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</p:sldMasterIdLst>
  <p:notesMasterIdLst>
    <p:notesMasterId r:id="rId19"/>
  </p:notesMasterIdLst>
  <p:handoutMasterIdLst>
    <p:handoutMasterId r:id="rId20"/>
  </p:handoutMasterIdLst>
  <p:sldIdLst>
    <p:sldId id="259" r:id="rId6"/>
    <p:sldId id="264" r:id="rId7"/>
    <p:sldId id="265" r:id="rId8"/>
    <p:sldId id="266" r:id="rId9"/>
    <p:sldId id="500" r:id="rId10"/>
    <p:sldId id="499" r:id="rId11"/>
    <p:sldId id="495" r:id="rId12"/>
    <p:sldId id="496" r:id="rId13"/>
    <p:sldId id="497" r:id="rId14"/>
    <p:sldId id="498" r:id="rId15"/>
    <p:sldId id="427" r:id="rId16"/>
    <p:sldId id="428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CA"/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AA33A7-1399-4457-A177-4D4DA0FE87FF}" v="1521" dt="2025-01-17T16:52:42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58644" autoAdjust="0"/>
  </p:normalViewPr>
  <p:slideViewPr>
    <p:cSldViewPr snapToGrid="0">
      <p:cViewPr varScale="1">
        <p:scale>
          <a:sx n="65" d="100"/>
          <a:sy n="65" d="100"/>
        </p:scale>
        <p:origin x="297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2BA065-92FB-4215-9435-CBD3F8D7F6FA}" type="doc">
      <dgm:prSet loTypeId="urn:microsoft.com/office/officeart/2008/layout/LinedLis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C2D699B-B870-4251-BC29-9D99E497B0BC}">
      <dgm:prSet phldrT="[Text]"/>
      <dgm:spPr/>
      <dgm:t>
        <a:bodyPr/>
        <a:lstStyle/>
        <a:p>
          <a:r>
            <a:rPr lang="en-US" dirty="0"/>
            <a:t>Credit Accumulation</a:t>
          </a:r>
        </a:p>
      </dgm:t>
    </dgm:pt>
    <dgm:pt modelId="{8634717B-9B1C-4C45-BE5A-9193153099C9}" type="parTrans" cxnId="{CE8BF8D8-C98F-4371-AB97-3A5A13470304}">
      <dgm:prSet/>
      <dgm:spPr/>
      <dgm:t>
        <a:bodyPr/>
        <a:lstStyle/>
        <a:p>
          <a:endParaRPr lang="en-US"/>
        </a:p>
      </dgm:t>
    </dgm:pt>
    <dgm:pt modelId="{9276628E-4A56-45FC-ABB5-0E6E51869D26}" type="sibTrans" cxnId="{CE8BF8D8-C98F-4371-AB97-3A5A13470304}">
      <dgm:prSet/>
      <dgm:spPr/>
      <dgm:t>
        <a:bodyPr/>
        <a:lstStyle/>
        <a:p>
          <a:endParaRPr lang="en-US"/>
        </a:p>
      </dgm:t>
    </dgm:pt>
    <dgm:pt modelId="{8A781B89-CD16-41ED-A5A8-7DC7AAC5FDE5}">
      <dgm:prSet phldrT="[Text]"/>
      <dgm:spPr/>
      <dgm:t>
        <a:bodyPr/>
        <a:lstStyle/>
        <a:p>
          <a:r>
            <a:rPr lang="en-US" dirty="0"/>
            <a:t>Early Adopter Colleges: more full-time students complete 15, 30, and 45 credits in year </a:t>
          </a:r>
        </a:p>
      </dgm:t>
    </dgm:pt>
    <dgm:pt modelId="{97A95223-10DC-4A38-B11B-DFF7CE7F308E}" type="parTrans" cxnId="{70600D4B-148C-4F58-9089-205329744C08}">
      <dgm:prSet/>
      <dgm:spPr/>
      <dgm:t>
        <a:bodyPr/>
        <a:lstStyle/>
        <a:p>
          <a:endParaRPr lang="en-US"/>
        </a:p>
      </dgm:t>
    </dgm:pt>
    <dgm:pt modelId="{7717C343-88EA-4555-B54F-87E6BFF0A267}" type="sibTrans" cxnId="{70600D4B-148C-4F58-9089-205329744C08}">
      <dgm:prSet/>
      <dgm:spPr/>
      <dgm:t>
        <a:bodyPr/>
        <a:lstStyle/>
        <a:p>
          <a:endParaRPr lang="en-US"/>
        </a:p>
      </dgm:t>
    </dgm:pt>
    <dgm:pt modelId="{85541069-ED9A-4AA6-AE60-1DC4BD050A12}">
      <dgm:prSet phldrT="[Text]"/>
      <dgm:spPr/>
      <dgm:t>
        <a:bodyPr/>
        <a:lstStyle/>
        <a:p>
          <a:r>
            <a:rPr lang="en-US" dirty="0"/>
            <a:t>Math in Year 1</a:t>
          </a:r>
        </a:p>
      </dgm:t>
    </dgm:pt>
    <dgm:pt modelId="{8AB4E4A4-0CEE-4E3C-86C8-978871D4A0D6}" type="parTrans" cxnId="{43452D3B-F425-4ED9-9D64-F6990E45D938}">
      <dgm:prSet/>
      <dgm:spPr/>
      <dgm:t>
        <a:bodyPr/>
        <a:lstStyle/>
        <a:p>
          <a:endParaRPr lang="en-US"/>
        </a:p>
      </dgm:t>
    </dgm:pt>
    <dgm:pt modelId="{4B3E2D59-EACC-4BF3-89B1-4F09B82D69BF}" type="sibTrans" cxnId="{43452D3B-F425-4ED9-9D64-F6990E45D938}">
      <dgm:prSet/>
      <dgm:spPr/>
      <dgm:t>
        <a:bodyPr/>
        <a:lstStyle/>
        <a:p>
          <a:endParaRPr lang="en-US"/>
        </a:p>
      </dgm:t>
    </dgm:pt>
    <dgm:pt modelId="{E2718861-694E-49C7-9193-65D4D80149C4}">
      <dgm:prSet phldrT="[Text]"/>
      <dgm:spPr/>
      <dgm:t>
        <a:bodyPr/>
        <a:lstStyle/>
        <a:p>
          <a:r>
            <a:rPr lang="en-US" dirty="0"/>
            <a:t>English in Year 1	</a:t>
          </a:r>
        </a:p>
      </dgm:t>
    </dgm:pt>
    <dgm:pt modelId="{146C3486-E8E2-4D21-A4C8-AC80A7A27C86}" type="parTrans" cxnId="{C6EB96D7-B1EF-4A02-BE98-D389A55A0C9A}">
      <dgm:prSet/>
      <dgm:spPr/>
      <dgm:t>
        <a:bodyPr/>
        <a:lstStyle/>
        <a:p>
          <a:endParaRPr lang="en-US"/>
        </a:p>
      </dgm:t>
    </dgm:pt>
    <dgm:pt modelId="{12AC1D85-E6C1-4910-8AB2-A75A643CDC6B}" type="sibTrans" cxnId="{C6EB96D7-B1EF-4A02-BE98-D389A55A0C9A}">
      <dgm:prSet/>
      <dgm:spPr/>
      <dgm:t>
        <a:bodyPr/>
        <a:lstStyle/>
        <a:p>
          <a:endParaRPr lang="en-US"/>
        </a:p>
      </dgm:t>
    </dgm:pt>
    <dgm:pt modelId="{5F1689ED-AAEF-4018-A7A6-AE5A864AE018}">
      <dgm:prSet phldrT="[Text]"/>
      <dgm:spPr/>
      <dgm:t>
        <a:bodyPr/>
        <a:lstStyle/>
        <a:p>
          <a:r>
            <a:rPr lang="en-US" dirty="0"/>
            <a:t>Retention</a:t>
          </a:r>
        </a:p>
      </dgm:t>
    </dgm:pt>
    <dgm:pt modelId="{AF728BE2-72AD-42A8-93E7-1FAFAA5EA1FC}" type="parTrans" cxnId="{F3A1F807-3ABE-4171-8545-91709DF52D2F}">
      <dgm:prSet/>
      <dgm:spPr/>
      <dgm:t>
        <a:bodyPr/>
        <a:lstStyle/>
        <a:p>
          <a:endParaRPr lang="en-US"/>
        </a:p>
      </dgm:t>
    </dgm:pt>
    <dgm:pt modelId="{2B80BEF0-83AC-445C-830C-388534FE9F56}" type="sibTrans" cxnId="{F3A1F807-3ABE-4171-8545-91709DF52D2F}">
      <dgm:prSet/>
      <dgm:spPr/>
      <dgm:t>
        <a:bodyPr/>
        <a:lstStyle/>
        <a:p>
          <a:endParaRPr lang="en-US"/>
        </a:p>
      </dgm:t>
    </dgm:pt>
    <dgm:pt modelId="{3599D138-B5CD-401A-876B-6E0D41826146}">
      <dgm:prSet phldrT="[Text]"/>
      <dgm:spPr/>
      <dgm:t>
        <a:bodyPr/>
        <a:lstStyle/>
        <a:p>
          <a:r>
            <a:rPr lang="en-US" dirty="0"/>
            <a:t>Full time students completing a college-level math course in their first year has risen by five percentage points</a:t>
          </a:r>
        </a:p>
        <a:p>
          <a:r>
            <a:rPr lang="en-US" dirty="0"/>
            <a:t>Black students' completion rate is up 6% for full-time and 5% for part-time students.</a:t>
          </a:r>
        </a:p>
      </dgm:t>
    </dgm:pt>
    <dgm:pt modelId="{DAAF89EA-3640-43FB-B5B6-B65670D267C2}" type="parTrans" cxnId="{361CB08D-25AE-44CA-ADDA-DEBA6C3CEE78}">
      <dgm:prSet/>
      <dgm:spPr/>
      <dgm:t>
        <a:bodyPr/>
        <a:lstStyle/>
        <a:p>
          <a:endParaRPr lang="en-US"/>
        </a:p>
      </dgm:t>
    </dgm:pt>
    <dgm:pt modelId="{FC91DDE7-94DC-4B01-A540-5FEE27E49B26}" type="sibTrans" cxnId="{361CB08D-25AE-44CA-ADDA-DEBA6C3CEE78}">
      <dgm:prSet/>
      <dgm:spPr/>
      <dgm:t>
        <a:bodyPr/>
        <a:lstStyle/>
        <a:p>
          <a:endParaRPr lang="en-US"/>
        </a:p>
      </dgm:t>
    </dgm:pt>
    <dgm:pt modelId="{892AC8D3-5F00-4E5D-997C-CA428ACE9712}">
      <dgm:prSet phldrT="[Text]"/>
      <dgm:spPr/>
      <dgm:t>
        <a:bodyPr/>
        <a:lstStyle/>
        <a:p>
          <a:r>
            <a:rPr lang="en-US" dirty="0"/>
            <a:t>Completion rates remain steady around 50%</a:t>
          </a:r>
        </a:p>
      </dgm:t>
    </dgm:pt>
    <dgm:pt modelId="{97721322-621C-46FC-BA78-6D7F8960C6BE}" type="parTrans" cxnId="{893ACC8F-D804-474F-A03D-4A636A176886}">
      <dgm:prSet/>
      <dgm:spPr/>
      <dgm:t>
        <a:bodyPr/>
        <a:lstStyle/>
        <a:p>
          <a:endParaRPr lang="en-US"/>
        </a:p>
      </dgm:t>
    </dgm:pt>
    <dgm:pt modelId="{1A7A036B-3740-455A-88A8-A5531B336ED2}" type="sibTrans" cxnId="{893ACC8F-D804-474F-A03D-4A636A176886}">
      <dgm:prSet/>
      <dgm:spPr/>
      <dgm:t>
        <a:bodyPr/>
        <a:lstStyle/>
        <a:p>
          <a:endParaRPr lang="en-US"/>
        </a:p>
      </dgm:t>
    </dgm:pt>
    <dgm:pt modelId="{C16C73C6-4EC2-4FCA-B669-FC15043C0123}">
      <dgm:prSet phldrT="[Text]"/>
      <dgm:spPr/>
      <dgm:t>
        <a:bodyPr/>
        <a:lstStyle/>
        <a:p>
          <a:r>
            <a:rPr lang="en-US" dirty="0"/>
            <a:t>Black, Latino, and American Indian and Alaska Native students are making positive strides as well with steady increases from 2-10% across part time and full time students since 2019</a:t>
          </a:r>
        </a:p>
      </dgm:t>
    </dgm:pt>
    <dgm:pt modelId="{2D29D137-E7C2-4C78-A33C-2DE76BCAEA27}" type="parTrans" cxnId="{3F7C0A06-F834-4595-999A-FFBD9E665974}">
      <dgm:prSet/>
      <dgm:spPr/>
      <dgm:t>
        <a:bodyPr/>
        <a:lstStyle/>
        <a:p>
          <a:endParaRPr lang="en-US"/>
        </a:p>
      </dgm:t>
    </dgm:pt>
    <dgm:pt modelId="{F62E3F6F-8847-4678-9EEF-30F657C36D5C}" type="sibTrans" cxnId="{3F7C0A06-F834-4595-999A-FFBD9E665974}">
      <dgm:prSet/>
      <dgm:spPr/>
      <dgm:t>
        <a:bodyPr/>
        <a:lstStyle/>
        <a:p>
          <a:endParaRPr lang="en-US"/>
        </a:p>
      </dgm:t>
    </dgm:pt>
    <dgm:pt modelId="{56EA6881-BD4B-4A48-BCCA-8F4B6A155423}">
      <dgm:prSet phldrT="[Text]"/>
      <dgm:spPr/>
      <dgm:t>
        <a:bodyPr/>
        <a:lstStyle/>
        <a:p>
          <a:r>
            <a:rPr lang="en-US" dirty="0"/>
            <a:t>Fall to Spring Retention: 4% increase from 2019, </a:t>
          </a:r>
        </a:p>
      </dgm:t>
    </dgm:pt>
    <dgm:pt modelId="{DD42C48B-6663-4D0D-9875-E9D8006ACC25}" type="parTrans" cxnId="{6F863716-ACFF-4B3D-AA4E-03B78C08C3A1}">
      <dgm:prSet/>
      <dgm:spPr/>
      <dgm:t>
        <a:bodyPr/>
        <a:lstStyle/>
        <a:p>
          <a:endParaRPr lang="en-US"/>
        </a:p>
      </dgm:t>
    </dgm:pt>
    <dgm:pt modelId="{BB626A1B-1213-41D7-902B-186372B44AF6}" type="sibTrans" cxnId="{6F863716-ACFF-4B3D-AA4E-03B78C08C3A1}">
      <dgm:prSet/>
      <dgm:spPr/>
      <dgm:t>
        <a:bodyPr/>
        <a:lstStyle/>
        <a:p>
          <a:endParaRPr lang="en-US"/>
        </a:p>
      </dgm:t>
    </dgm:pt>
    <dgm:pt modelId="{9B51EAB5-CD0A-4620-9540-46D842AD7806}">
      <dgm:prSet phldrT="[Text]"/>
      <dgm:spPr/>
      <dgm:t>
        <a:bodyPr/>
        <a:lstStyle/>
        <a:p>
          <a:r>
            <a:rPr lang="en-US" dirty="0"/>
            <a:t>Black part-time retention increased 10% from 47% to 57%).</a:t>
          </a:r>
        </a:p>
      </dgm:t>
    </dgm:pt>
    <dgm:pt modelId="{46DE0F76-94FD-4204-83D5-39C8EB5869CF}" type="parTrans" cxnId="{5D4ECBD5-8E53-4027-8A12-6385C67FBAF9}">
      <dgm:prSet/>
      <dgm:spPr/>
      <dgm:t>
        <a:bodyPr/>
        <a:lstStyle/>
        <a:p>
          <a:endParaRPr lang="en-US"/>
        </a:p>
      </dgm:t>
    </dgm:pt>
    <dgm:pt modelId="{F988C724-3F97-40DB-975A-94D2B3C56CCE}" type="sibTrans" cxnId="{5D4ECBD5-8E53-4027-8A12-6385C67FBAF9}">
      <dgm:prSet/>
      <dgm:spPr/>
      <dgm:t>
        <a:bodyPr/>
        <a:lstStyle/>
        <a:p>
          <a:endParaRPr lang="en-US"/>
        </a:p>
      </dgm:t>
    </dgm:pt>
    <dgm:pt modelId="{0D651095-C507-4298-9A2C-B7F5EDF60B0F}">
      <dgm:prSet phldrT="[Text]"/>
      <dgm:spPr/>
      <dgm:t>
        <a:bodyPr/>
        <a:lstStyle/>
        <a:p>
          <a:r>
            <a:rPr lang="en-US" dirty="0"/>
            <a:t>Latino students and American Indian/Alaska Native students also saw gains of 2% to 6%</a:t>
          </a:r>
        </a:p>
      </dgm:t>
    </dgm:pt>
    <dgm:pt modelId="{2F1CF6D4-73B2-42EF-BA0F-3D14CDE1C9FA}" type="parTrans" cxnId="{0BB4C85D-448A-40D2-B9D2-39AC7A92A21F}">
      <dgm:prSet/>
      <dgm:spPr/>
      <dgm:t>
        <a:bodyPr/>
        <a:lstStyle/>
        <a:p>
          <a:endParaRPr lang="en-US"/>
        </a:p>
      </dgm:t>
    </dgm:pt>
    <dgm:pt modelId="{F835A568-4DEC-450E-B822-EE8B9A3C0DD4}" type="sibTrans" cxnId="{0BB4C85D-448A-40D2-B9D2-39AC7A92A21F}">
      <dgm:prSet/>
      <dgm:spPr/>
      <dgm:t>
        <a:bodyPr/>
        <a:lstStyle/>
        <a:p>
          <a:endParaRPr lang="en-US"/>
        </a:p>
      </dgm:t>
    </dgm:pt>
    <dgm:pt modelId="{303FB38D-9996-437E-8D59-10F3554D3AF7}" type="pres">
      <dgm:prSet presAssocID="{EF2BA065-92FB-4215-9435-CBD3F8D7F6FA}" presName="vert0" presStyleCnt="0">
        <dgm:presLayoutVars>
          <dgm:dir/>
          <dgm:animOne val="branch"/>
          <dgm:animLvl val="lvl"/>
        </dgm:presLayoutVars>
      </dgm:prSet>
      <dgm:spPr/>
    </dgm:pt>
    <dgm:pt modelId="{862537B9-2599-4DFE-910D-C17EFFCE0790}" type="pres">
      <dgm:prSet presAssocID="{1C2D699B-B870-4251-BC29-9D99E497B0BC}" presName="thickLine" presStyleLbl="alignNode1" presStyleIdx="0" presStyleCnt="4"/>
      <dgm:spPr/>
    </dgm:pt>
    <dgm:pt modelId="{26D8DA2B-212C-45B5-A259-6BE17EB9791E}" type="pres">
      <dgm:prSet presAssocID="{1C2D699B-B870-4251-BC29-9D99E497B0BC}" presName="horz1" presStyleCnt="0"/>
      <dgm:spPr/>
    </dgm:pt>
    <dgm:pt modelId="{C851C5EE-1860-4B7D-9C74-9F7670E7D6B6}" type="pres">
      <dgm:prSet presAssocID="{1C2D699B-B870-4251-BC29-9D99E497B0BC}" presName="tx1" presStyleLbl="revTx" presStyleIdx="0" presStyleCnt="11"/>
      <dgm:spPr/>
    </dgm:pt>
    <dgm:pt modelId="{4F014DF3-6166-498B-97C9-6883CEDCB979}" type="pres">
      <dgm:prSet presAssocID="{1C2D699B-B870-4251-BC29-9D99E497B0BC}" presName="vert1" presStyleCnt="0"/>
      <dgm:spPr/>
    </dgm:pt>
    <dgm:pt modelId="{23AD39D7-1674-439D-8958-069ED7ED9304}" type="pres">
      <dgm:prSet presAssocID="{8A781B89-CD16-41ED-A5A8-7DC7AAC5FDE5}" presName="vertSpace2a" presStyleCnt="0"/>
      <dgm:spPr/>
    </dgm:pt>
    <dgm:pt modelId="{82F31A37-21BA-4161-ABE4-B75FD5209F96}" type="pres">
      <dgm:prSet presAssocID="{8A781B89-CD16-41ED-A5A8-7DC7AAC5FDE5}" presName="horz2" presStyleCnt="0"/>
      <dgm:spPr/>
    </dgm:pt>
    <dgm:pt modelId="{D2723DB3-714C-48B4-96CE-AACE8BCF9208}" type="pres">
      <dgm:prSet presAssocID="{8A781B89-CD16-41ED-A5A8-7DC7AAC5FDE5}" presName="horzSpace2" presStyleCnt="0"/>
      <dgm:spPr/>
    </dgm:pt>
    <dgm:pt modelId="{A6BE0331-2D26-4C92-B70F-C5FD5E789530}" type="pres">
      <dgm:prSet presAssocID="{8A781B89-CD16-41ED-A5A8-7DC7AAC5FDE5}" presName="tx2" presStyleLbl="revTx" presStyleIdx="1" presStyleCnt="11"/>
      <dgm:spPr/>
    </dgm:pt>
    <dgm:pt modelId="{9A1E63B8-32EF-4EA4-BAFF-98B0975C956F}" type="pres">
      <dgm:prSet presAssocID="{8A781B89-CD16-41ED-A5A8-7DC7AAC5FDE5}" presName="vert2" presStyleCnt="0"/>
      <dgm:spPr/>
    </dgm:pt>
    <dgm:pt modelId="{96EE99BD-E927-4817-9071-5FEF67A2E573}" type="pres">
      <dgm:prSet presAssocID="{8A781B89-CD16-41ED-A5A8-7DC7AAC5FDE5}" presName="thinLine2b" presStyleLbl="callout" presStyleIdx="0" presStyleCnt="7"/>
      <dgm:spPr/>
    </dgm:pt>
    <dgm:pt modelId="{92452012-2C90-4C57-937C-7C5A7CF0D1F5}" type="pres">
      <dgm:prSet presAssocID="{8A781B89-CD16-41ED-A5A8-7DC7AAC5FDE5}" presName="vertSpace2b" presStyleCnt="0"/>
      <dgm:spPr/>
    </dgm:pt>
    <dgm:pt modelId="{C3D92056-3078-4610-87E5-9954D1BC977E}" type="pres">
      <dgm:prSet presAssocID="{85541069-ED9A-4AA6-AE60-1DC4BD050A12}" presName="thickLine" presStyleLbl="alignNode1" presStyleIdx="1" presStyleCnt="4"/>
      <dgm:spPr/>
    </dgm:pt>
    <dgm:pt modelId="{1696AF65-23FB-48DF-BA87-F3ACCEE9FE53}" type="pres">
      <dgm:prSet presAssocID="{85541069-ED9A-4AA6-AE60-1DC4BD050A12}" presName="horz1" presStyleCnt="0"/>
      <dgm:spPr/>
    </dgm:pt>
    <dgm:pt modelId="{5B3C0B13-9932-40FF-BA8D-851C27BBEB0C}" type="pres">
      <dgm:prSet presAssocID="{85541069-ED9A-4AA6-AE60-1DC4BD050A12}" presName="tx1" presStyleLbl="revTx" presStyleIdx="2" presStyleCnt="11"/>
      <dgm:spPr/>
    </dgm:pt>
    <dgm:pt modelId="{F9C60D20-B2A7-45D2-90E1-017A5CA754ED}" type="pres">
      <dgm:prSet presAssocID="{85541069-ED9A-4AA6-AE60-1DC4BD050A12}" presName="vert1" presStyleCnt="0"/>
      <dgm:spPr/>
    </dgm:pt>
    <dgm:pt modelId="{8514ABF5-8F47-41AE-8DB1-D6B194E09B1F}" type="pres">
      <dgm:prSet presAssocID="{3599D138-B5CD-401A-876B-6E0D41826146}" presName="vertSpace2a" presStyleCnt="0"/>
      <dgm:spPr/>
    </dgm:pt>
    <dgm:pt modelId="{41F6DE3E-9E56-4B88-A1C1-C5C0DBD4F4DF}" type="pres">
      <dgm:prSet presAssocID="{3599D138-B5CD-401A-876B-6E0D41826146}" presName="horz2" presStyleCnt="0"/>
      <dgm:spPr/>
    </dgm:pt>
    <dgm:pt modelId="{FDA5D1D3-F4EA-4630-A671-3583290C8DCF}" type="pres">
      <dgm:prSet presAssocID="{3599D138-B5CD-401A-876B-6E0D41826146}" presName="horzSpace2" presStyleCnt="0"/>
      <dgm:spPr/>
    </dgm:pt>
    <dgm:pt modelId="{61127337-7131-43EA-B9DD-37ADE253674B}" type="pres">
      <dgm:prSet presAssocID="{3599D138-B5CD-401A-876B-6E0D41826146}" presName="tx2" presStyleLbl="revTx" presStyleIdx="3" presStyleCnt="11"/>
      <dgm:spPr/>
    </dgm:pt>
    <dgm:pt modelId="{6FD25E55-9FB1-4ADA-B94D-28C379423BF1}" type="pres">
      <dgm:prSet presAssocID="{3599D138-B5CD-401A-876B-6E0D41826146}" presName="vert2" presStyleCnt="0"/>
      <dgm:spPr/>
    </dgm:pt>
    <dgm:pt modelId="{9BD78CA7-3E7D-427E-BF5D-B71E885A6CFC}" type="pres">
      <dgm:prSet presAssocID="{3599D138-B5CD-401A-876B-6E0D41826146}" presName="thinLine2b" presStyleLbl="callout" presStyleIdx="1" presStyleCnt="7"/>
      <dgm:spPr/>
    </dgm:pt>
    <dgm:pt modelId="{BCB517B6-83E8-45FC-AD7D-2E141DE4EC04}" type="pres">
      <dgm:prSet presAssocID="{3599D138-B5CD-401A-876B-6E0D41826146}" presName="vertSpace2b" presStyleCnt="0"/>
      <dgm:spPr/>
    </dgm:pt>
    <dgm:pt modelId="{3B8E5189-A38C-4C49-88DD-BAA34681CB7E}" type="pres">
      <dgm:prSet presAssocID="{E2718861-694E-49C7-9193-65D4D80149C4}" presName="thickLine" presStyleLbl="alignNode1" presStyleIdx="2" presStyleCnt="4"/>
      <dgm:spPr/>
    </dgm:pt>
    <dgm:pt modelId="{5E56BB85-8E8B-437B-BDED-3E69B4567964}" type="pres">
      <dgm:prSet presAssocID="{E2718861-694E-49C7-9193-65D4D80149C4}" presName="horz1" presStyleCnt="0"/>
      <dgm:spPr/>
    </dgm:pt>
    <dgm:pt modelId="{4E66468E-AE38-40FD-9807-07990701DBF7}" type="pres">
      <dgm:prSet presAssocID="{E2718861-694E-49C7-9193-65D4D80149C4}" presName="tx1" presStyleLbl="revTx" presStyleIdx="4" presStyleCnt="11"/>
      <dgm:spPr/>
    </dgm:pt>
    <dgm:pt modelId="{9F7730F6-7F34-4DFB-825B-55833E19A588}" type="pres">
      <dgm:prSet presAssocID="{E2718861-694E-49C7-9193-65D4D80149C4}" presName="vert1" presStyleCnt="0"/>
      <dgm:spPr/>
    </dgm:pt>
    <dgm:pt modelId="{939092DF-ADFE-463B-AB4A-CFABBC7F087C}" type="pres">
      <dgm:prSet presAssocID="{892AC8D3-5F00-4E5D-997C-CA428ACE9712}" presName="vertSpace2a" presStyleCnt="0"/>
      <dgm:spPr/>
    </dgm:pt>
    <dgm:pt modelId="{F1C7B5E9-18DF-4434-861F-8E199F9687B1}" type="pres">
      <dgm:prSet presAssocID="{892AC8D3-5F00-4E5D-997C-CA428ACE9712}" presName="horz2" presStyleCnt="0"/>
      <dgm:spPr/>
    </dgm:pt>
    <dgm:pt modelId="{E5A26B16-A3CE-4F0A-86AB-C2658DE76F30}" type="pres">
      <dgm:prSet presAssocID="{892AC8D3-5F00-4E5D-997C-CA428ACE9712}" presName="horzSpace2" presStyleCnt="0"/>
      <dgm:spPr/>
    </dgm:pt>
    <dgm:pt modelId="{97436AE4-445A-420C-AD57-C5A817BACA04}" type="pres">
      <dgm:prSet presAssocID="{892AC8D3-5F00-4E5D-997C-CA428ACE9712}" presName="tx2" presStyleLbl="revTx" presStyleIdx="5" presStyleCnt="11"/>
      <dgm:spPr/>
    </dgm:pt>
    <dgm:pt modelId="{46B7A4CB-CD30-419E-A245-1686D877F2B8}" type="pres">
      <dgm:prSet presAssocID="{892AC8D3-5F00-4E5D-997C-CA428ACE9712}" presName="vert2" presStyleCnt="0"/>
      <dgm:spPr/>
    </dgm:pt>
    <dgm:pt modelId="{C71DE6B2-EC93-4CBA-AD3E-3F9051B12CA4}" type="pres">
      <dgm:prSet presAssocID="{892AC8D3-5F00-4E5D-997C-CA428ACE9712}" presName="thinLine2b" presStyleLbl="callout" presStyleIdx="2" presStyleCnt="7"/>
      <dgm:spPr/>
    </dgm:pt>
    <dgm:pt modelId="{68A6A353-ACAE-4B12-BB09-7BF95C8D3600}" type="pres">
      <dgm:prSet presAssocID="{892AC8D3-5F00-4E5D-997C-CA428ACE9712}" presName="vertSpace2b" presStyleCnt="0"/>
      <dgm:spPr/>
    </dgm:pt>
    <dgm:pt modelId="{E6B63C10-642A-4013-891E-E54A48017F0D}" type="pres">
      <dgm:prSet presAssocID="{C16C73C6-4EC2-4FCA-B669-FC15043C0123}" presName="horz2" presStyleCnt="0"/>
      <dgm:spPr/>
    </dgm:pt>
    <dgm:pt modelId="{A61F67FD-E490-4A6B-9936-A044D2E6C2A4}" type="pres">
      <dgm:prSet presAssocID="{C16C73C6-4EC2-4FCA-B669-FC15043C0123}" presName="horzSpace2" presStyleCnt="0"/>
      <dgm:spPr/>
    </dgm:pt>
    <dgm:pt modelId="{A81A5314-593C-4466-AFDF-DEB92AA74BB5}" type="pres">
      <dgm:prSet presAssocID="{C16C73C6-4EC2-4FCA-B669-FC15043C0123}" presName="tx2" presStyleLbl="revTx" presStyleIdx="6" presStyleCnt="11"/>
      <dgm:spPr/>
    </dgm:pt>
    <dgm:pt modelId="{D16B9DAC-5A5D-43EC-B24C-219914DC7D69}" type="pres">
      <dgm:prSet presAssocID="{C16C73C6-4EC2-4FCA-B669-FC15043C0123}" presName="vert2" presStyleCnt="0"/>
      <dgm:spPr/>
    </dgm:pt>
    <dgm:pt modelId="{0D62684A-55F1-4BE9-A2DB-386F1D8B4B00}" type="pres">
      <dgm:prSet presAssocID="{C16C73C6-4EC2-4FCA-B669-FC15043C0123}" presName="thinLine2b" presStyleLbl="callout" presStyleIdx="3" presStyleCnt="7"/>
      <dgm:spPr/>
    </dgm:pt>
    <dgm:pt modelId="{40A4686D-0033-4A80-A52E-D0486510D895}" type="pres">
      <dgm:prSet presAssocID="{C16C73C6-4EC2-4FCA-B669-FC15043C0123}" presName="vertSpace2b" presStyleCnt="0"/>
      <dgm:spPr/>
    </dgm:pt>
    <dgm:pt modelId="{5DBAF505-759E-44C1-BAB7-746246C730FE}" type="pres">
      <dgm:prSet presAssocID="{5F1689ED-AAEF-4018-A7A6-AE5A864AE018}" presName="thickLine" presStyleLbl="alignNode1" presStyleIdx="3" presStyleCnt="4"/>
      <dgm:spPr/>
    </dgm:pt>
    <dgm:pt modelId="{BB0C1B7B-96F2-4FB8-A4C0-AA17FB942455}" type="pres">
      <dgm:prSet presAssocID="{5F1689ED-AAEF-4018-A7A6-AE5A864AE018}" presName="horz1" presStyleCnt="0"/>
      <dgm:spPr/>
    </dgm:pt>
    <dgm:pt modelId="{101F64D1-97DE-46AB-B69D-2B707F3CC048}" type="pres">
      <dgm:prSet presAssocID="{5F1689ED-AAEF-4018-A7A6-AE5A864AE018}" presName="tx1" presStyleLbl="revTx" presStyleIdx="7" presStyleCnt="11"/>
      <dgm:spPr/>
    </dgm:pt>
    <dgm:pt modelId="{4F603153-E407-47EC-8430-DE903C56B5A0}" type="pres">
      <dgm:prSet presAssocID="{5F1689ED-AAEF-4018-A7A6-AE5A864AE018}" presName="vert1" presStyleCnt="0"/>
      <dgm:spPr/>
    </dgm:pt>
    <dgm:pt modelId="{1FD3A9F4-0DCF-438C-BB03-1F6802768099}" type="pres">
      <dgm:prSet presAssocID="{56EA6881-BD4B-4A48-BCCA-8F4B6A155423}" presName="vertSpace2a" presStyleCnt="0"/>
      <dgm:spPr/>
    </dgm:pt>
    <dgm:pt modelId="{22FDFBA0-B3E9-41EC-831B-E9AAD59EED89}" type="pres">
      <dgm:prSet presAssocID="{56EA6881-BD4B-4A48-BCCA-8F4B6A155423}" presName="horz2" presStyleCnt="0"/>
      <dgm:spPr/>
    </dgm:pt>
    <dgm:pt modelId="{35E3641B-61BE-4DC5-B316-03ED62D24F68}" type="pres">
      <dgm:prSet presAssocID="{56EA6881-BD4B-4A48-BCCA-8F4B6A155423}" presName="horzSpace2" presStyleCnt="0"/>
      <dgm:spPr/>
    </dgm:pt>
    <dgm:pt modelId="{2BB9B5A1-F526-4C31-92FF-9BA438D888C0}" type="pres">
      <dgm:prSet presAssocID="{56EA6881-BD4B-4A48-BCCA-8F4B6A155423}" presName="tx2" presStyleLbl="revTx" presStyleIdx="8" presStyleCnt="11"/>
      <dgm:spPr/>
    </dgm:pt>
    <dgm:pt modelId="{07569CE6-1114-4164-A4F8-82C5E9DF092F}" type="pres">
      <dgm:prSet presAssocID="{56EA6881-BD4B-4A48-BCCA-8F4B6A155423}" presName="vert2" presStyleCnt="0"/>
      <dgm:spPr/>
    </dgm:pt>
    <dgm:pt modelId="{24BA7DC2-C741-4A06-B75F-0ED006B39C68}" type="pres">
      <dgm:prSet presAssocID="{56EA6881-BD4B-4A48-BCCA-8F4B6A155423}" presName="thinLine2b" presStyleLbl="callout" presStyleIdx="4" presStyleCnt="7"/>
      <dgm:spPr/>
    </dgm:pt>
    <dgm:pt modelId="{E704788D-72D5-4AD5-AF88-1AAE6C46E074}" type="pres">
      <dgm:prSet presAssocID="{56EA6881-BD4B-4A48-BCCA-8F4B6A155423}" presName="vertSpace2b" presStyleCnt="0"/>
      <dgm:spPr/>
    </dgm:pt>
    <dgm:pt modelId="{7FF10F4F-2794-4638-B072-8DA5147FB15C}" type="pres">
      <dgm:prSet presAssocID="{9B51EAB5-CD0A-4620-9540-46D842AD7806}" presName="horz2" presStyleCnt="0"/>
      <dgm:spPr/>
    </dgm:pt>
    <dgm:pt modelId="{BE8811BB-66FF-4AC3-A679-3DC9DFA4368E}" type="pres">
      <dgm:prSet presAssocID="{9B51EAB5-CD0A-4620-9540-46D842AD7806}" presName="horzSpace2" presStyleCnt="0"/>
      <dgm:spPr/>
    </dgm:pt>
    <dgm:pt modelId="{B81C2A3D-C429-427D-A3EB-B224755AE296}" type="pres">
      <dgm:prSet presAssocID="{9B51EAB5-CD0A-4620-9540-46D842AD7806}" presName="tx2" presStyleLbl="revTx" presStyleIdx="9" presStyleCnt="11"/>
      <dgm:spPr/>
    </dgm:pt>
    <dgm:pt modelId="{E7A29BC3-7533-40E0-9D55-409D1DEA7FBD}" type="pres">
      <dgm:prSet presAssocID="{9B51EAB5-CD0A-4620-9540-46D842AD7806}" presName="vert2" presStyleCnt="0"/>
      <dgm:spPr/>
    </dgm:pt>
    <dgm:pt modelId="{55D98774-F3E7-4DFA-AB3B-A55D98F93F9C}" type="pres">
      <dgm:prSet presAssocID="{9B51EAB5-CD0A-4620-9540-46D842AD7806}" presName="thinLine2b" presStyleLbl="callout" presStyleIdx="5" presStyleCnt="7"/>
      <dgm:spPr/>
    </dgm:pt>
    <dgm:pt modelId="{50CC20BB-7628-4F8C-883D-F36991FE4819}" type="pres">
      <dgm:prSet presAssocID="{9B51EAB5-CD0A-4620-9540-46D842AD7806}" presName="vertSpace2b" presStyleCnt="0"/>
      <dgm:spPr/>
    </dgm:pt>
    <dgm:pt modelId="{535D1257-DDD6-4DB1-966B-502D329AACF7}" type="pres">
      <dgm:prSet presAssocID="{0D651095-C507-4298-9A2C-B7F5EDF60B0F}" presName="horz2" presStyleCnt="0"/>
      <dgm:spPr/>
    </dgm:pt>
    <dgm:pt modelId="{CA62A9B9-9907-43B9-BD98-793D76509C6D}" type="pres">
      <dgm:prSet presAssocID="{0D651095-C507-4298-9A2C-B7F5EDF60B0F}" presName="horzSpace2" presStyleCnt="0"/>
      <dgm:spPr/>
    </dgm:pt>
    <dgm:pt modelId="{79D825B4-0982-481F-8041-3E8A69CDF522}" type="pres">
      <dgm:prSet presAssocID="{0D651095-C507-4298-9A2C-B7F5EDF60B0F}" presName="tx2" presStyleLbl="revTx" presStyleIdx="10" presStyleCnt="11"/>
      <dgm:spPr/>
    </dgm:pt>
    <dgm:pt modelId="{C84F1158-8A58-47E8-A1F4-F9B1407E1EEB}" type="pres">
      <dgm:prSet presAssocID="{0D651095-C507-4298-9A2C-B7F5EDF60B0F}" presName="vert2" presStyleCnt="0"/>
      <dgm:spPr/>
    </dgm:pt>
    <dgm:pt modelId="{65E12134-66F0-4208-B0D7-80064D69D18A}" type="pres">
      <dgm:prSet presAssocID="{0D651095-C507-4298-9A2C-B7F5EDF60B0F}" presName="thinLine2b" presStyleLbl="callout" presStyleIdx="6" presStyleCnt="7"/>
      <dgm:spPr/>
    </dgm:pt>
    <dgm:pt modelId="{D667A204-D100-4642-B619-B75A72B3976C}" type="pres">
      <dgm:prSet presAssocID="{0D651095-C507-4298-9A2C-B7F5EDF60B0F}" presName="vertSpace2b" presStyleCnt="0"/>
      <dgm:spPr/>
    </dgm:pt>
  </dgm:ptLst>
  <dgm:cxnLst>
    <dgm:cxn modelId="{3F7C0A06-F834-4595-999A-FFBD9E665974}" srcId="{E2718861-694E-49C7-9193-65D4D80149C4}" destId="{C16C73C6-4EC2-4FCA-B669-FC15043C0123}" srcOrd="1" destOrd="0" parTransId="{2D29D137-E7C2-4C78-A33C-2DE76BCAEA27}" sibTransId="{F62E3F6F-8847-4678-9EEF-30F657C36D5C}"/>
    <dgm:cxn modelId="{F3A1F807-3ABE-4171-8545-91709DF52D2F}" srcId="{EF2BA065-92FB-4215-9435-CBD3F8D7F6FA}" destId="{5F1689ED-AAEF-4018-A7A6-AE5A864AE018}" srcOrd="3" destOrd="0" parTransId="{AF728BE2-72AD-42A8-93E7-1FAFAA5EA1FC}" sibTransId="{2B80BEF0-83AC-445C-830C-388534FE9F56}"/>
    <dgm:cxn modelId="{4274AE11-A724-4415-958E-7AA34AA5B991}" type="presOf" srcId="{1C2D699B-B870-4251-BC29-9D99E497B0BC}" destId="{C851C5EE-1860-4B7D-9C74-9F7670E7D6B6}" srcOrd="0" destOrd="0" presId="urn:microsoft.com/office/officeart/2008/layout/LinedList"/>
    <dgm:cxn modelId="{6F863716-ACFF-4B3D-AA4E-03B78C08C3A1}" srcId="{5F1689ED-AAEF-4018-A7A6-AE5A864AE018}" destId="{56EA6881-BD4B-4A48-BCCA-8F4B6A155423}" srcOrd="0" destOrd="0" parTransId="{DD42C48B-6663-4D0D-9875-E9D8006ACC25}" sibTransId="{BB626A1B-1213-41D7-902B-186372B44AF6}"/>
    <dgm:cxn modelId="{38443617-EAD3-46E9-B247-BE238310354B}" type="presOf" srcId="{892AC8D3-5F00-4E5D-997C-CA428ACE9712}" destId="{97436AE4-445A-420C-AD57-C5A817BACA04}" srcOrd="0" destOrd="0" presId="urn:microsoft.com/office/officeart/2008/layout/LinedList"/>
    <dgm:cxn modelId="{68001D3B-7CB1-4D0A-8639-46BB5D895455}" type="presOf" srcId="{C16C73C6-4EC2-4FCA-B669-FC15043C0123}" destId="{A81A5314-593C-4466-AFDF-DEB92AA74BB5}" srcOrd="0" destOrd="0" presId="urn:microsoft.com/office/officeart/2008/layout/LinedList"/>
    <dgm:cxn modelId="{43452D3B-F425-4ED9-9D64-F6990E45D938}" srcId="{EF2BA065-92FB-4215-9435-CBD3F8D7F6FA}" destId="{85541069-ED9A-4AA6-AE60-1DC4BD050A12}" srcOrd="1" destOrd="0" parTransId="{8AB4E4A4-0CEE-4E3C-86C8-978871D4A0D6}" sibTransId="{4B3E2D59-EACC-4BF3-89B1-4F09B82D69BF}"/>
    <dgm:cxn modelId="{0BB4C85D-448A-40D2-B9D2-39AC7A92A21F}" srcId="{5F1689ED-AAEF-4018-A7A6-AE5A864AE018}" destId="{0D651095-C507-4298-9A2C-B7F5EDF60B0F}" srcOrd="2" destOrd="0" parTransId="{2F1CF6D4-73B2-42EF-BA0F-3D14CDE1C9FA}" sibTransId="{F835A568-4DEC-450E-B822-EE8B9A3C0DD4}"/>
    <dgm:cxn modelId="{70600D4B-148C-4F58-9089-205329744C08}" srcId="{1C2D699B-B870-4251-BC29-9D99E497B0BC}" destId="{8A781B89-CD16-41ED-A5A8-7DC7AAC5FDE5}" srcOrd="0" destOrd="0" parTransId="{97A95223-10DC-4A38-B11B-DFF7CE7F308E}" sibTransId="{7717C343-88EA-4555-B54F-87E6BFF0A267}"/>
    <dgm:cxn modelId="{047D8F6E-C2E3-453E-8189-E40A650E7F30}" type="presOf" srcId="{9B51EAB5-CD0A-4620-9540-46D842AD7806}" destId="{B81C2A3D-C429-427D-A3EB-B224755AE296}" srcOrd="0" destOrd="0" presId="urn:microsoft.com/office/officeart/2008/layout/LinedList"/>
    <dgm:cxn modelId="{3EBEBE5A-6AF4-40AE-8309-32E39B5D3019}" type="presOf" srcId="{85541069-ED9A-4AA6-AE60-1DC4BD050A12}" destId="{5B3C0B13-9932-40FF-BA8D-851C27BBEB0C}" srcOrd="0" destOrd="0" presId="urn:microsoft.com/office/officeart/2008/layout/LinedList"/>
    <dgm:cxn modelId="{AF50E05A-31F9-4517-8813-3E6D29ADAA03}" type="presOf" srcId="{56EA6881-BD4B-4A48-BCCA-8F4B6A155423}" destId="{2BB9B5A1-F526-4C31-92FF-9BA438D888C0}" srcOrd="0" destOrd="0" presId="urn:microsoft.com/office/officeart/2008/layout/LinedList"/>
    <dgm:cxn modelId="{FAF25A8B-56FE-47A4-86B9-D5952B13EF38}" type="presOf" srcId="{3599D138-B5CD-401A-876B-6E0D41826146}" destId="{61127337-7131-43EA-B9DD-37ADE253674B}" srcOrd="0" destOrd="0" presId="urn:microsoft.com/office/officeart/2008/layout/LinedList"/>
    <dgm:cxn modelId="{361CB08D-25AE-44CA-ADDA-DEBA6C3CEE78}" srcId="{85541069-ED9A-4AA6-AE60-1DC4BD050A12}" destId="{3599D138-B5CD-401A-876B-6E0D41826146}" srcOrd="0" destOrd="0" parTransId="{DAAF89EA-3640-43FB-B5B6-B65670D267C2}" sibTransId="{FC91DDE7-94DC-4B01-A540-5FEE27E49B26}"/>
    <dgm:cxn modelId="{893ACC8F-D804-474F-A03D-4A636A176886}" srcId="{E2718861-694E-49C7-9193-65D4D80149C4}" destId="{892AC8D3-5F00-4E5D-997C-CA428ACE9712}" srcOrd="0" destOrd="0" parTransId="{97721322-621C-46FC-BA78-6D7F8960C6BE}" sibTransId="{1A7A036B-3740-455A-88A8-A5531B336ED2}"/>
    <dgm:cxn modelId="{9E134CA5-BB87-4A38-918E-37C3166D2003}" type="presOf" srcId="{0D651095-C507-4298-9A2C-B7F5EDF60B0F}" destId="{79D825B4-0982-481F-8041-3E8A69CDF522}" srcOrd="0" destOrd="0" presId="urn:microsoft.com/office/officeart/2008/layout/LinedList"/>
    <dgm:cxn modelId="{5D4ECBD5-8E53-4027-8A12-6385C67FBAF9}" srcId="{5F1689ED-AAEF-4018-A7A6-AE5A864AE018}" destId="{9B51EAB5-CD0A-4620-9540-46D842AD7806}" srcOrd="1" destOrd="0" parTransId="{46DE0F76-94FD-4204-83D5-39C8EB5869CF}" sibTransId="{F988C724-3F97-40DB-975A-94D2B3C56CCE}"/>
    <dgm:cxn modelId="{C6EB96D7-B1EF-4A02-BE98-D389A55A0C9A}" srcId="{EF2BA065-92FB-4215-9435-CBD3F8D7F6FA}" destId="{E2718861-694E-49C7-9193-65D4D80149C4}" srcOrd="2" destOrd="0" parTransId="{146C3486-E8E2-4D21-A4C8-AC80A7A27C86}" sibTransId="{12AC1D85-E6C1-4910-8AB2-A75A643CDC6B}"/>
    <dgm:cxn modelId="{CE8BF8D8-C98F-4371-AB97-3A5A13470304}" srcId="{EF2BA065-92FB-4215-9435-CBD3F8D7F6FA}" destId="{1C2D699B-B870-4251-BC29-9D99E497B0BC}" srcOrd="0" destOrd="0" parTransId="{8634717B-9B1C-4C45-BE5A-9193153099C9}" sibTransId="{9276628E-4A56-45FC-ABB5-0E6E51869D26}"/>
    <dgm:cxn modelId="{5D5DEDDC-9504-446B-B68B-D7C940ED4D69}" type="presOf" srcId="{E2718861-694E-49C7-9193-65D4D80149C4}" destId="{4E66468E-AE38-40FD-9807-07990701DBF7}" srcOrd="0" destOrd="0" presId="urn:microsoft.com/office/officeart/2008/layout/LinedList"/>
    <dgm:cxn modelId="{2E9F61DF-EC86-473F-943F-1AE40326C9A4}" type="presOf" srcId="{5F1689ED-AAEF-4018-A7A6-AE5A864AE018}" destId="{101F64D1-97DE-46AB-B69D-2B707F3CC048}" srcOrd="0" destOrd="0" presId="urn:microsoft.com/office/officeart/2008/layout/LinedList"/>
    <dgm:cxn modelId="{F3D153E6-CA52-48F9-AF31-CD0E562003E0}" type="presOf" srcId="{8A781B89-CD16-41ED-A5A8-7DC7AAC5FDE5}" destId="{A6BE0331-2D26-4C92-B70F-C5FD5E789530}" srcOrd="0" destOrd="0" presId="urn:microsoft.com/office/officeart/2008/layout/LinedList"/>
    <dgm:cxn modelId="{467232F3-0D86-4183-BE9C-55B35A6551D7}" type="presOf" srcId="{EF2BA065-92FB-4215-9435-CBD3F8D7F6FA}" destId="{303FB38D-9996-437E-8D59-10F3554D3AF7}" srcOrd="0" destOrd="0" presId="urn:microsoft.com/office/officeart/2008/layout/LinedList"/>
    <dgm:cxn modelId="{D0EE2F01-91D9-4628-B061-3AB87C36C848}" type="presParOf" srcId="{303FB38D-9996-437E-8D59-10F3554D3AF7}" destId="{862537B9-2599-4DFE-910D-C17EFFCE0790}" srcOrd="0" destOrd="0" presId="urn:microsoft.com/office/officeart/2008/layout/LinedList"/>
    <dgm:cxn modelId="{0D75EE8B-0E74-4587-B19A-6D25F7A87ADD}" type="presParOf" srcId="{303FB38D-9996-437E-8D59-10F3554D3AF7}" destId="{26D8DA2B-212C-45B5-A259-6BE17EB9791E}" srcOrd="1" destOrd="0" presId="urn:microsoft.com/office/officeart/2008/layout/LinedList"/>
    <dgm:cxn modelId="{12ECECB8-3BB5-43A9-A457-9FAE942C0CC1}" type="presParOf" srcId="{26D8DA2B-212C-45B5-A259-6BE17EB9791E}" destId="{C851C5EE-1860-4B7D-9C74-9F7670E7D6B6}" srcOrd="0" destOrd="0" presId="urn:microsoft.com/office/officeart/2008/layout/LinedList"/>
    <dgm:cxn modelId="{A8150A93-617C-42EB-8D45-8AEBD2BC7462}" type="presParOf" srcId="{26D8DA2B-212C-45B5-A259-6BE17EB9791E}" destId="{4F014DF3-6166-498B-97C9-6883CEDCB979}" srcOrd="1" destOrd="0" presId="urn:microsoft.com/office/officeart/2008/layout/LinedList"/>
    <dgm:cxn modelId="{E7413B31-2049-422A-B98D-B930D2FDCC15}" type="presParOf" srcId="{4F014DF3-6166-498B-97C9-6883CEDCB979}" destId="{23AD39D7-1674-439D-8958-069ED7ED9304}" srcOrd="0" destOrd="0" presId="urn:microsoft.com/office/officeart/2008/layout/LinedList"/>
    <dgm:cxn modelId="{5AF5E6C5-8BB0-4245-9AC8-63639E214BB3}" type="presParOf" srcId="{4F014DF3-6166-498B-97C9-6883CEDCB979}" destId="{82F31A37-21BA-4161-ABE4-B75FD5209F96}" srcOrd="1" destOrd="0" presId="urn:microsoft.com/office/officeart/2008/layout/LinedList"/>
    <dgm:cxn modelId="{532BF56B-53E7-4B72-B96F-28C86ED4D872}" type="presParOf" srcId="{82F31A37-21BA-4161-ABE4-B75FD5209F96}" destId="{D2723DB3-714C-48B4-96CE-AACE8BCF9208}" srcOrd="0" destOrd="0" presId="urn:microsoft.com/office/officeart/2008/layout/LinedList"/>
    <dgm:cxn modelId="{95A96886-A1DA-4FA8-8EE0-B553DFAFB3E1}" type="presParOf" srcId="{82F31A37-21BA-4161-ABE4-B75FD5209F96}" destId="{A6BE0331-2D26-4C92-B70F-C5FD5E789530}" srcOrd="1" destOrd="0" presId="urn:microsoft.com/office/officeart/2008/layout/LinedList"/>
    <dgm:cxn modelId="{F68A1CFD-4D56-4CB3-86B9-DD94D74A0FE5}" type="presParOf" srcId="{82F31A37-21BA-4161-ABE4-B75FD5209F96}" destId="{9A1E63B8-32EF-4EA4-BAFF-98B0975C956F}" srcOrd="2" destOrd="0" presId="urn:microsoft.com/office/officeart/2008/layout/LinedList"/>
    <dgm:cxn modelId="{E84F991E-7FF2-47B4-BD9D-55D0422963A2}" type="presParOf" srcId="{4F014DF3-6166-498B-97C9-6883CEDCB979}" destId="{96EE99BD-E927-4817-9071-5FEF67A2E573}" srcOrd="2" destOrd="0" presId="urn:microsoft.com/office/officeart/2008/layout/LinedList"/>
    <dgm:cxn modelId="{E5087EE7-F299-4A24-BB7D-CEF69CB20C21}" type="presParOf" srcId="{4F014DF3-6166-498B-97C9-6883CEDCB979}" destId="{92452012-2C90-4C57-937C-7C5A7CF0D1F5}" srcOrd="3" destOrd="0" presId="urn:microsoft.com/office/officeart/2008/layout/LinedList"/>
    <dgm:cxn modelId="{F3D5146D-9D92-4D46-BBB4-D2975F523A5F}" type="presParOf" srcId="{303FB38D-9996-437E-8D59-10F3554D3AF7}" destId="{C3D92056-3078-4610-87E5-9954D1BC977E}" srcOrd="2" destOrd="0" presId="urn:microsoft.com/office/officeart/2008/layout/LinedList"/>
    <dgm:cxn modelId="{2FDF71F0-89D6-4CDB-BAFF-1B02BEA3AC54}" type="presParOf" srcId="{303FB38D-9996-437E-8D59-10F3554D3AF7}" destId="{1696AF65-23FB-48DF-BA87-F3ACCEE9FE53}" srcOrd="3" destOrd="0" presId="urn:microsoft.com/office/officeart/2008/layout/LinedList"/>
    <dgm:cxn modelId="{503E00F6-716B-42FF-B479-40A9D125EEBD}" type="presParOf" srcId="{1696AF65-23FB-48DF-BA87-F3ACCEE9FE53}" destId="{5B3C0B13-9932-40FF-BA8D-851C27BBEB0C}" srcOrd="0" destOrd="0" presId="urn:microsoft.com/office/officeart/2008/layout/LinedList"/>
    <dgm:cxn modelId="{7DC8DE5B-F8A5-43BB-9A67-9D9C92BD2403}" type="presParOf" srcId="{1696AF65-23FB-48DF-BA87-F3ACCEE9FE53}" destId="{F9C60D20-B2A7-45D2-90E1-017A5CA754ED}" srcOrd="1" destOrd="0" presId="urn:microsoft.com/office/officeart/2008/layout/LinedList"/>
    <dgm:cxn modelId="{374559A1-3980-4DB9-B40C-DF749865178A}" type="presParOf" srcId="{F9C60D20-B2A7-45D2-90E1-017A5CA754ED}" destId="{8514ABF5-8F47-41AE-8DB1-D6B194E09B1F}" srcOrd="0" destOrd="0" presId="urn:microsoft.com/office/officeart/2008/layout/LinedList"/>
    <dgm:cxn modelId="{14E34906-2FCF-4B24-9D9F-A5F9F1B7392A}" type="presParOf" srcId="{F9C60D20-B2A7-45D2-90E1-017A5CA754ED}" destId="{41F6DE3E-9E56-4B88-A1C1-C5C0DBD4F4DF}" srcOrd="1" destOrd="0" presId="urn:microsoft.com/office/officeart/2008/layout/LinedList"/>
    <dgm:cxn modelId="{D4E661D5-C69D-4ADC-98E2-F2C687EB2BE6}" type="presParOf" srcId="{41F6DE3E-9E56-4B88-A1C1-C5C0DBD4F4DF}" destId="{FDA5D1D3-F4EA-4630-A671-3583290C8DCF}" srcOrd="0" destOrd="0" presId="urn:microsoft.com/office/officeart/2008/layout/LinedList"/>
    <dgm:cxn modelId="{4B9CDFD3-4A5D-49C8-B875-7A3E3D9DFA26}" type="presParOf" srcId="{41F6DE3E-9E56-4B88-A1C1-C5C0DBD4F4DF}" destId="{61127337-7131-43EA-B9DD-37ADE253674B}" srcOrd="1" destOrd="0" presId="urn:microsoft.com/office/officeart/2008/layout/LinedList"/>
    <dgm:cxn modelId="{5942F70A-1D65-43C3-B0F2-F6C7330AF236}" type="presParOf" srcId="{41F6DE3E-9E56-4B88-A1C1-C5C0DBD4F4DF}" destId="{6FD25E55-9FB1-4ADA-B94D-28C379423BF1}" srcOrd="2" destOrd="0" presId="urn:microsoft.com/office/officeart/2008/layout/LinedList"/>
    <dgm:cxn modelId="{AA707812-5779-4D22-9A21-659AD95AEA6C}" type="presParOf" srcId="{F9C60D20-B2A7-45D2-90E1-017A5CA754ED}" destId="{9BD78CA7-3E7D-427E-BF5D-B71E885A6CFC}" srcOrd="2" destOrd="0" presId="urn:microsoft.com/office/officeart/2008/layout/LinedList"/>
    <dgm:cxn modelId="{85A6AEB5-6AD1-4369-8D47-0CFBA2BDBF2C}" type="presParOf" srcId="{F9C60D20-B2A7-45D2-90E1-017A5CA754ED}" destId="{BCB517B6-83E8-45FC-AD7D-2E141DE4EC04}" srcOrd="3" destOrd="0" presId="urn:microsoft.com/office/officeart/2008/layout/LinedList"/>
    <dgm:cxn modelId="{8A356AA8-530B-413D-9696-0EB49EFEE2F4}" type="presParOf" srcId="{303FB38D-9996-437E-8D59-10F3554D3AF7}" destId="{3B8E5189-A38C-4C49-88DD-BAA34681CB7E}" srcOrd="4" destOrd="0" presId="urn:microsoft.com/office/officeart/2008/layout/LinedList"/>
    <dgm:cxn modelId="{9627E352-4F75-4F15-B921-C7900D4B238A}" type="presParOf" srcId="{303FB38D-9996-437E-8D59-10F3554D3AF7}" destId="{5E56BB85-8E8B-437B-BDED-3E69B4567964}" srcOrd="5" destOrd="0" presId="urn:microsoft.com/office/officeart/2008/layout/LinedList"/>
    <dgm:cxn modelId="{0CEDDF04-0ED1-4628-93AE-7BAEC01FCE8B}" type="presParOf" srcId="{5E56BB85-8E8B-437B-BDED-3E69B4567964}" destId="{4E66468E-AE38-40FD-9807-07990701DBF7}" srcOrd="0" destOrd="0" presId="urn:microsoft.com/office/officeart/2008/layout/LinedList"/>
    <dgm:cxn modelId="{68595E58-C9C8-49D9-9D39-9DA3A934FE07}" type="presParOf" srcId="{5E56BB85-8E8B-437B-BDED-3E69B4567964}" destId="{9F7730F6-7F34-4DFB-825B-55833E19A588}" srcOrd="1" destOrd="0" presId="urn:microsoft.com/office/officeart/2008/layout/LinedList"/>
    <dgm:cxn modelId="{B0E25F12-6774-41A7-AA4F-F76057483AF8}" type="presParOf" srcId="{9F7730F6-7F34-4DFB-825B-55833E19A588}" destId="{939092DF-ADFE-463B-AB4A-CFABBC7F087C}" srcOrd="0" destOrd="0" presId="urn:microsoft.com/office/officeart/2008/layout/LinedList"/>
    <dgm:cxn modelId="{A3B221EA-D2C7-45FE-BD44-57A556A7F924}" type="presParOf" srcId="{9F7730F6-7F34-4DFB-825B-55833E19A588}" destId="{F1C7B5E9-18DF-4434-861F-8E199F9687B1}" srcOrd="1" destOrd="0" presId="urn:microsoft.com/office/officeart/2008/layout/LinedList"/>
    <dgm:cxn modelId="{7749BACF-C608-49D1-A422-2696F52E3157}" type="presParOf" srcId="{F1C7B5E9-18DF-4434-861F-8E199F9687B1}" destId="{E5A26B16-A3CE-4F0A-86AB-C2658DE76F30}" srcOrd="0" destOrd="0" presId="urn:microsoft.com/office/officeart/2008/layout/LinedList"/>
    <dgm:cxn modelId="{3E8BFA56-477D-4408-B8D6-45AC9110E11A}" type="presParOf" srcId="{F1C7B5E9-18DF-4434-861F-8E199F9687B1}" destId="{97436AE4-445A-420C-AD57-C5A817BACA04}" srcOrd="1" destOrd="0" presId="urn:microsoft.com/office/officeart/2008/layout/LinedList"/>
    <dgm:cxn modelId="{56B7F8B7-3F15-4B07-80D6-816EAFE2CC36}" type="presParOf" srcId="{F1C7B5E9-18DF-4434-861F-8E199F9687B1}" destId="{46B7A4CB-CD30-419E-A245-1686D877F2B8}" srcOrd="2" destOrd="0" presId="urn:microsoft.com/office/officeart/2008/layout/LinedList"/>
    <dgm:cxn modelId="{7053F108-2E05-4B46-9A9C-39B62844D0B7}" type="presParOf" srcId="{9F7730F6-7F34-4DFB-825B-55833E19A588}" destId="{C71DE6B2-EC93-4CBA-AD3E-3F9051B12CA4}" srcOrd="2" destOrd="0" presId="urn:microsoft.com/office/officeart/2008/layout/LinedList"/>
    <dgm:cxn modelId="{A7120DEA-36BA-4ABF-B5B0-725F164DEE34}" type="presParOf" srcId="{9F7730F6-7F34-4DFB-825B-55833E19A588}" destId="{68A6A353-ACAE-4B12-BB09-7BF95C8D3600}" srcOrd="3" destOrd="0" presId="urn:microsoft.com/office/officeart/2008/layout/LinedList"/>
    <dgm:cxn modelId="{88ED81A0-9EE3-49F4-BC32-087C5A702D54}" type="presParOf" srcId="{9F7730F6-7F34-4DFB-825B-55833E19A588}" destId="{E6B63C10-642A-4013-891E-E54A48017F0D}" srcOrd="4" destOrd="0" presId="urn:microsoft.com/office/officeart/2008/layout/LinedList"/>
    <dgm:cxn modelId="{09C2E983-41BB-4635-81EB-9E288E687466}" type="presParOf" srcId="{E6B63C10-642A-4013-891E-E54A48017F0D}" destId="{A61F67FD-E490-4A6B-9936-A044D2E6C2A4}" srcOrd="0" destOrd="0" presId="urn:microsoft.com/office/officeart/2008/layout/LinedList"/>
    <dgm:cxn modelId="{F249A200-1E3E-4D86-8174-08DBD1E3A1E5}" type="presParOf" srcId="{E6B63C10-642A-4013-891E-E54A48017F0D}" destId="{A81A5314-593C-4466-AFDF-DEB92AA74BB5}" srcOrd="1" destOrd="0" presId="urn:microsoft.com/office/officeart/2008/layout/LinedList"/>
    <dgm:cxn modelId="{6F0B5F82-E0F3-46A1-83ED-A4D0735DF016}" type="presParOf" srcId="{E6B63C10-642A-4013-891E-E54A48017F0D}" destId="{D16B9DAC-5A5D-43EC-B24C-219914DC7D69}" srcOrd="2" destOrd="0" presId="urn:microsoft.com/office/officeart/2008/layout/LinedList"/>
    <dgm:cxn modelId="{63822C96-73AE-4DCF-87EB-63A0532BBCB8}" type="presParOf" srcId="{9F7730F6-7F34-4DFB-825B-55833E19A588}" destId="{0D62684A-55F1-4BE9-A2DB-386F1D8B4B00}" srcOrd="5" destOrd="0" presId="urn:microsoft.com/office/officeart/2008/layout/LinedList"/>
    <dgm:cxn modelId="{088938AD-AEA7-410B-843F-A54C29A4DFE6}" type="presParOf" srcId="{9F7730F6-7F34-4DFB-825B-55833E19A588}" destId="{40A4686D-0033-4A80-A52E-D0486510D895}" srcOrd="6" destOrd="0" presId="urn:microsoft.com/office/officeart/2008/layout/LinedList"/>
    <dgm:cxn modelId="{F5224E70-046C-4388-88B3-1A2C4CD171BC}" type="presParOf" srcId="{303FB38D-9996-437E-8D59-10F3554D3AF7}" destId="{5DBAF505-759E-44C1-BAB7-746246C730FE}" srcOrd="6" destOrd="0" presId="urn:microsoft.com/office/officeart/2008/layout/LinedList"/>
    <dgm:cxn modelId="{7D4BDFE4-B6BA-4509-A443-28B4E14D16D4}" type="presParOf" srcId="{303FB38D-9996-437E-8D59-10F3554D3AF7}" destId="{BB0C1B7B-96F2-4FB8-A4C0-AA17FB942455}" srcOrd="7" destOrd="0" presId="urn:microsoft.com/office/officeart/2008/layout/LinedList"/>
    <dgm:cxn modelId="{9DE66942-323B-4E55-BABC-C9E995A84500}" type="presParOf" srcId="{BB0C1B7B-96F2-4FB8-A4C0-AA17FB942455}" destId="{101F64D1-97DE-46AB-B69D-2B707F3CC048}" srcOrd="0" destOrd="0" presId="urn:microsoft.com/office/officeart/2008/layout/LinedList"/>
    <dgm:cxn modelId="{624AEAB2-D73E-4EA7-B2FD-AECF3C64D434}" type="presParOf" srcId="{BB0C1B7B-96F2-4FB8-A4C0-AA17FB942455}" destId="{4F603153-E407-47EC-8430-DE903C56B5A0}" srcOrd="1" destOrd="0" presId="urn:microsoft.com/office/officeart/2008/layout/LinedList"/>
    <dgm:cxn modelId="{872D10A5-ECB4-4652-979D-C51A41D2924F}" type="presParOf" srcId="{4F603153-E407-47EC-8430-DE903C56B5A0}" destId="{1FD3A9F4-0DCF-438C-BB03-1F6802768099}" srcOrd="0" destOrd="0" presId="urn:microsoft.com/office/officeart/2008/layout/LinedList"/>
    <dgm:cxn modelId="{17FF5AB8-3306-4BCA-BCAD-7B51E9990AE6}" type="presParOf" srcId="{4F603153-E407-47EC-8430-DE903C56B5A0}" destId="{22FDFBA0-B3E9-41EC-831B-E9AAD59EED89}" srcOrd="1" destOrd="0" presId="urn:microsoft.com/office/officeart/2008/layout/LinedList"/>
    <dgm:cxn modelId="{94E90EE1-8697-406A-B5CF-490250028523}" type="presParOf" srcId="{22FDFBA0-B3E9-41EC-831B-E9AAD59EED89}" destId="{35E3641B-61BE-4DC5-B316-03ED62D24F68}" srcOrd="0" destOrd="0" presId="urn:microsoft.com/office/officeart/2008/layout/LinedList"/>
    <dgm:cxn modelId="{F0621D89-FC9B-4874-8319-85227B30C861}" type="presParOf" srcId="{22FDFBA0-B3E9-41EC-831B-E9AAD59EED89}" destId="{2BB9B5A1-F526-4C31-92FF-9BA438D888C0}" srcOrd="1" destOrd="0" presId="urn:microsoft.com/office/officeart/2008/layout/LinedList"/>
    <dgm:cxn modelId="{18A69BCC-85ED-47E3-86A1-EF462948E3D9}" type="presParOf" srcId="{22FDFBA0-B3E9-41EC-831B-E9AAD59EED89}" destId="{07569CE6-1114-4164-A4F8-82C5E9DF092F}" srcOrd="2" destOrd="0" presId="urn:microsoft.com/office/officeart/2008/layout/LinedList"/>
    <dgm:cxn modelId="{02F3B368-FFB2-4504-9766-7D96A81A85C4}" type="presParOf" srcId="{4F603153-E407-47EC-8430-DE903C56B5A0}" destId="{24BA7DC2-C741-4A06-B75F-0ED006B39C68}" srcOrd="2" destOrd="0" presId="urn:microsoft.com/office/officeart/2008/layout/LinedList"/>
    <dgm:cxn modelId="{2617A7EA-DCBE-475C-92F2-E6FEB2485D5D}" type="presParOf" srcId="{4F603153-E407-47EC-8430-DE903C56B5A0}" destId="{E704788D-72D5-4AD5-AF88-1AAE6C46E074}" srcOrd="3" destOrd="0" presId="urn:microsoft.com/office/officeart/2008/layout/LinedList"/>
    <dgm:cxn modelId="{C1B496D3-1D2C-42E9-B620-A9D6251E822A}" type="presParOf" srcId="{4F603153-E407-47EC-8430-DE903C56B5A0}" destId="{7FF10F4F-2794-4638-B072-8DA5147FB15C}" srcOrd="4" destOrd="0" presId="urn:microsoft.com/office/officeart/2008/layout/LinedList"/>
    <dgm:cxn modelId="{3E5B94B9-5C58-41A4-A3C4-2F068967FC92}" type="presParOf" srcId="{7FF10F4F-2794-4638-B072-8DA5147FB15C}" destId="{BE8811BB-66FF-4AC3-A679-3DC9DFA4368E}" srcOrd="0" destOrd="0" presId="urn:microsoft.com/office/officeart/2008/layout/LinedList"/>
    <dgm:cxn modelId="{C4DD5905-29AE-4143-BF19-EADBAB87982A}" type="presParOf" srcId="{7FF10F4F-2794-4638-B072-8DA5147FB15C}" destId="{B81C2A3D-C429-427D-A3EB-B224755AE296}" srcOrd="1" destOrd="0" presId="urn:microsoft.com/office/officeart/2008/layout/LinedList"/>
    <dgm:cxn modelId="{6AF9306F-B904-40E3-90DF-7A536D6E3CCD}" type="presParOf" srcId="{7FF10F4F-2794-4638-B072-8DA5147FB15C}" destId="{E7A29BC3-7533-40E0-9D55-409D1DEA7FBD}" srcOrd="2" destOrd="0" presId="urn:microsoft.com/office/officeart/2008/layout/LinedList"/>
    <dgm:cxn modelId="{14AC488E-C8FF-4348-85EF-70E4E59EBFE4}" type="presParOf" srcId="{4F603153-E407-47EC-8430-DE903C56B5A0}" destId="{55D98774-F3E7-4DFA-AB3B-A55D98F93F9C}" srcOrd="5" destOrd="0" presId="urn:microsoft.com/office/officeart/2008/layout/LinedList"/>
    <dgm:cxn modelId="{DCA371A1-0A4A-45B1-8024-E774E9CCA6CC}" type="presParOf" srcId="{4F603153-E407-47EC-8430-DE903C56B5A0}" destId="{50CC20BB-7628-4F8C-883D-F36991FE4819}" srcOrd="6" destOrd="0" presId="urn:microsoft.com/office/officeart/2008/layout/LinedList"/>
    <dgm:cxn modelId="{593AE7A1-930C-4651-AA18-78A04DB9822F}" type="presParOf" srcId="{4F603153-E407-47EC-8430-DE903C56B5A0}" destId="{535D1257-DDD6-4DB1-966B-502D329AACF7}" srcOrd="7" destOrd="0" presId="urn:microsoft.com/office/officeart/2008/layout/LinedList"/>
    <dgm:cxn modelId="{CE42EB3D-FB88-4E6D-9AAF-6572391E9D48}" type="presParOf" srcId="{535D1257-DDD6-4DB1-966B-502D329AACF7}" destId="{CA62A9B9-9907-43B9-BD98-793D76509C6D}" srcOrd="0" destOrd="0" presId="urn:microsoft.com/office/officeart/2008/layout/LinedList"/>
    <dgm:cxn modelId="{98EEB51A-3E0D-4DDF-9B34-BDB2DD7C1273}" type="presParOf" srcId="{535D1257-DDD6-4DB1-966B-502D329AACF7}" destId="{79D825B4-0982-481F-8041-3E8A69CDF522}" srcOrd="1" destOrd="0" presId="urn:microsoft.com/office/officeart/2008/layout/LinedList"/>
    <dgm:cxn modelId="{5F66902D-9D51-4935-9C18-7D12CC3248C0}" type="presParOf" srcId="{535D1257-DDD6-4DB1-966B-502D329AACF7}" destId="{C84F1158-8A58-47E8-A1F4-F9B1407E1EEB}" srcOrd="2" destOrd="0" presId="urn:microsoft.com/office/officeart/2008/layout/LinedList"/>
    <dgm:cxn modelId="{A1B3237B-E5ED-4970-A1CD-A9305DA2B6A2}" type="presParOf" srcId="{4F603153-E407-47EC-8430-DE903C56B5A0}" destId="{65E12134-66F0-4208-B0D7-80064D69D18A}" srcOrd="8" destOrd="0" presId="urn:microsoft.com/office/officeart/2008/layout/LinedList"/>
    <dgm:cxn modelId="{58969500-DAAC-470C-8FBF-0B44A2A7AB27}" type="presParOf" srcId="{4F603153-E407-47EC-8430-DE903C56B5A0}" destId="{D667A204-D100-4642-B619-B75A72B3976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B08528-983F-4FAB-B203-1B756715F968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C805AEC-0CBB-40DF-93B6-0A0F9D1D391D}">
      <dgm:prSet phldrT="[Text]"/>
      <dgm:spPr/>
      <dgm:t>
        <a:bodyPr/>
        <a:lstStyle/>
        <a:p>
          <a:r>
            <a:rPr lang="en-US" b="1"/>
            <a:t>Student</a:t>
          </a:r>
          <a:endParaRPr lang="en-US" b="1" dirty="0"/>
        </a:p>
      </dgm:t>
    </dgm:pt>
    <dgm:pt modelId="{471BB7E0-1752-4A62-AC41-C19E6A8304E3}" type="parTrans" cxnId="{26B1C84F-148F-4611-BBB7-69286F32F90A}">
      <dgm:prSet/>
      <dgm:spPr/>
      <dgm:t>
        <a:bodyPr/>
        <a:lstStyle/>
        <a:p>
          <a:endParaRPr lang="en-US"/>
        </a:p>
      </dgm:t>
    </dgm:pt>
    <dgm:pt modelId="{2045F9DA-F74E-438D-AC40-34EA7C0F449B}" type="sibTrans" cxnId="{26B1C84F-148F-4611-BBB7-69286F32F90A}">
      <dgm:prSet/>
      <dgm:spPr/>
      <dgm:t>
        <a:bodyPr/>
        <a:lstStyle/>
        <a:p>
          <a:endParaRPr lang="en-US"/>
        </a:p>
      </dgm:t>
    </dgm:pt>
    <dgm:pt modelId="{6085D623-3CBA-4BF9-B6DE-EE76D008BAC0}">
      <dgm:prSet/>
      <dgm:spPr/>
      <dgm:t>
        <a:bodyPr/>
        <a:lstStyle/>
        <a:p>
          <a:r>
            <a:rPr lang="en-US" b="1"/>
            <a:t>Student Services</a:t>
          </a:r>
          <a:endParaRPr lang="en-US" b="1" dirty="0"/>
        </a:p>
      </dgm:t>
    </dgm:pt>
    <dgm:pt modelId="{8376EB72-A0EA-4CCF-BDB8-59506F437821}" type="parTrans" cxnId="{62F3EFD8-2CAE-4269-8FAB-1527EA87848E}">
      <dgm:prSet/>
      <dgm:spPr/>
      <dgm:t>
        <a:bodyPr/>
        <a:lstStyle/>
        <a:p>
          <a:endParaRPr lang="en-US"/>
        </a:p>
      </dgm:t>
    </dgm:pt>
    <dgm:pt modelId="{EE613C2C-34CA-40C6-8088-7412C8E8C83F}" type="sibTrans" cxnId="{62F3EFD8-2CAE-4269-8FAB-1527EA87848E}">
      <dgm:prSet/>
      <dgm:spPr/>
      <dgm:t>
        <a:bodyPr/>
        <a:lstStyle/>
        <a:p>
          <a:endParaRPr lang="en-US"/>
        </a:p>
      </dgm:t>
    </dgm:pt>
    <dgm:pt modelId="{FDC42C85-842B-435F-8098-DFA0C0F28D3C}">
      <dgm:prSet/>
      <dgm:spPr/>
      <dgm:t>
        <a:bodyPr/>
        <a:lstStyle/>
        <a:p>
          <a:r>
            <a:rPr lang="en-US" b="1"/>
            <a:t>Academic Advising</a:t>
          </a:r>
          <a:endParaRPr lang="en-US" b="1" dirty="0"/>
        </a:p>
      </dgm:t>
    </dgm:pt>
    <dgm:pt modelId="{2E2C2F80-EF7C-4E49-A6A2-001F2A3D0C78}" type="parTrans" cxnId="{77A28091-81D4-4895-A583-2D32091E866E}">
      <dgm:prSet/>
      <dgm:spPr/>
      <dgm:t>
        <a:bodyPr/>
        <a:lstStyle/>
        <a:p>
          <a:endParaRPr lang="en-US"/>
        </a:p>
      </dgm:t>
    </dgm:pt>
    <dgm:pt modelId="{B6F7616A-C0D5-449B-B0F7-6D4CB8812FD0}" type="sibTrans" cxnId="{77A28091-81D4-4895-A583-2D32091E866E}">
      <dgm:prSet/>
      <dgm:spPr/>
      <dgm:t>
        <a:bodyPr/>
        <a:lstStyle/>
        <a:p>
          <a:endParaRPr lang="en-US"/>
        </a:p>
      </dgm:t>
    </dgm:pt>
    <dgm:pt modelId="{BD28C3B9-B97F-45AC-BD14-5DCCAE30C0B3}">
      <dgm:prSet/>
      <dgm:spPr/>
      <dgm:t>
        <a:bodyPr/>
        <a:lstStyle/>
        <a:p>
          <a:r>
            <a:rPr lang="en-US" b="1"/>
            <a:t>Accessibility</a:t>
          </a:r>
          <a:endParaRPr lang="en-US" b="1" dirty="0"/>
        </a:p>
      </dgm:t>
    </dgm:pt>
    <dgm:pt modelId="{84879303-1406-4635-9DBC-4927186CBD1D}" type="parTrans" cxnId="{9558917B-5F3B-4A8F-988A-2A17484111CF}">
      <dgm:prSet/>
      <dgm:spPr/>
      <dgm:t>
        <a:bodyPr/>
        <a:lstStyle/>
        <a:p>
          <a:endParaRPr lang="en-US"/>
        </a:p>
      </dgm:t>
    </dgm:pt>
    <dgm:pt modelId="{B89793CF-C13B-4438-9E6D-45A66ED0E29F}" type="sibTrans" cxnId="{9558917B-5F3B-4A8F-988A-2A17484111CF}">
      <dgm:prSet/>
      <dgm:spPr/>
      <dgm:t>
        <a:bodyPr/>
        <a:lstStyle/>
        <a:p>
          <a:endParaRPr lang="en-US"/>
        </a:p>
      </dgm:t>
    </dgm:pt>
    <dgm:pt modelId="{F9788A97-7DD6-4978-A39E-7A7179A10ED4}">
      <dgm:prSet/>
      <dgm:spPr/>
      <dgm:t>
        <a:bodyPr/>
        <a:lstStyle/>
        <a:p>
          <a:r>
            <a:rPr lang="en-US" b="1"/>
            <a:t>Registrar</a:t>
          </a:r>
          <a:endParaRPr lang="en-US" b="1" dirty="0"/>
        </a:p>
      </dgm:t>
    </dgm:pt>
    <dgm:pt modelId="{61A288E3-EE46-491D-8301-4D819A800A19}" type="parTrans" cxnId="{ACCDBAE3-96D4-4000-A1DF-130F3DFF3186}">
      <dgm:prSet/>
      <dgm:spPr/>
      <dgm:t>
        <a:bodyPr/>
        <a:lstStyle/>
        <a:p>
          <a:endParaRPr lang="en-US"/>
        </a:p>
      </dgm:t>
    </dgm:pt>
    <dgm:pt modelId="{BCF58BB1-718A-4F90-857B-5F3C9291CC66}" type="sibTrans" cxnId="{ACCDBAE3-96D4-4000-A1DF-130F3DFF3186}">
      <dgm:prSet/>
      <dgm:spPr/>
      <dgm:t>
        <a:bodyPr/>
        <a:lstStyle/>
        <a:p>
          <a:endParaRPr lang="en-US"/>
        </a:p>
      </dgm:t>
    </dgm:pt>
    <dgm:pt modelId="{B45B2506-BD28-4816-BCB0-68D079785D54}">
      <dgm:prSet/>
      <dgm:spPr/>
      <dgm:t>
        <a:bodyPr/>
        <a:lstStyle/>
        <a:p>
          <a:r>
            <a:rPr lang="en-US" b="1"/>
            <a:t>Institutional Research</a:t>
          </a:r>
          <a:endParaRPr lang="en-US" b="1" dirty="0"/>
        </a:p>
      </dgm:t>
    </dgm:pt>
    <dgm:pt modelId="{5BF7E47C-3C07-45B8-A28F-A5D8490A862B}" type="parTrans" cxnId="{9178538C-68A0-4B5E-A4F7-C219CAEEDE3E}">
      <dgm:prSet/>
      <dgm:spPr/>
      <dgm:t>
        <a:bodyPr/>
        <a:lstStyle/>
        <a:p>
          <a:endParaRPr lang="en-US"/>
        </a:p>
      </dgm:t>
    </dgm:pt>
    <dgm:pt modelId="{A567EE9D-45F4-4F28-B524-E87ED7567EF4}" type="sibTrans" cxnId="{9178538C-68A0-4B5E-A4F7-C219CAEEDE3E}">
      <dgm:prSet/>
      <dgm:spPr/>
      <dgm:t>
        <a:bodyPr/>
        <a:lstStyle/>
        <a:p>
          <a:endParaRPr lang="en-US"/>
        </a:p>
      </dgm:t>
    </dgm:pt>
    <dgm:pt modelId="{B8F51261-B679-47C6-B780-A6476987125E}">
      <dgm:prSet/>
      <dgm:spPr/>
      <dgm:t>
        <a:bodyPr/>
        <a:lstStyle/>
        <a:p>
          <a:r>
            <a:rPr lang="en-US" b="1" dirty="0"/>
            <a:t>President</a:t>
          </a:r>
        </a:p>
      </dgm:t>
    </dgm:pt>
    <dgm:pt modelId="{6991BA3B-0C30-4475-8563-62B5BAF2A7B7}" type="parTrans" cxnId="{CDC9CE2A-4423-4349-A016-A4A2CCB449DA}">
      <dgm:prSet/>
      <dgm:spPr/>
      <dgm:t>
        <a:bodyPr/>
        <a:lstStyle/>
        <a:p>
          <a:endParaRPr lang="en-US"/>
        </a:p>
      </dgm:t>
    </dgm:pt>
    <dgm:pt modelId="{39FD4480-DBAA-41F3-8228-A9DD1DBEA646}" type="sibTrans" cxnId="{CDC9CE2A-4423-4349-A016-A4A2CCB449DA}">
      <dgm:prSet/>
      <dgm:spPr/>
      <dgm:t>
        <a:bodyPr/>
        <a:lstStyle/>
        <a:p>
          <a:endParaRPr lang="en-US"/>
        </a:p>
      </dgm:t>
    </dgm:pt>
    <dgm:pt modelId="{897E145F-EDA0-4D46-98C5-72C83A361941}">
      <dgm:prSet/>
      <dgm:spPr/>
      <dgm:t>
        <a:bodyPr/>
        <a:lstStyle/>
        <a:p>
          <a:r>
            <a:rPr lang="en-US" b="1"/>
            <a:t>Business Advisory Committee (BAC)</a:t>
          </a:r>
          <a:endParaRPr lang="en-US" b="1" dirty="0"/>
        </a:p>
      </dgm:t>
    </dgm:pt>
    <dgm:pt modelId="{8B28AF40-1E2C-43FD-B0D3-7FCB467849B1}" type="parTrans" cxnId="{358C8BB6-4665-47A4-B569-33725B8B450F}">
      <dgm:prSet/>
      <dgm:spPr/>
      <dgm:t>
        <a:bodyPr/>
        <a:lstStyle/>
        <a:p>
          <a:endParaRPr lang="en-US"/>
        </a:p>
      </dgm:t>
    </dgm:pt>
    <dgm:pt modelId="{5EAE6F6F-E07F-4BE9-8778-DE490963414D}" type="sibTrans" cxnId="{358C8BB6-4665-47A4-B569-33725B8B450F}">
      <dgm:prSet/>
      <dgm:spPr/>
      <dgm:t>
        <a:bodyPr/>
        <a:lstStyle/>
        <a:p>
          <a:endParaRPr lang="en-US"/>
        </a:p>
      </dgm:t>
    </dgm:pt>
    <dgm:pt modelId="{34AAED26-C937-43EB-88D3-A9EEC959C634}">
      <dgm:prSet/>
      <dgm:spPr/>
      <dgm:t>
        <a:bodyPr/>
        <a:lstStyle/>
        <a:p>
          <a:r>
            <a:rPr lang="en-US" b="1"/>
            <a:t>Information Technology (IT)/Security</a:t>
          </a:r>
          <a:endParaRPr lang="en-US" b="1" dirty="0"/>
        </a:p>
      </dgm:t>
    </dgm:pt>
    <dgm:pt modelId="{68C9DE32-3117-4810-B08A-A57C14200AD8}" type="parTrans" cxnId="{3F538AA0-CCF2-466A-97AF-E83C6B1AB68F}">
      <dgm:prSet/>
      <dgm:spPr/>
      <dgm:t>
        <a:bodyPr/>
        <a:lstStyle/>
        <a:p>
          <a:endParaRPr lang="en-US"/>
        </a:p>
      </dgm:t>
    </dgm:pt>
    <dgm:pt modelId="{1B555EF1-06CA-4D42-BF17-021BCEA34D32}" type="sibTrans" cxnId="{3F538AA0-CCF2-466A-97AF-E83C6B1AB68F}">
      <dgm:prSet/>
      <dgm:spPr/>
      <dgm:t>
        <a:bodyPr/>
        <a:lstStyle/>
        <a:p>
          <a:endParaRPr lang="en-US"/>
        </a:p>
      </dgm:t>
    </dgm:pt>
    <dgm:pt modelId="{80BB58CF-4F83-49BD-99C2-9C2E337EFA13}">
      <dgm:prSet/>
      <dgm:spPr/>
      <dgm:t>
        <a:bodyPr/>
        <a:lstStyle/>
        <a:p>
          <a:r>
            <a:rPr lang="en-US" b="1"/>
            <a:t>Academic Affairs</a:t>
          </a:r>
          <a:endParaRPr lang="en-US" b="1" dirty="0"/>
        </a:p>
      </dgm:t>
    </dgm:pt>
    <dgm:pt modelId="{22509FD9-5CD5-43F1-9820-9D7758EA4295}" type="parTrans" cxnId="{71B912F5-0D3E-4D6A-859F-9B8E5BEF541C}">
      <dgm:prSet/>
      <dgm:spPr/>
      <dgm:t>
        <a:bodyPr/>
        <a:lstStyle/>
        <a:p>
          <a:endParaRPr lang="en-US"/>
        </a:p>
      </dgm:t>
    </dgm:pt>
    <dgm:pt modelId="{A627C827-D5A8-4B09-998C-CE742B88D8DF}" type="sibTrans" cxnId="{71B912F5-0D3E-4D6A-859F-9B8E5BEF541C}">
      <dgm:prSet/>
      <dgm:spPr/>
      <dgm:t>
        <a:bodyPr/>
        <a:lstStyle/>
        <a:p>
          <a:endParaRPr lang="en-US"/>
        </a:p>
      </dgm:t>
    </dgm:pt>
    <dgm:pt modelId="{3151F6F4-3EB2-4C62-88DA-7FA0CAA215EC}">
      <dgm:prSet/>
      <dgm:spPr/>
      <dgm:t>
        <a:bodyPr/>
        <a:lstStyle/>
        <a:p>
          <a:r>
            <a:rPr lang="en-US" b="1"/>
            <a:t>Equity (DEOC)</a:t>
          </a:r>
          <a:endParaRPr lang="en-US" b="1" dirty="0"/>
        </a:p>
      </dgm:t>
    </dgm:pt>
    <dgm:pt modelId="{15EA45B6-BC7F-4AF1-BCD4-08DD3B15631A}" type="parTrans" cxnId="{6592E2DF-FA25-4803-84AD-72CF742A0821}">
      <dgm:prSet/>
      <dgm:spPr/>
      <dgm:t>
        <a:bodyPr/>
        <a:lstStyle/>
        <a:p>
          <a:endParaRPr lang="en-US"/>
        </a:p>
      </dgm:t>
    </dgm:pt>
    <dgm:pt modelId="{DBD13CE8-85E6-4D0C-94E1-2B15CBB8DE0F}" type="sibTrans" cxnId="{6592E2DF-FA25-4803-84AD-72CF742A0821}">
      <dgm:prSet/>
      <dgm:spPr/>
      <dgm:t>
        <a:bodyPr/>
        <a:lstStyle/>
        <a:p>
          <a:endParaRPr lang="en-US"/>
        </a:p>
      </dgm:t>
    </dgm:pt>
    <dgm:pt modelId="{FDEDEC89-BC9E-4026-9491-AD7E7DCED873}">
      <dgm:prSet/>
      <dgm:spPr/>
      <dgm:t>
        <a:bodyPr/>
        <a:lstStyle/>
        <a:p>
          <a:r>
            <a:rPr lang="en-US" b="1"/>
            <a:t>Basic Education</a:t>
          </a:r>
          <a:endParaRPr lang="en-US" b="1" dirty="0"/>
        </a:p>
      </dgm:t>
    </dgm:pt>
    <dgm:pt modelId="{BFF519E9-6101-4EF1-936C-EE7D7C700C5C}" type="parTrans" cxnId="{3CF35C44-AD82-413F-9D49-E18D98A7D8ED}">
      <dgm:prSet/>
      <dgm:spPr/>
      <dgm:t>
        <a:bodyPr/>
        <a:lstStyle/>
        <a:p>
          <a:endParaRPr lang="en-US"/>
        </a:p>
      </dgm:t>
    </dgm:pt>
    <dgm:pt modelId="{0B1CAEF9-495A-48B6-A1A4-C5E841D53E61}" type="sibTrans" cxnId="{3CF35C44-AD82-413F-9D49-E18D98A7D8ED}">
      <dgm:prSet/>
      <dgm:spPr/>
      <dgm:t>
        <a:bodyPr/>
        <a:lstStyle/>
        <a:p>
          <a:endParaRPr lang="en-US"/>
        </a:p>
      </dgm:t>
    </dgm:pt>
    <dgm:pt modelId="{0886B721-40C6-4BF7-821F-FAABF8F2ECB2}">
      <dgm:prSet/>
      <dgm:spPr/>
      <dgm:t>
        <a:bodyPr/>
        <a:lstStyle/>
        <a:p>
          <a:r>
            <a:rPr lang="en-US" b="1"/>
            <a:t>State Board Representative</a:t>
          </a:r>
          <a:endParaRPr lang="en-US" b="1" dirty="0"/>
        </a:p>
      </dgm:t>
    </dgm:pt>
    <dgm:pt modelId="{F10D2A97-FB1E-46D6-8285-CF0373655815}" type="parTrans" cxnId="{17E4D772-39D5-4D57-8C6D-E799D17FC5E4}">
      <dgm:prSet/>
      <dgm:spPr/>
      <dgm:t>
        <a:bodyPr/>
        <a:lstStyle/>
        <a:p>
          <a:endParaRPr lang="en-US"/>
        </a:p>
      </dgm:t>
    </dgm:pt>
    <dgm:pt modelId="{31321308-E3C3-4858-A908-1B33DA1BC71C}" type="sibTrans" cxnId="{17E4D772-39D5-4D57-8C6D-E799D17FC5E4}">
      <dgm:prSet/>
      <dgm:spPr/>
      <dgm:t>
        <a:bodyPr/>
        <a:lstStyle/>
        <a:p>
          <a:endParaRPr lang="en-US"/>
        </a:p>
      </dgm:t>
    </dgm:pt>
    <dgm:pt modelId="{33533D14-042D-4A01-8F19-2A9CD18134CA}">
      <dgm:prSet/>
      <dgm:spPr/>
      <dgm:t>
        <a:bodyPr/>
        <a:lstStyle/>
        <a:p>
          <a:r>
            <a:rPr lang="en-US" b="1"/>
            <a:t>Faculty</a:t>
          </a:r>
          <a:endParaRPr lang="en-US" b="1" dirty="0"/>
        </a:p>
      </dgm:t>
    </dgm:pt>
    <dgm:pt modelId="{7707FBF1-0A56-491E-A501-0BF9B0F63135}" type="parTrans" cxnId="{DF6DE6B8-F04E-48F9-B7A1-EE311AA52B99}">
      <dgm:prSet/>
      <dgm:spPr/>
      <dgm:t>
        <a:bodyPr/>
        <a:lstStyle/>
        <a:p>
          <a:endParaRPr lang="en-US"/>
        </a:p>
      </dgm:t>
    </dgm:pt>
    <dgm:pt modelId="{313164EA-A61B-44C9-9B1B-D020A861728F}" type="sibTrans" cxnId="{DF6DE6B8-F04E-48F9-B7A1-EE311AA52B99}">
      <dgm:prSet/>
      <dgm:spPr/>
      <dgm:t>
        <a:bodyPr/>
        <a:lstStyle/>
        <a:p>
          <a:endParaRPr lang="en-US"/>
        </a:p>
      </dgm:t>
    </dgm:pt>
    <dgm:pt modelId="{894BC44E-DFE1-49BE-B7E0-6F5FCF196390}" type="pres">
      <dgm:prSet presAssocID="{F5B08528-983F-4FAB-B203-1B756715F968}" presName="diagram" presStyleCnt="0">
        <dgm:presLayoutVars>
          <dgm:dir/>
          <dgm:resizeHandles val="exact"/>
        </dgm:presLayoutVars>
      </dgm:prSet>
      <dgm:spPr/>
    </dgm:pt>
    <dgm:pt modelId="{9335306D-3346-44C4-BE3F-04E405C71994}" type="pres">
      <dgm:prSet presAssocID="{CC805AEC-0CBB-40DF-93B6-0A0F9D1D391D}" presName="node" presStyleLbl="node1" presStyleIdx="0" presStyleCnt="14">
        <dgm:presLayoutVars>
          <dgm:bulletEnabled val="1"/>
        </dgm:presLayoutVars>
      </dgm:prSet>
      <dgm:spPr/>
    </dgm:pt>
    <dgm:pt modelId="{C3E35F07-E283-4D01-8867-016CB86627E6}" type="pres">
      <dgm:prSet presAssocID="{2045F9DA-F74E-438D-AC40-34EA7C0F449B}" presName="sibTrans" presStyleCnt="0"/>
      <dgm:spPr/>
    </dgm:pt>
    <dgm:pt modelId="{1B65AA56-5C52-4896-8387-18B64799A527}" type="pres">
      <dgm:prSet presAssocID="{6085D623-3CBA-4BF9-B6DE-EE76D008BAC0}" presName="node" presStyleLbl="node1" presStyleIdx="1" presStyleCnt="14">
        <dgm:presLayoutVars>
          <dgm:bulletEnabled val="1"/>
        </dgm:presLayoutVars>
      </dgm:prSet>
      <dgm:spPr/>
    </dgm:pt>
    <dgm:pt modelId="{3757F82E-B9C3-4036-A14B-8C7B6F1BF2E1}" type="pres">
      <dgm:prSet presAssocID="{EE613C2C-34CA-40C6-8088-7412C8E8C83F}" presName="sibTrans" presStyleCnt="0"/>
      <dgm:spPr/>
    </dgm:pt>
    <dgm:pt modelId="{6B9DD9D9-D2D2-4396-BD98-1534FFB8F51E}" type="pres">
      <dgm:prSet presAssocID="{FDC42C85-842B-435F-8098-DFA0C0F28D3C}" presName="node" presStyleLbl="node1" presStyleIdx="2" presStyleCnt="14">
        <dgm:presLayoutVars>
          <dgm:bulletEnabled val="1"/>
        </dgm:presLayoutVars>
      </dgm:prSet>
      <dgm:spPr/>
    </dgm:pt>
    <dgm:pt modelId="{3EFC8749-588A-4FB8-9ED7-35702CEE3FA1}" type="pres">
      <dgm:prSet presAssocID="{B6F7616A-C0D5-449B-B0F7-6D4CB8812FD0}" presName="sibTrans" presStyleCnt="0"/>
      <dgm:spPr/>
    </dgm:pt>
    <dgm:pt modelId="{7671AA70-C93C-464C-AC76-7D0C0F4FA35F}" type="pres">
      <dgm:prSet presAssocID="{BD28C3B9-B97F-45AC-BD14-5DCCAE30C0B3}" presName="node" presStyleLbl="node1" presStyleIdx="3" presStyleCnt="14">
        <dgm:presLayoutVars>
          <dgm:bulletEnabled val="1"/>
        </dgm:presLayoutVars>
      </dgm:prSet>
      <dgm:spPr/>
    </dgm:pt>
    <dgm:pt modelId="{80A26888-44CA-4575-893F-4D659533048D}" type="pres">
      <dgm:prSet presAssocID="{B89793CF-C13B-4438-9E6D-45A66ED0E29F}" presName="sibTrans" presStyleCnt="0"/>
      <dgm:spPr/>
    </dgm:pt>
    <dgm:pt modelId="{16F5E295-83A0-41B7-A700-93D47C33741A}" type="pres">
      <dgm:prSet presAssocID="{F9788A97-7DD6-4978-A39E-7A7179A10ED4}" presName="node" presStyleLbl="node1" presStyleIdx="4" presStyleCnt="14">
        <dgm:presLayoutVars>
          <dgm:bulletEnabled val="1"/>
        </dgm:presLayoutVars>
      </dgm:prSet>
      <dgm:spPr/>
    </dgm:pt>
    <dgm:pt modelId="{E4E26084-7A1D-4B8B-8966-19D9F080D593}" type="pres">
      <dgm:prSet presAssocID="{BCF58BB1-718A-4F90-857B-5F3C9291CC66}" presName="sibTrans" presStyleCnt="0"/>
      <dgm:spPr/>
    </dgm:pt>
    <dgm:pt modelId="{3374554E-9411-4C4D-9270-DDA2FB5988F8}" type="pres">
      <dgm:prSet presAssocID="{B45B2506-BD28-4816-BCB0-68D079785D54}" presName="node" presStyleLbl="node1" presStyleIdx="5" presStyleCnt="14">
        <dgm:presLayoutVars>
          <dgm:bulletEnabled val="1"/>
        </dgm:presLayoutVars>
      </dgm:prSet>
      <dgm:spPr/>
    </dgm:pt>
    <dgm:pt modelId="{FDE66C52-54E3-415D-932A-8FC716CC0F8D}" type="pres">
      <dgm:prSet presAssocID="{A567EE9D-45F4-4F28-B524-E87ED7567EF4}" presName="sibTrans" presStyleCnt="0"/>
      <dgm:spPr/>
    </dgm:pt>
    <dgm:pt modelId="{64BF754D-C682-4A06-8570-4046BD399E81}" type="pres">
      <dgm:prSet presAssocID="{B8F51261-B679-47C6-B780-A6476987125E}" presName="node" presStyleLbl="node1" presStyleIdx="6" presStyleCnt="14">
        <dgm:presLayoutVars>
          <dgm:bulletEnabled val="1"/>
        </dgm:presLayoutVars>
      </dgm:prSet>
      <dgm:spPr/>
    </dgm:pt>
    <dgm:pt modelId="{A20C85AA-F711-43C4-8EE5-38325B3EF917}" type="pres">
      <dgm:prSet presAssocID="{39FD4480-DBAA-41F3-8228-A9DD1DBEA646}" presName="sibTrans" presStyleCnt="0"/>
      <dgm:spPr/>
    </dgm:pt>
    <dgm:pt modelId="{089A91CB-DD65-4808-99B4-E23EBC03A4D1}" type="pres">
      <dgm:prSet presAssocID="{897E145F-EDA0-4D46-98C5-72C83A361941}" presName="node" presStyleLbl="node1" presStyleIdx="7" presStyleCnt="14">
        <dgm:presLayoutVars>
          <dgm:bulletEnabled val="1"/>
        </dgm:presLayoutVars>
      </dgm:prSet>
      <dgm:spPr/>
    </dgm:pt>
    <dgm:pt modelId="{295FFB38-2B39-4BBC-9F69-E981761C27DB}" type="pres">
      <dgm:prSet presAssocID="{5EAE6F6F-E07F-4BE9-8778-DE490963414D}" presName="sibTrans" presStyleCnt="0"/>
      <dgm:spPr/>
    </dgm:pt>
    <dgm:pt modelId="{DB23AD6E-E300-4EAB-899F-4C4E5FBD20FB}" type="pres">
      <dgm:prSet presAssocID="{34AAED26-C937-43EB-88D3-A9EEC959C634}" presName="node" presStyleLbl="node1" presStyleIdx="8" presStyleCnt="14">
        <dgm:presLayoutVars>
          <dgm:bulletEnabled val="1"/>
        </dgm:presLayoutVars>
      </dgm:prSet>
      <dgm:spPr/>
    </dgm:pt>
    <dgm:pt modelId="{DCC9AC72-7973-4CF5-BDD5-729968E2E7F5}" type="pres">
      <dgm:prSet presAssocID="{1B555EF1-06CA-4D42-BF17-021BCEA34D32}" presName="sibTrans" presStyleCnt="0"/>
      <dgm:spPr/>
    </dgm:pt>
    <dgm:pt modelId="{90B95C33-0E08-4820-A8FA-A10182816C0E}" type="pres">
      <dgm:prSet presAssocID="{80BB58CF-4F83-49BD-99C2-9C2E337EFA13}" presName="node" presStyleLbl="node1" presStyleIdx="9" presStyleCnt="14">
        <dgm:presLayoutVars>
          <dgm:bulletEnabled val="1"/>
        </dgm:presLayoutVars>
      </dgm:prSet>
      <dgm:spPr/>
    </dgm:pt>
    <dgm:pt modelId="{00433984-A832-456B-940C-6EA120C540B7}" type="pres">
      <dgm:prSet presAssocID="{A627C827-D5A8-4B09-998C-CE742B88D8DF}" presName="sibTrans" presStyleCnt="0"/>
      <dgm:spPr/>
    </dgm:pt>
    <dgm:pt modelId="{8CCFD9F1-63A0-4692-8A91-35F087237AA4}" type="pres">
      <dgm:prSet presAssocID="{3151F6F4-3EB2-4C62-88DA-7FA0CAA215EC}" presName="node" presStyleLbl="node1" presStyleIdx="10" presStyleCnt="14">
        <dgm:presLayoutVars>
          <dgm:bulletEnabled val="1"/>
        </dgm:presLayoutVars>
      </dgm:prSet>
      <dgm:spPr/>
    </dgm:pt>
    <dgm:pt modelId="{0C212DF9-664B-49D6-B078-5778A23B4246}" type="pres">
      <dgm:prSet presAssocID="{DBD13CE8-85E6-4D0C-94E1-2B15CBB8DE0F}" presName="sibTrans" presStyleCnt="0"/>
      <dgm:spPr/>
    </dgm:pt>
    <dgm:pt modelId="{5F89CC9A-2A8F-4571-9FF3-F7726ED09947}" type="pres">
      <dgm:prSet presAssocID="{FDEDEC89-BC9E-4026-9491-AD7E7DCED873}" presName="node" presStyleLbl="node1" presStyleIdx="11" presStyleCnt="14">
        <dgm:presLayoutVars>
          <dgm:bulletEnabled val="1"/>
        </dgm:presLayoutVars>
      </dgm:prSet>
      <dgm:spPr/>
    </dgm:pt>
    <dgm:pt modelId="{9E1E2418-E861-4E2D-A594-C39657F4EAE6}" type="pres">
      <dgm:prSet presAssocID="{0B1CAEF9-495A-48B6-A1A4-C5E841D53E61}" presName="sibTrans" presStyleCnt="0"/>
      <dgm:spPr/>
    </dgm:pt>
    <dgm:pt modelId="{ADF695F5-316D-4CE3-9ED5-EB2CC621C9A2}" type="pres">
      <dgm:prSet presAssocID="{0886B721-40C6-4BF7-821F-FAABF8F2ECB2}" presName="node" presStyleLbl="node1" presStyleIdx="12" presStyleCnt="14">
        <dgm:presLayoutVars>
          <dgm:bulletEnabled val="1"/>
        </dgm:presLayoutVars>
      </dgm:prSet>
      <dgm:spPr/>
    </dgm:pt>
    <dgm:pt modelId="{AFCD29C5-B9CC-46CF-9C5C-0B7D26EA7B8C}" type="pres">
      <dgm:prSet presAssocID="{31321308-E3C3-4858-A908-1B33DA1BC71C}" presName="sibTrans" presStyleCnt="0"/>
      <dgm:spPr/>
    </dgm:pt>
    <dgm:pt modelId="{055CB6DC-EBB0-4368-A10E-99252F55A866}" type="pres">
      <dgm:prSet presAssocID="{33533D14-042D-4A01-8F19-2A9CD18134CA}" presName="node" presStyleLbl="node1" presStyleIdx="13" presStyleCnt="14">
        <dgm:presLayoutVars>
          <dgm:bulletEnabled val="1"/>
        </dgm:presLayoutVars>
      </dgm:prSet>
      <dgm:spPr/>
    </dgm:pt>
  </dgm:ptLst>
  <dgm:cxnLst>
    <dgm:cxn modelId="{B18D5209-6F67-4C19-919A-D5A4DB81E211}" type="presOf" srcId="{3151F6F4-3EB2-4C62-88DA-7FA0CAA215EC}" destId="{8CCFD9F1-63A0-4692-8A91-35F087237AA4}" srcOrd="0" destOrd="0" presId="urn:microsoft.com/office/officeart/2005/8/layout/default"/>
    <dgm:cxn modelId="{8AFA2F27-84DC-48B5-B2FC-E3DE559831F0}" type="presOf" srcId="{FDEDEC89-BC9E-4026-9491-AD7E7DCED873}" destId="{5F89CC9A-2A8F-4571-9FF3-F7726ED09947}" srcOrd="0" destOrd="0" presId="urn:microsoft.com/office/officeart/2005/8/layout/default"/>
    <dgm:cxn modelId="{CDC9CE2A-4423-4349-A016-A4A2CCB449DA}" srcId="{F5B08528-983F-4FAB-B203-1B756715F968}" destId="{B8F51261-B679-47C6-B780-A6476987125E}" srcOrd="6" destOrd="0" parTransId="{6991BA3B-0C30-4475-8563-62B5BAF2A7B7}" sibTransId="{39FD4480-DBAA-41F3-8228-A9DD1DBEA646}"/>
    <dgm:cxn modelId="{8EB7EF2B-C196-4966-97BE-3368B2559856}" type="presOf" srcId="{897E145F-EDA0-4D46-98C5-72C83A361941}" destId="{089A91CB-DD65-4808-99B4-E23EBC03A4D1}" srcOrd="0" destOrd="0" presId="urn:microsoft.com/office/officeart/2005/8/layout/default"/>
    <dgm:cxn modelId="{2171EA2F-319E-49C4-BC6D-2A6CED478DAA}" type="presOf" srcId="{BD28C3B9-B97F-45AC-BD14-5DCCAE30C0B3}" destId="{7671AA70-C93C-464C-AC76-7D0C0F4FA35F}" srcOrd="0" destOrd="0" presId="urn:microsoft.com/office/officeart/2005/8/layout/default"/>
    <dgm:cxn modelId="{3CF35C44-AD82-413F-9D49-E18D98A7D8ED}" srcId="{F5B08528-983F-4FAB-B203-1B756715F968}" destId="{FDEDEC89-BC9E-4026-9491-AD7E7DCED873}" srcOrd="11" destOrd="0" parTransId="{BFF519E9-6101-4EF1-936C-EE7D7C700C5C}" sibTransId="{0B1CAEF9-495A-48B6-A1A4-C5E841D53E61}"/>
    <dgm:cxn modelId="{3FA3A84C-7E80-4B45-AB7C-606583E0F011}" type="presOf" srcId="{33533D14-042D-4A01-8F19-2A9CD18134CA}" destId="{055CB6DC-EBB0-4368-A10E-99252F55A866}" srcOrd="0" destOrd="0" presId="urn:microsoft.com/office/officeart/2005/8/layout/default"/>
    <dgm:cxn modelId="{26B1C84F-148F-4611-BBB7-69286F32F90A}" srcId="{F5B08528-983F-4FAB-B203-1B756715F968}" destId="{CC805AEC-0CBB-40DF-93B6-0A0F9D1D391D}" srcOrd="0" destOrd="0" parTransId="{471BB7E0-1752-4A62-AC41-C19E6A8304E3}" sibTransId="{2045F9DA-F74E-438D-AC40-34EA7C0F449B}"/>
    <dgm:cxn modelId="{17E4D772-39D5-4D57-8C6D-E799D17FC5E4}" srcId="{F5B08528-983F-4FAB-B203-1B756715F968}" destId="{0886B721-40C6-4BF7-821F-FAABF8F2ECB2}" srcOrd="12" destOrd="0" parTransId="{F10D2A97-FB1E-46D6-8285-CF0373655815}" sibTransId="{31321308-E3C3-4858-A908-1B33DA1BC71C}"/>
    <dgm:cxn modelId="{9558917B-5F3B-4A8F-988A-2A17484111CF}" srcId="{F5B08528-983F-4FAB-B203-1B756715F968}" destId="{BD28C3B9-B97F-45AC-BD14-5DCCAE30C0B3}" srcOrd="3" destOrd="0" parTransId="{84879303-1406-4635-9DBC-4927186CBD1D}" sibTransId="{B89793CF-C13B-4438-9E6D-45A66ED0E29F}"/>
    <dgm:cxn modelId="{340BA47C-D582-42D5-B865-B4F627F60F6F}" type="presOf" srcId="{0886B721-40C6-4BF7-821F-FAABF8F2ECB2}" destId="{ADF695F5-316D-4CE3-9ED5-EB2CC621C9A2}" srcOrd="0" destOrd="0" presId="urn:microsoft.com/office/officeart/2005/8/layout/default"/>
    <dgm:cxn modelId="{04CC6780-5EC1-4FC4-AC40-0B21D76A0886}" type="presOf" srcId="{6085D623-3CBA-4BF9-B6DE-EE76D008BAC0}" destId="{1B65AA56-5C52-4896-8387-18B64799A527}" srcOrd="0" destOrd="0" presId="urn:microsoft.com/office/officeart/2005/8/layout/default"/>
    <dgm:cxn modelId="{4CC66E84-DBD5-4F0A-AA3F-26E14BB46A6F}" type="presOf" srcId="{FDC42C85-842B-435F-8098-DFA0C0F28D3C}" destId="{6B9DD9D9-D2D2-4396-BD98-1534FFB8F51E}" srcOrd="0" destOrd="0" presId="urn:microsoft.com/office/officeart/2005/8/layout/default"/>
    <dgm:cxn modelId="{9178538C-68A0-4B5E-A4F7-C219CAEEDE3E}" srcId="{F5B08528-983F-4FAB-B203-1B756715F968}" destId="{B45B2506-BD28-4816-BCB0-68D079785D54}" srcOrd="5" destOrd="0" parTransId="{5BF7E47C-3C07-45B8-A28F-A5D8490A862B}" sibTransId="{A567EE9D-45F4-4F28-B524-E87ED7567EF4}"/>
    <dgm:cxn modelId="{77A28091-81D4-4895-A583-2D32091E866E}" srcId="{F5B08528-983F-4FAB-B203-1B756715F968}" destId="{FDC42C85-842B-435F-8098-DFA0C0F28D3C}" srcOrd="2" destOrd="0" parTransId="{2E2C2F80-EF7C-4E49-A6A2-001F2A3D0C78}" sibTransId="{B6F7616A-C0D5-449B-B0F7-6D4CB8812FD0}"/>
    <dgm:cxn modelId="{3F538AA0-CCF2-466A-97AF-E83C6B1AB68F}" srcId="{F5B08528-983F-4FAB-B203-1B756715F968}" destId="{34AAED26-C937-43EB-88D3-A9EEC959C634}" srcOrd="8" destOrd="0" parTransId="{68C9DE32-3117-4810-B08A-A57C14200AD8}" sibTransId="{1B555EF1-06CA-4D42-BF17-021BCEA34D32}"/>
    <dgm:cxn modelId="{429344A9-AE8C-41EC-9B2B-C20FA8C8C151}" type="presOf" srcId="{F9788A97-7DD6-4978-A39E-7A7179A10ED4}" destId="{16F5E295-83A0-41B7-A700-93D47C33741A}" srcOrd="0" destOrd="0" presId="urn:microsoft.com/office/officeart/2005/8/layout/default"/>
    <dgm:cxn modelId="{74E803B1-70FE-45B4-A583-1234C779FF3C}" type="presOf" srcId="{B8F51261-B679-47C6-B780-A6476987125E}" destId="{64BF754D-C682-4A06-8570-4046BD399E81}" srcOrd="0" destOrd="0" presId="urn:microsoft.com/office/officeart/2005/8/layout/default"/>
    <dgm:cxn modelId="{358C8BB6-4665-47A4-B569-33725B8B450F}" srcId="{F5B08528-983F-4FAB-B203-1B756715F968}" destId="{897E145F-EDA0-4D46-98C5-72C83A361941}" srcOrd="7" destOrd="0" parTransId="{8B28AF40-1E2C-43FD-B0D3-7FCB467849B1}" sibTransId="{5EAE6F6F-E07F-4BE9-8778-DE490963414D}"/>
    <dgm:cxn modelId="{DF6DE6B8-F04E-48F9-B7A1-EE311AA52B99}" srcId="{F5B08528-983F-4FAB-B203-1B756715F968}" destId="{33533D14-042D-4A01-8F19-2A9CD18134CA}" srcOrd="13" destOrd="0" parTransId="{7707FBF1-0A56-491E-A501-0BF9B0F63135}" sibTransId="{313164EA-A61B-44C9-9B1B-D020A861728F}"/>
    <dgm:cxn modelId="{D3B3FFB8-40BD-47D9-8C27-57EDAD14AAAD}" type="presOf" srcId="{80BB58CF-4F83-49BD-99C2-9C2E337EFA13}" destId="{90B95C33-0E08-4820-A8FA-A10182816C0E}" srcOrd="0" destOrd="0" presId="urn:microsoft.com/office/officeart/2005/8/layout/default"/>
    <dgm:cxn modelId="{56A6B1C9-9CB9-4E2F-944C-2CAC41D769B8}" type="presOf" srcId="{F5B08528-983F-4FAB-B203-1B756715F968}" destId="{894BC44E-DFE1-49BE-B7E0-6F5FCF196390}" srcOrd="0" destOrd="0" presId="urn:microsoft.com/office/officeart/2005/8/layout/default"/>
    <dgm:cxn modelId="{14BC01CF-B705-47B2-BFAB-57AB58B17C8C}" type="presOf" srcId="{CC805AEC-0CBB-40DF-93B6-0A0F9D1D391D}" destId="{9335306D-3346-44C4-BE3F-04E405C71994}" srcOrd="0" destOrd="0" presId="urn:microsoft.com/office/officeart/2005/8/layout/default"/>
    <dgm:cxn modelId="{62F3EFD8-2CAE-4269-8FAB-1527EA87848E}" srcId="{F5B08528-983F-4FAB-B203-1B756715F968}" destId="{6085D623-3CBA-4BF9-B6DE-EE76D008BAC0}" srcOrd="1" destOrd="0" parTransId="{8376EB72-A0EA-4CCF-BDB8-59506F437821}" sibTransId="{EE613C2C-34CA-40C6-8088-7412C8E8C83F}"/>
    <dgm:cxn modelId="{6592E2DF-FA25-4803-84AD-72CF742A0821}" srcId="{F5B08528-983F-4FAB-B203-1B756715F968}" destId="{3151F6F4-3EB2-4C62-88DA-7FA0CAA215EC}" srcOrd="10" destOrd="0" parTransId="{15EA45B6-BC7F-4AF1-BCD4-08DD3B15631A}" sibTransId="{DBD13CE8-85E6-4D0C-94E1-2B15CBB8DE0F}"/>
    <dgm:cxn modelId="{ACCDBAE3-96D4-4000-A1DF-130F3DFF3186}" srcId="{F5B08528-983F-4FAB-B203-1B756715F968}" destId="{F9788A97-7DD6-4978-A39E-7A7179A10ED4}" srcOrd="4" destOrd="0" parTransId="{61A288E3-EE46-491D-8301-4D819A800A19}" sibTransId="{BCF58BB1-718A-4F90-857B-5F3C9291CC66}"/>
    <dgm:cxn modelId="{81FAEFEB-3503-4BD5-90B0-C4C05506B7D2}" type="presOf" srcId="{B45B2506-BD28-4816-BCB0-68D079785D54}" destId="{3374554E-9411-4C4D-9270-DDA2FB5988F8}" srcOrd="0" destOrd="0" presId="urn:microsoft.com/office/officeart/2005/8/layout/default"/>
    <dgm:cxn modelId="{71B912F5-0D3E-4D6A-859F-9B8E5BEF541C}" srcId="{F5B08528-983F-4FAB-B203-1B756715F968}" destId="{80BB58CF-4F83-49BD-99C2-9C2E337EFA13}" srcOrd="9" destOrd="0" parTransId="{22509FD9-5CD5-43F1-9820-9D7758EA4295}" sibTransId="{A627C827-D5A8-4B09-998C-CE742B88D8DF}"/>
    <dgm:cxn modelId="{B0EBE9F8-CC34-464B-9478-812EEAB526CB}" type="presOf" srcId="{34AAED26-C937-43EB-88D3-A9EEC959C634}" destId="{DB23AD6E-E300-4EAB-899F-4C4E5FBD20FB}" srcOrd="0" destOrd="0" presId="urn:microsoft.com/office/officeart/2005/8/layout/default"/>
    <dgm:cxn modelId="{A4750682-98A8-48B6-916A-08816F429A5D}" type="presParOf" srcId="{894BC44E-DFE1-49BE-B7E0-6F5FCF196390}" destId="{9335306D-3346-44C4-BE3F-04E405C71994}" srcOrd="0" destOrd="0" presId="urn:microsoft.com/office/officeart/2005/8/layout/default"/>
    <dgm:cxn modelId="{8A4D24B4-9C3A-4687-BBAF-6062788E8D02}" type="presParOf" srcId="{894BC44E-DFE1-49BE-B7E0-6F5FCF196390}" destId="{C3E35F07-E283-4D01-8867-016CB86627E6}" srcOrd="1" destOrd="0" presId="urn:microsoft.com/office/officeart/2005/8/layout/default"/>
    <dgm:cxn modelId="{CEDE6159-3A42-4A6D-B269-8A7F8810A8FF}" type="presParOf" srcId="{894BC44E-DFE1-49BE-B7E0-6F5FCF196390}" destId="{1B65AA56-5C52-4896-8387-18B64799A527}" srcOrd="2" destOrd="0" presId="urn:microsoft.com/office/officeart/2005/8/layout/default"/>
    <dgm:cxn modelId="{40932DA5-0D95-46DF-BF0E-35C7BB8565DE}" type="presParOf" srcId="{894BC44E-DFE1-49BE-B7E0-6F5FCF196390}" destId="{3757F82E-B9C3-4036-A14B-8C7B6F1BF2E1}" srcOrd="3" destOrd="0" presId="urn:microsoft.com/office/officeart/2005/8/layout/default"/>
    <dgm:cxn modelId="{7B854DE7-01F6-45F8-AC5F-98B9A139B3CE}" type="presParOf" srcId="{894BC44E-DFE1-49BE-B7E0-6F5FCF196390}" destId="{6B9DD9D9-D2D2-4396-BD98-1534FFB8F51E}" srcOrd="4" destOrd="0" presId="urn:microsoft.com/office/officeart/2005/8/layout/default"/>
    <dgm:cxn modelId="{8C6C32BA-045A-4634-ADD0-5D831A1EEC68}" type="presParOf" srcId="{894BC44E-DFE1-49BE-B7E0-6F5FCF196390}" destId="{3EFC8749-588A-4FB8-9ED7-35702CEE3FA1}" srcOrd="5" destOrd="0" presId="urn:microsoft.com/office/officeart/2005/8/layout/default"/>
    <dgm:cxn modelId="{49C9BE4C-5C3C-4EBA-B861-6B3FC7BEED8C}" type="presParOf" srcId="{894BC44E-DFE1-49BE-B7E0-6F5FCF196390}" destId="{7671AA70-C93C-464C-AC76-7D0C0F4FA35F}" srcOrd="6" destOrd="0" presId="urn:microsoft.com/office/officeart/2005/8/layout/default"/>
    <dgm:cxn modelId="{1AC8071B-EA15-4DA2-B940-22F1ED27C48C}" type="presParOf" srcId="{894BC44E-DFE1-49BE-B7E0-6F5FCF196390}" destId="{80A26888-44CA-4575-893F-4D659533048D}" srcOrd="7" destOrd="0" presId="urn:microsoft.com/office/officeart/2005/8/layout/default"/>
    <dgm:cxn modelId="{B22BC5EB-BE3E-483D-9A25-35725A208024}" type="presParOf" srcId="{894BC44E-DFE1-49BE-B7E0-6F5FCF196390}" destId="{16F5E295-83A0-41B7-A700-93D47C33741A}" srcOrd="8" destOrd="0" presId="urn:microsoft.com/office/officeart/2005/8/layout/default"/>
    <dgm:cxn modelId="{92E161C1-C6D6-4249-AC07-6AF0D044CAD4}" type="presParOf" srcId="{894BC44E-DFE1-49BE-B7E0-6F5FCF196390}" destId="{E4E26084-7A1D-4B8B-8966-19D9F080D593}" srcOrd="9" destOrd="0" presId="urn:microsoft.com/office/officeart/2005/8/layout/default"/>
    <dgm:cxn modelId="{8D2C776F-3B81-42CF-93A9-D1A89DEA7901}" type="presParOf" srcId="{894BC44E-DFE1-49BE-B7E0-6F5FCF196390}" destId="{3374554E-9411-4C4D-9270-DDA2FB5988F8}" srcOrd="10" destOrd="0" presId="urn:microsoft.com/office/officeart/2005/8/layout/default"/>
    <dgm:cxn modelId="{F4955577-5C08-4138-8F7C-D8DD40059676}" type="presParOf" srcId="{894BC44E-DFE1-49BE-B7E0-6F5FCF196390}" destId="{FDE66C52-54E3-415D-932A-8FC716CC0F8D}" srcOrd="11" destOrd="0" presId="urn:microsoft.com/office/officeart/2005/8/layout/default"/>
    <dgm:cxn modelId="{6FFB57C6-793E-4FB3-AE7F-E476442F8C9B}" type="presParOf" srcId="{894BC44E-DFE1-49BE-B7E0-6F5FCF196390}" destId="{64BF754D-C682-4A06-8570-4046BD399E81}" srcOrd="12" destOrd="0" presId="urn:microsoft.com/office/officeart/2005/8/layout/default"/>
    <dgm:cxn modelId="{58879176-8BAB-4887-90F1-6ABC6790F72D}" type="presParOf" srcId="{894BC44E-DFE1-49BE-B7E0-6F5FCF196390}" destId="{A20C85AA-F711-43C4-8EE5-38325B3EF917}" srcOrd="13" destOrd="0" presId="urn:microsoft.com/office/officeart/2005/8/layout/default"/>
    <dgm:cxn modelId="{41938CE7-1921-4963-A30D-1E7E0F111EAA}" type="presParOf" srcId="{894BC44E-DFE1-49BE-B7E0-6F5FCF196390}" destId="{089A91CB-DD65-4808-99B4-E23EBC03A4D1}" srcOrd="14" destOrd="0" presId="urn:microsoft.com/office/officeart/2005/8/layout/default"/>
    <dgm:cxn modelId="{8C8DB8D7-D349-4F3C-8DCE-2FB40797C76C}" type="presParOf" srcId="{894BC44E-DFE1-49BE-B7E0-6F5FCF196390}" destId="{295FFB38-2B39-4BBC-9F69-E981761C27DB}" srcOrd="15" destOrd="0" presId="urn:microsoft.com/office/officeart/2005/8/layout/default"/>
    <dgm:cxn modelId="{B760C332-7B6C-43A9-B960-83B7AD289FA5}" type="presParOf" srcId="{894BC44E-DFE1-49BE-B7E0-6F5FCF196390}" destId="{DB23AD6E-E300-4EAB-899F-4C4E5FBD20FB}" srcOrd="16" destOrd="0" presId="urn:microsoft.com/office/officeart/2005/8/layout/default"/>
    <dgm:cxn modelId="{5DDD1DD2-0CE5-4100-8553-F74AAFDEB636}" type="presParOf" srcId="{894BC44E-DFE1-49BE-B7E0-6F5FCF196390}" destId="{DCC9AC72-7973-4CF5-BDD5-729968E2E7F5}" srcOrd="17" destOrd="0" presId="urn:microsoft.com/office/officeart/2005/8/layout/default"/>
    <dgm:cxn modelId="{4907BCA5-6CE5-4DD6-871E-A0DC2F8E0F82}" type="presParOf" srcId="{894BC44E-DFE1-49BE-B7E0-6F5FCF196390}" destId="{90B95C33-0E08-4820-A8FA-A10182816C0E}" srcOrd="18" destOrd="0" presId="urn:microsoft.com/office/officeart/2005/8/layout/default"/>
    <dgm:cxn modelId="{0A7EE95B-DC76-4138-B975-79C41519DAD3}" type="presParOf" srcId="{894BC44E-DFE1-49BE-B7E0-6F5FCF196390}" destId="{00433984-A832-456B-940C-6EA120C540B7}" srcOrd="19" destOrd="0" presId="urn:microsoft.com/office/officeart/2005/8/layout/default"/>
    <dgm:cxn modelId="{CC1BCF12-4BDB-4C21-B684-F72E4FD6F1E3}" type="presParOf" srcId="{894BC44E-DFE1-49BE-B7E0-6F5FCF196390}" destId="{8CCFD9F1-63A0-4692-8A91-35F087237AA4}" srcOrd="20" destOrd="0" presId="urn:microsoft.com/office/officeart/2005/8/layout/default"/>
    <dgm:cxn modelId="{7DA4C376-B333-4570-8412-4A588B942177}" type="presParOf" srcId="{894BC44E-DFE1-49BE-B7E0-6F5FCF196390}" destId="{0C212DF9-664B-49D6-B078-5778A23B4246}" srcOrd="21" destOrd="0" presId="urn:microsoft.com/office/officeart/2005/8/layout/default"/>
    <dgm:cxn modelId="{D2FC6A20-F924-4930-9060-BD987EB5083A}" type="presParOf" srcId="{894BC44E-DFE1-49BE-B7E0-6F5FCF196390}" destId="{5F89CC9A-2A8F-4571-9FF3-F7726ED09947}" srcOrd="22" destOrd="0" presId="urn:microsoft.com/office/officeart/2005/8/layout/default"/>
    <dgm:cxn modelId="{2B2A2D2B-8BAD-435E-90C6-17D01AE1B9AE}" type="presParOf" srcId="{894BC44E-DFE1-49BE-B7E0-6F5FCF196390}" destId="{9E1E2418-E861-4E2D-A594-C39657F4EAE6}" srcOrd="23" destOrd="0" presId="urn:microsoft.com/office/officeart/2005/8/layout/default"/>
    <dgm:cxn modelId="{EEEAC9B7-6587-4393-BE2D-20578697CA17}" type="presParOf" srcId="{894BC44E-DFE1-49BE-B7E0-6F5FCF196390}" destId="{ADF695F5-316D-4CE3-9ED5-EB2CC621C9A2}" srcOrd="24" destOrd="0" presId="urn:microsoft.com/office/officeart/2005/8/layout/default"/>
    <dgm:cxn modelId="{F99EEA03-A073-46D2-AE46-92CECCB91F9B}" type="presParOf" srcId="{894BC44E-DFE1-49BE-B7E0-6F5FCF196390}" destId="{AFCD29C5-B9CC-46CF-9C5C-0B7D26EA7B8C}" srcOrd="25" destOrd="0" presId="urn:microsoft.com/office/officeart/2005/8/layout/default"/>
    <dgm:cxn modelId="{0758CF0F-09D1-4DEB-882A-7A588FD6FD04}" type="presParOf" srcId="{894BC44E-DFE1-49BE-B7E0-6F5FCF196390}" destId="{055CB6DC-EBB0-4368-A10E-99252F55A866}" srcOrd="2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F23AA7-DF3D-42A9-AED1-0A4343103F72}" type="doc">
      <dgm:prSet loTypeId="urn:microsoft.com/office/officeart/2005/8/layout/default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D5AF4198-7C51-43F3-834D-2EBC70E3DE20}">
      <dgm:prSet phldrT="[Text]"/>
      <dgm:spPr>
        <a:solidFill>
          <a:schemeClr val="tx2"/>
        </a:solidFill>
      </dgm:spPr>
      <dgm:t>
        <a:bodyPr/>
        <a:lstStyle/>
        <a:p>
          <a:pPr algn="ctr"/>
          <a:r>
            <a:rPr lang="en-US" b="1" dirty="0"/>
            <a:t>Equity in Scheduling Retreat</a:t>
          </a:r>
        </a:p>
      </dgm:t>
    </dgm:pt>
    <dgm:pt modelId="{D960DB02-C52F-4835-9416-885258E34A5A}" type="parTrans" cxnId="{C3788986-D6D4-4516-A158-BE361FC5AB23}">
      <dgm:prSet/>
      <dgm:spPr/>
      <dgm:t>
        <a:bodyPr/>
        <a:lstStyle/>
        <a:p>
          <a:endParaRPr lang="en-US"/>
        </a:p>
      </dgm:t>
    </dgm:pt>
    <dgm:pt modelId="{43C98E58-86DF-47E7-BF05-73BEFA2DEBD4}" type="sibTrans" cxnId="{C3788986-D6D4-4516-A158-BE361FC5AB23}">
      <dgm:prSet/>
      <dgm:spPr/>
      <dgm:t>
        <a:bodyPr/>
        <a:lstStyle/>
        <a:p>
          <a:endParaRPr lang="en-US"/>
        </a:p>
      </dgm:t>
    </dgm:pt>
    <dgm:pt modelId="{B8359415-965A-4E5D-AA2B-8A0C45836D89}">
      <dgm:prSet phldrT="[Text]"/>
      <dgm:spPr>
        <a:solidFill>
          <a:srgbClr val="0070C0"/>
        </a:solidFill>
      </dgm:spPr>
      <dgm:t>
        <a:bodyPr/>
        <a:lstStyle/>
        <a:p>
          <a:pPr algn="ctr"/>
          <a:r>
            <a:rPr lang="en-US" b="1" dirty="0"/>
            <a:t>Assessment Teaching and Learning Conference</a:t>
          </a:r>
        </a:p>
      </dgm:t>
    </dgm:pt>
    <dgm:pt modelId="{9D744220-4D02-47B0-B4AB-8021FBE5A64E}" type="parTrans" cxnId="{ABC7B53C-5FC3-4555-AF1E-445D178DDA8C}">
      <dgm:prSet/>
      <dgm:spPr/>
      <dgm:t>
        <a:bodyPr/>
        <a:lstStyle/>
        <a:p>
          <a:endParaRPr lang="en-US"/>
        </a:p>
      </dgm:t>
    </dgm:pt>
    <dgm:pt modelId="{B2EDC5EA-7741-498E-90C7-A5B128352379}" type="sibTrans" cxnId="{ABC7B53C-5FC3-4555-AF1E-445D178DDA8C}">
      <dgm:prSet/>
      <dgm:spPr/>
      <dgm:t>
        <a:bodyPr/>
        <a:lstStyle/>
        <a:p>
          <a:endParaRPr lang="en-US"/>
        </a:p>
      </dgm:t>
    </dgm:pt>
    <dgm:pt modelId="{06B70EC5-C7ED-4FAE-BD84-3DB0180B9250}">
      <dgm:prSet phldrT="[Text]"/>
      <dgm:spPr>
        <a:solidFill>
          <a:srgbClr val="0070C0"/>
        </a:solidFill>
      </dgm:spPr>
      <dgm:t>
        <a:bodyPr/>
        <a:lstStyle/>
        <a:p>
          <a:pPr algn="ctr"/>
          <a:r>
            <a:rPr lang="en-US" b="1" dirty="0"/>
            <a:t>AI in Guided Pathways Summit</a:t>
          </a:r>
        </a:p>
      </dgm:t>
    </dgm:pt>
    <dgm:pt modelId="{BB9C13A3-E561-4F87-97ED-82636ECDD026}" type="parTrans" cxnId="{C2CA0DC6-0ACE-4A62-BC8A-F3647ADF2575}">
      <dgm:prSet/>
      <dgm:spPr/>
      <dgm:t>
        <a:bodyPr/>
        <a:lstStyle/>
        <a:p>
          <a:endParaRPr lang="en-US"/>
        </a:p>
      </dgm:t>
    </dgm:pt>
    <dgm:pt modelId="{EF77621D-AEB7-4C58-A1C6-48706D944CF1}" type="sibTrans" cxnId="{C2CA0DC6-0ACE-4A62-BC8A-F3647ADF2575}">
      <dgm:prSet/>
      <dgm:spPr/>
      <dgm:t>
        <a:bodyPr/>
        <a:lstStyle/>
        <a:p>
          <a:endParaRPr lang="en-US"/>
        </a:p>
      </dgm:t>
    </dgm:pt>
    <dgm:pt modelId="{A68C723A-A484-45DD-A2EE-44FB0F9B267E}">
      <dgm:prSet phldrT="[Text]"/>
      <dgm:spPr>
        <a:solidFill>
          <a:schemeClr val="tx2"/>
        </a:solidFill>
      </dgm:spPr>
      <dgm:t>
        <a:bodyPr/>
        <a:lstStyle/>
        <a:p>
          <a:pPr algn="l"/>
          <a:r>
            <a:rPr lang="en-US" b="1" i="0" dirty="0"/>
            <a:t>March 5-7</a:t>
          </a:r>
          <a:endParaRPr lang="en-US" b="1" dirty="0"/>
        </a:p>
      </dgm:t>
    </dgm:pt>
    <dgm:pt modelId="{5AFDBA81-B55A-4A01-9AA3-957DFD923D43}" type="parTrans" cxnId="{8881D7A3-58DC-4DD7-AF9F-4C69543BF084}">
      <dgm:prSet/>
      <dgm:spPr/>
      <dgm:t>
        <a:bodyPr/>
        <a:lstStyle/>
        <a:p>
          <a:endParaRPr lang="en-US"/>
        </a:p>
      </dgm:t>
    </dgm:pt>
    <dgm:pt modelId="{F860F7DA-352A-43D0-AFA1-8709373F8D26}" type="sibTrans" cxnId="{8881D7A3-58DC-4DD7-AF9F-4C69543BF084}">
      <dgm:prSet/>
      <dgm:spPr/>
      <dgm:t>
        <a:bodyPr/>
        <a:lstStyle/>
        <a:p>
          <a:endParaRPr lang="en-US"/>
        </a:p>
      </dgm:t>
    </dgm:pt>
    <dgm:pt modelId="{27C87381-304F-4F88-A91D-6727B723AC1D}">
      <dgm:prSet phldrT="[Text]"/>
      <dgm:spPr>
        <a:solidFill>
          <a:schemeClr val="tx2"/>
        </a:solidFill>
      </dgm:spPr>
      <dgm:t>
        <a:bodyPr/>
        <a:lstStyle/>
        <a:p>
          <a:pPr algn="l"/>
          <a:r>
            <a:rPr lang="en-US" b="1" dirty="0"/>
            <a:t>Everett Community College</a:t>
          </a:r>
        </a:p>
      </dgm:t>
    </dgm:pt>
    <dgm:pt modelId="{6CCE486C-B131-415E-8F0E-210DB4C626EE}" type="parTrans" cxnId="{F64533E0-DD3F-49C4-8609-21DD7A0535CB}">
      <dgm:prSet/>
      <dgm:spPr/>
      <dgm:t>
        <a:bodyPr/>
        <a:lstStyle/>
        <a:p>
          <a:endParaRPr lang="en-US"/>
        </a:p>
      </dgm:t>
    </dgm:pt>
    <dgm:pt modelId="{F4CD4928-65D5-4490-98A7-488392E72779}" type="sibTrans" cxnId="{F64533E0-DD3F-49C4-8609-21DD7A0535CB}">
      <dgm:prSet/>
      <dgm:spPr/>
      <dgm:t>
        <a:bodyPr/>
        <a:lstStyle/>
        <a:p>
          <a:endParaRPr lang="en-US"/>
        </a:p>
      </dgm:t>
    </dgm:pt>
    <dgm:pt modelId="{2E090E6B-706D-473A-A4CE-989178A93C83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US" b="1" dirty="0"/>
            <a:t>April 17</a:t>
          </a:r>
        </a:p>
      </dgm:t>
    </dgm:pt>
    <dgm:pt modelId="{9707EC38-19BA-4A19-894E-2EE3A034DD54}" type="parTrans" cxnId="{40A65682-8A5E-4D92-9FE5-0C48ED2B087B}">
      <dgm:prSet/>
      <dgm:spPr/>
      <dgm:t>
        <a:bodyPr/>
        <a:lstStyle/>
        <a:p>
          <a:endParaRPr lang="en-US"/>
        </a:p>
      </dgm:t>
    </dgm:pt>
    <dgm:pt modelId="{07B14802-E2C6-4C31-A7BA-8E87574E9FC5}" type="sibTrans" cxnId="{40A65682-8A5E-4D92-9FE5-0C48ED2B087B}">
      <dgm:prSet/>
      <dgm:spPr/>
      <dgm:t>
        <a:bodyPr/>
        <a:lstStyle/>
        <a:p>
          <a:endParaRPr lang="en-US"/>
        </a:p>
      </dgm:t>
    </dgm:pt>
    <dgm:pt modelId="{0BEF190F-D04E-47EF-9324-8C027CF8D3FA}">
      <dgm:prSet phldrT="[Text]"/>
      <dgm:spPr>
        <a:solidFill>
          <a:srgbClr val="0070C0"/>
        </a:solidFill>
      </dgm:spPr>
      <dgm:t>
        <a:bodyPr/>
        <a:lstStyle/>
        <a:p>
          <a:pPr algn="l"/>
          <a:r>
            <a:rPr lang="en-US" b="1" dirty="0"/>
            <a:t>Clover Park Technical College</a:t>
          </a:r>
        </a:p>
      </dgm:t>
    </dgm:pt>
    <dgm:pt modelId="{4C096209-0998-436B-BEE9-45A5ECF595CC}" type="parTrans" cxnId="{89E3AF13-794F-4B3D-AED9-4C56E57A769E}">
      <dgm:prSet/>
      <dgm:spPr/>
      <dgm:t>
        <a:bodyPr/>
        <a:lstStyle/>
        <a:p>
          <a:endParaRPr lang="en-US"/>
        </a:p>
      </dgm:t>
    </dgm:pt>
    <dgm:pt modelId="{13C86AA3-1913-4789-AEB5-AF9BEE3685D3}" type="sibTrans" cxnId="{89E3AF13-794F-4B3D-AED9-4C56E57A769E}">
      <dgm:prSet/>
      <dgm:spPr/>
      <dgm:t>
        <a:bodyPr/>
        <a:lstStyle/>
        <a:p>
          <a:endParaRPr lang="en-US"/>
        </a:p>
      </dgm:t>
    </dgm:pt>
    <dgm:pt modelId="{7CB8197B-98A2-4124-ADDB-859DF331E637}">
      <dgm:prSet/>
      <dgm:spPr>
        <a:solidFill>
          <a:srgbClr val="0070C0"/>
        </a:solidFill>
      </dgm:spPr>
      <dgm:t>
        <a:bodyPr/>
        <a:lstStyle/>
        <a:p>
          <a:pPr algn="l"/>
          <a:r>
            <a:rPr lang="en-US" b="1" dirty="0"/>
            <a:t>April 29-May 1</a:t>
          </a:r>
        </a:p>
      </dgm:t>
    </dgm:pt>
    <dgm:pt modelId="{DD6BA01C-955B-4298-B31D-D691A59DE3E3}" type="parTrans" cxnId="{190019E0-FD74-410C-8C30-3D5B397B54E1}">
      <dgm:prSet/>
      <dgm:spPr/>
      <dgm:t>
        <a:bodyPr/>
        <a:lstStyle/>
        <a:p>
          <a:endParaRPr lang="en-US"/>
        </a:p>
      </dgm:t>
    </dgm:pt>
    <dgm:pt modelId="{D3765658-982E-4C57-867D-E0A7D992AD69}" type="sibTrans" cxnId="{190019E0-FD74-410C-8C30-3D5B397B54E1}">
      <dgm:prSet/>
      <dgm:spPr/>
      <dgm:t>
        <a:bodyPr/>
        <a:lstStyle/>
        <a:p>
          <a:endParaRPr lang="en-US"/>
        </a:p>
      </dgm:t>
    </dgm:pt>
    <dgm:pt modelId="{24B612B5-5DD5-42C9-BFD8-DA5E05916704}">
      <dgm:prSet/>
      <dgm:spPr>
        <a:solidFill>
          <a:srgbClr val="0070C0"/>
        </a:solidFill>
      </dgm:spPr>
      <dgm:t>
        <a:bodyPr/>
        <a:lstStyle/>
        <a:p>
          <a:pPr algn="l"/>
          <a:r>
            <a:rPr lang="en-US" b="1" dirty="0"/>
            <a:t>Vancouver, WA</a:t>
          </a:r>
        </a:p>
      </dgm:t>
    </dgm:pt>
    <dgm:pt modelId="{25BE0EC6-C19A-44B2-91F8-8D409884FBEF}" type="parTrans" cxnId="{4ACA5128-1BB7-4656-8577-B402CC6E71BC}">
      <dgm:prSet/>
      <dgm:spPr/>
      <dgm:t>
        <a:bodyPr/>
        <a:lstStyle/>
        <a:p>
          <a:endParaRPr lang="en-US"/>
        </a:p>
      </dgm:t>
    </dgm:pt>
    <dgm:pt modelId="{71ED53D5-46B9-4C87-AD53-2FB561895D7C}" type="sibTrans" cxnId="{4ACA5128-1BB7-4656-8577-B402CC6E71BC}">
      <dgm:prSet/>
      <dgm:spPr/>
      <dgm:t>
        <a:bodyPr/>
        <a:lstStyle/>
        <a:p>
          <a:endParaRPr lang="en-US"/>
        </a:p>
      </dgm:t>
    </dgm:pt>
    <dgm:pt modelId="{3E284739-F358-4434-B574-7DB1FA1B489C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Ongoing:</a:t>
          </a:r>
        </a:p>
      </dgm:t>
    </dgm:pt>
    <dgm:pt modelId="{5B5277B4-703C-4DB5-8C71-7D64733432DA}" type="parTrans" cxnId="{E5CFD8B6-4DC1-49F8-A28E-1EA8728CAC32}">
      <dgm:prSet/>
      <dgm:spPr/>
      <dgm:t>
        <a:bodyPr/>
        <a:lstStyle/>
        <a:p>
          <a:endParaRPr lang="en-US"/>
        </a:p>
      </dgm:t>
    </dgm:pt>
    <dgm:pt modelId="{5DF9F170-ABB4-48C5-87AC-80C839EA6506}" type="sibTrans" cxnId="{E5CFD8B6-4DC1-49F8-A28E-1EA8728CAC32}">
      <dgm:prSet/>
      <dgm:spPr/>
      <dgm:t>
        <a:bodyPr/>
        <a:lstStyle/>
        <a:p>
          <a:endParaRPr lang="en-US"/>
        </a:p>
      </dgm:t>
    </dgm:pt>
    <dgm:pt modelId="{1A8846BA-ACCC-4197-A403-50CB95FF2FE6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Monthly Pie and Pi</a:t>
          </a:r>
        </a:p>
      </dgm:t>
    </dgm:pt>
    <dgm:pt modelId="{1AA4C542-1462-4B8C-8460-376850C6D21C}" type="parTrans" cxnId="{22FD3F56-EAF5-461B-8620-EDDE61BCC011}">
      <dgm:prSet/>
      <dgm:spPr/>
      <dgm:t>
        <a:bodyPr/>
        <a:lstStyle/>
        <a:p>
          <a:endParaRPr lang="en-US"/>
        </a:p>
      </dgm:t>
    </dgm:pt>
    <dgm:pt modelId="{1021F249-CC33-4763-ABA4-590C6A5DA5F3}" type="sibTrans" cxnId="{22FD3F56-EAF5-461B-8620-EDDE61BCC011}">
      <dgm:prSet/>
      <dgm:spPr/>
      <dgm:t>
        <a:bodyPr/>
        <a:lstStyle/>
        <a:p>
          <a:endParaRPr lang="en-US"/>
        </a:p>
      </dgm:t>
    </dgm:pt>
    <dgm:pt modelId="{9A61705A-F18F-4456-AFBD-AAB14F229294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Communities of Practice</a:t>
          </a:r>
        </a:p>
      </dgm:t>
    </dgm:pt>
    <dgm:pt modelId="{2A3EC7BE-2854-46B2-A90A-F40E18AF28FF}" type="parTrans" cxnId="{05921288-8A73-4185-AF2D-E3DFD7D722D8}">
      <dgm:prSet/>
      <dgm:spPr/>
      <dgm:t>
        <a:bodyPr/>
        <a:lstStyle/>
        <a:p>
          <a:endParaRPr lang="en-US"/>
        </a:p>
      </dgm:t>
    </dgm:pt>
    <dgm:pt modelId="{AD22FC67-99F0-4965-808D-5D751F05CCFD}" type="sibTrans" cxnId="{05921288-8A73-4185-AF2D-E3DFD7D722D8}">
      <dgm:prSet/>
      <dgm:spPr/>
      <dgm:t>
        <a:bodyPr/>
        <a:lstStyle/>
        <a:p>
          <a:endParaRPr lang="en-US"/>
        </a:p>
      </dgm:t>
    </dgm:pt>
    <dgm:pt modelId="{959683AB-4990-407B-B19D-1CE17507911E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College Cluster Convenings</a:t>
          </a:r>
        </a:p>
      </dgm:t>
    </dgm:pt>
    <dgm:pt modelId="{72C0D501-6D86-4B7D-9E2C-3FF793682A4E}" type="parTrans" cxnId="{6D7301C3-287C-4D4C-8AB9-52D4E2C55CCE}">
      <dgm:prSet/>
      <dgm:spPr/>
      <dgm:t>
        <a:bodyPr/>
        <a:lstStyle/>
        <a:p>
          <a:endParaRPr lang="en-US"/>
        </a:p>
      </dgm:t>
    </dgm:pt>
    <dgm:pt modelId="{3F6EC3F4-147F-49C9-9A01-C7AE4ECA51A9}" type="sibTrans" cxnId="{6D7301C3-287C-4D4C-8AB9-52D4E2C55CCE}">
      <dgm:prSet/>
      <dgm:spPr/>
      <dgm:t>
        <a:bodyPr/>
        <a:lstStyle/>
        <a:p>
          <a:endParaRPr lang="en-US"/>
        </a:p>
      </dgm:t>
    </dgm:pt>
    <dgm:pt modelId="{18872935-DFE9-49C4-B766-D869F97DB6D7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In the Works:</a:t>
          </a:r>
        </a:p>
      </dgm:t>
    </dgm:pt>
    <dgm:pt modelId="{9A9EEB4A-B57E-4D63-ABEF-D63046E242BA}" type="parTrans" cxnId="{DDF79592-F36C-43F8-97DA-C1B32098C19C}">
      <dgm:prSet/>
      <dgm:spPr/>
      <dgm:t>
        <a:bodyPr/>
        <a:lstStyle/>
        <a:p>
          <a:endParaRPr lang="en-US"/>
        </a:p>
      </dgm:t>
    </dgm:pt>
    <dgm:pt modelId="{0DDBAFD8-39B5-4F74-8DE3-BF9603E45F98}" type="sibTrans" cxnId="{DDF79592-F36C-43F8-97DA-C1B32098C19C}">
      <dgm:prSet/>
      <dgm:spPr/>
      <dgm:t>
        <a:bodyPr/>
        <a:lstStyle/>
        <a:p>
          <a:endParaRPr lang="en-US"/>
        </a:p>
      </dgm:t>
    </dgm:pt>
    <dgm:pt modelId="{9A6190AF-8A50-4A5C-A752-6551FFAC473D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Promising Practice Exchange</a:t>
          </a:r>
        </a:p>
      </dgm:t>
    </dgm:pt>
    <dgm:pt modelId="{D3354EED-B1D5-4688-B019-059FEBF4FD9E}" type="parTrans" cxnId="{121577E1-B443-4144-9117-663165CE5A42}">
      <dgm:prSet/>
      <dgm:spPr/>
      <dgm:t>
        <a:bodyPr/>
        <a:lstStyle/>
        <a:p>
          <a:endParaRPr lang="en-US"/>
        </a:p>
      </dgm:t>
    </dgm:pt>
    <dgm:pt modelId="{654275D5-10B0-44F3-AB9A-BD85F1A29BCB}" type="sibTrans" cxnId="{121577E1-B443-4144-9117-663165CE5A42}">
      <dgm:prSet/>
      <dgm:spPr/>
      <dgm:t>
        <a:bodyPr/>
        <a:lstStyle/>
        <a:p>
          <a:endParaRPr lang="en-US"/>
        </a:p>
      </dgm:t>
    </dgm:pt>
    <dgm:pt modelId="{2E0BE841-B640-40C5-9BF1-3EF03F48378D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GP 101 (asynchronous)</a:t>
          </a:r>
        </a:p>
      </dgm:t>
    </dgm:pt>
    <dgm:pt modelId="{24F800F4-2E9A-4131-AC6C-8317E285D07A}" type="parTrans" cxnId="{EF2F67BB-C929-4C32-BF4D-6E49A8EA393E}">
      <dgm:prSet/>
      <dgm:spPr/>
      <dgm:t>
        <a:bodyPr/>
        <a:lstStyle/>
        <a:p>
          <a:endParaRPr lang="en-US"/>
        </a:p>
      </dgm:t>
    </dgm:pt>
    <dgm:pt modelId="{EFDC0CBA-9583-4239-824A-D55CF5BB376A}" type="sibTrans" cxnId="{EF2F67BB-C929-4C32-BF4D-6E49A8EA393E}">
      <dgm:prSet/>
      <dgm:spPr/>
      <dgm:t>
        <a:bodyPr/>
        <a:lstStyle/>
        <a:p>
          <a:endParaRPr lang="en-US"/>
        </a:p>
      </dgm:t>
    </dgm:pt>
    <dgm:pt modelId="{DF3623B7-7750-4F70-A65C-0EF535A0437C}">
      <dgm:prSet/>
      <dgm:spPr>
        <a:solidFill>
          <a:srgbClr val="0070C0"/>
        </a:solidFill>
      </dgm:spPr>
      <dgm:t>
        <a:bodyPr/>
        <a:lstStyle/>
        <a:p>
          <a:r>
            <a:rPr lang="en-US" b="1" dirty="0"/>
            <a:t>Cohort restructure</a:t>
          </a:r>
        </a:p>
      </dgm:t>
    </dgm:pt>
    <dgm:pt modelId="{BAAA3EF5-7AE6-4C39-9906-2397FDB7C5D4}" type="parTrans" cxnId="{123BC491-A82E-4C14-8E2C-8874D370A052}">
      <dgm:prSet/>
      <dgm:spPr/>
      <dgm:t>
        <a:bodyPr/>
        <a:lstStyle/>
        <a:p>
          <a:endParaRPr lang="en-US"/>
        </a:p>
      </dgm:t>
    </dgm:pt>
    <dgm:pt modelId="{08CDE889-1ECC-4698-A18D-F1AE09105CD0}" type="sibTrans" cxnId="{123BC491-A82E-4C14-8E2C-8874D370A052}">
      <dgm:prSet/>
      <dgm:spPr/>
      <dgm:t>
        <a:bodyPr/>
        <a:lstStyle/>
        <a:p>
          <a:endParaRPr lang="en-US"/>
        </a:p>
      </dgm:t>
    </dgm:pt>
    <dgm:pt modelId="{D4ABD290-37AF-450B-BAEF-1D696B352882}" type="pres">
      <dgm:prSet presAssocID="{FBF23AA7-DF3D-42A9-AED1-0A4343103F72}" presName="diagram" presStyleCnt="0">
        <dgm:presLayoutVars>
          <dgm:dir/>
          <dgm:resizeHandles val="exact"/>
        </dgm:presLayoutVars>
      </dgm:prSet>
      <dgm:spPr/>
    </dgm:pt>
    <dgm:pt modelId="{4E6C986D-56C4-45F2-8231-310723AA3FE1}" type="pres">
      <dgm:prSet presAssocID="{D5AF4198-7C51-43F3-834D-2EBC70E3DE20}" presName="node" presStyleLbl="node1" presStyleIdx="0" presStyleCnt="5" custLinFactNeighborX="-1464" custLinFactNeighborY="-1928">
        <dgm:presLayoutVars>
          <dgm:bulletEnabled val="1"/>
        </dgm:presLayoutVars>
      </dgm:prSet>
      <dgm:spPr/>
    </dgm:pt>
    <dgm:pt modelId="{75BD2845-FF66-4DBE-BFE2-3CAC584D405E}" type="pres">
      <dgm:prSet presAssocID="{43C98E58-86DF-47E7-BF05-73BEFA2DEBD4}" presName="sibTrans" presStyleCnt="0"/>
      <dgm:spPr/>
    </dgm:pt>
    <dgm:pt modelId="{AA5C0874-7562-44D3-A6EA-895A3494BDF5}" type="pres">
      <dgm:prSet presAssocID="{06B70EC5-C7ED-4FAE-BD84-3DB0180B9250}" presName="node" presStyleLbl="node1" presStyleIdx="1" presStyleCnt="5" custLinFactNeighborX="0" custLinFactNeighborY="1451">
        <dgm:presLayoutVars>
          <dgm:bulletEnabled val="1"/>
        </dgm:presLayoutVars>
      </dgm:prSet>
      <dgm:spPr/>
    </dgm:pt>
    <dgm:pt modelId="{6CFD9318-4326-4F25-9C82-1A5B95D6C48B}" type="pres">
      <dgm:prSet presAssocID="{EF77621D-AEB7-4C58-A1C6-48706D944CF1}" presName="sibTrans" presStyleCnt="0"/>
      <dgm:spPr/>
    </dgm:pt>
    <dgm:pt modelId="{390958D8-2444-4F9D-B564-ABE95AAE8C86}" type="pres">
      <dgm:prSet presAssocID="{B8359415-965A-4E5D-AA2B-8A0C45836D89}" presName="node" presStyleLbl="node1" presStyleIdx="2" presStyleCnt="5">
        <dgm:presLayoutVars>
          <dgm:bulletEnabled val="1"/>
        </dgm:presLayoutVars>
      </dgm:prSet>
      <dgm:spPr/>
    </dgm:pt>
    <dgm:pt modelId="{03802CF2-F7D8-4631-A225-8143CC329341}" type="pres">
      <dgm:prSet presAssocID="{B2EDC5EA-7741-498E-90C7-A5B128352379}" presName="sibTrans" presStyleCnt="0"/>
      <dgm:spPr/>
    </dgm:pt>
    <dgm:pt modelId="{1F9D6156-28BE-47AE-A473-B35570719851}" type="pres">
      <dgm:prSet presAssocID="{3E284739-F358-4434-B574-7DB1FA1B489C}" presName="node" presStyleLbl="node1" presStyleIdx="3" presStyleCnt="5">
        <dgm:presLayoutVars>
          <dgm:bulletEnabled val="1"/>
        </dgm:presLayoutVars>
      </dgm:prSet>
      <dgm:spPr/>
    </dgm:pt>
    <dgm:pt modelId="{93258388-7B66-4278-AC62-FE3112059198}" type="pres">
      <dgm:prSet presAssocID="{5DF9F170-ABB4-48C5-87AC-80C839EA6506}" presName="sibTrans" presStyleCnt="0"/>
      <dgm:spPr/>
    </dgm:pt>
    <dgm:pt modelId="{38FEED71-E986-4476-863C-07114C2872E6}" type="pres">
      <dgm:prSet presAssocID="{18872935-DFE9-49C4-B766-D869F97DB6D7}" presName="node" presStyleLbl="node1" presStyleIdx="4" presStyleCnt="5" custLinFactNeighborX="-871" custLinFactNeighborY="1067">
        <dgm:presLayoutVars>
          <dgm:bulletEnabled val="1"/>
        </dgm:presLayoutVars>
      </dgm:prSet>
      <dgm:spPr/>
    </dgm:pt>
  </dgm:ptLst>
  <dgm:cxnLst>
    <dgm:cxn modelId="{A83C080D-B505-4CB9-BB5E-0FBAE2E1964B}" type="presOf" srcId="{0BEF190F-D04E-47EF-9324-8C027CF8D3FA}" destId="{AA5C0874-7562-44D3-A6EA-895A3494BDF5}" srcOrd="0" destOrd="2" presId="urn:microsoft.com/office/officeart/2005/8/layout/default"/>
    <dgm:cxn modelId="{89E3AF13-794F-4B3D-AED9-4C56E57A769E}" srcId="{06B70EC5-C7ED-4FAE-BD84-3DB0180B9250}" destId="{0BEF190F-D04E-47EF-9324-8C027CF8D3FA}" srcOrd="1" destOrd="0" parTransId="{4C096209-0998-436B-BEE9-45A5ECF595CC}" sibTransId="{13C86AA3-1913-4789-AEB5-AF9BEE3685D3}"/>
    <dgm:cxn modelId="{4ACA5128-1BB7-4656-8577-B402CC6E71BC}" srcId="{B8359415-965A-4E5D-AA2B-8A0C45836D89}" destId="{24B612B5-5DD5-42C9-BFD8-DA5E05916704}" srcOrd="1" destOrd="0" parTransId="{25BE0EC6-C19A-44B2-91F8-8D409884FBEF}" sibTransId="{71ED53D5-46B9-4C87-AD53-2FB561895D7C}"/>
    <dgm:cxn modelId="{A9791B2E-8945-4826-A529-61923EF34433}" type="presOf" srcId="{24B612B5-5DD5-42C9-BFD8-DA5E05916704}" destId="{390958D8-2444-4F9D-B564-ABE95AAE8C86}" srcOrd="0" destOrd="2" presId="urn:microsoft.com/office/officeart/2005/8/layout/default"/>
    <dgm:cxn modelId="{89F16332-5F06-403F-8465-E02AE60A2342}" type="presOf" srcId="{18872935-DFE9-49C4-B766-D869F97DB6D7}" destId="{38FEED71-E986-4476-863C-07114C2872E6}" srcOrd="0" destOrd="0" presId="urn:microsoft.com/office/officeart/2005/8/layout/default"/>
    <dgm:cxn modelId="{ABC7B53C-5FC3-4555-AF1E-445D178DDA8C}" srcId="{FBF23AA7-DF3D-42A9-AED1-0A4343103F72}" destId="{B8359415-965A-4E5D-AA2B-8A0C45836D89}" srcOrd="2" destOrd="0" parTransId="{9D744220-4D02-47B0-B4AB-8021FBE5A64E}" sibTransId="{B2EDC5EA-7741-498E-90C7-A5B128352379}"/>
    <dgm:cxn modelId="{7733383D-E77C-46FB-B8F8-53F95629CC3C}" type="presOf" srcId="{06B70EC5-C7ED-4FAE-BD84-3DB0180B9250}" destId="{AA5C0874-7562-44D3-A6EA-895A3494BDF5}" srcOrd="0" destOrd="0" presId="urn:microsoft.com/office/officeart/2005/8/layout/default"/>
    <dgm:cxn modelId="{476DDF3E-76F3-48A0-8EFB-ECEF5480567E}" type="presOf" srcId="{A68C723A-A484-45DD-A2EE-44FB0F9B267E}" destId="{4E6C986D-56C4-45F2-8231-310723AA3FE1}" srcOrd="0" destOrd="1" presId="urn:microsoft.com/office/officeart/2005/8/layout/default"/>
    <dgm:cxn modelId="{D979723F-E570-45A6-AEC5-9D13A0EE5656}" type="presOf" srcId="{27C87381-304F-4F88-A91D-6727B723AC1D}" destId="{4E6C986D-56C4-45F2-8231-310723AA3FE1}" srcOrd="0" destOrd="2" presId="urn:microsoft.com/office/officeart/2005/8/layout/default"/>
    <dgm:cxn modelId="{3BA38760-A4C9-4D0C-9201-D995E4D32E66}" type="presOf" srcId="{D5AF4198-7C51-43F3-834D-2EBC70E3DE20}" destId="{4E6C986D-56C4-45F2-8231-310723AA3FE1}" srcOrd="0" destOrd="0" presId="urn:microsoft.com/office/officeart/2005/8/layout/default"/>
    <dgm:cxn modelId="{8836A168-8938-4126-A029-6F1E715AD140}" type="presOf" srcId="{9A61705A-F18F-4456-AFBD-AAB14F229294}" destId="{1F9D6156-28BE-47AE-A473-B35570719851}" srcOrd="0" destOrd="2" presId="urn:microsoft.com/office/officeart/2005/8/layout/default"/>
    <dgm:cxn modelId="{ACCF2469-35DC-4F0D-9ED3-189717EB7E97}" type="presOf" srcId="{DF3623B7-7750-4F70-A65C-0EF535A0437C}" destId="{38FEED71-E986-4476-863C-07114C2872E6}" srcOrd="0" destOrd="3" presId="urn:microsoft.com/office/officeart/2005/8/layout/default"/>
    <dgm:cxn modelId="{3D3D4D6C-E5FF-4069-A51D-29818B0EACA1}" type="presOf" srcId="{959683AB-4990-407B-B19D-1CE17507911E}" destId="{1F9D6156-28BE-47AE-A473-B35570719851}" srcOrd="0" destOrd="3" presId="urn:microsoft.com/office/officeart/2005/8/layout/default"/>
    <dgm:cxn modelId="{22FD3F56-EAF5-461B-8620-EDDE61BCC011}" srcId="{3E284739-F358-4434-B574-7DB1FA1B489C}" destId="{1A8846BA-ACCC-4197-A403-50CB95FF2FE6}" srcOrd="0" destOrd="0" parTransId="{1AA4C542-1462-4B8C-8460-376850C6D21C}" sibTransId="{1021F249-CC33-4763-ABA4-590C6A5DA5F3}"/>
    <dgm:cxn modelId="{DF8E9478-40BD-4342-9061-1C5A9AB3F39D}" type="presOf" srcId="{2E090E6B-706D-473A-A4CE-989178A93C83}" destId="{AA5C0874-7562-44D3-A6EA-895A3494BDF5}" srcOrd="0" destOrd="1" presId="urn:microsoft.com/office/officeart/2005/8/layout/default"/>
    <dgm:cxn modelId="{40A65682-8A5E-4D92-9FE5-0C48ED2B087B}" srcId="{06B70EC5-C7ED-4FAE-BD84-3DB0180B9250}" destId="{2E090E6B-706D-473A-A4CE-989178A93C83}" srcOrd="0" destOrd="0" parTransId="{9707EC38-19BA-4A19-894E-2EE3A034DD54}" sibTransId="{07B14802-E2C6-4C31-A7BA-8E87574E9FC5}"/>
    <dgm:cxn modelId="{C3788986-D6D4-4516-A158-BE361FC5AB23}" srcId="{FBF23AA7-DF3D-42A9-AED1-0A4343103F72}" destId="{D5AF4198-7C51-43F3-834D-2EBC70E3DE20}" srcOrd="0" destOrd="0" parTransId="{D960DB02-C52F-4835-9416-885258E34A5A}" sibTransId="{43C98E58-86DF-47E7-BF05-73BEFA2DEBD4}"/>
    <dgm:cxn modelId="{05921288-8A73-4185-AF2D-E3DFD7D722D8}" srcId="{3E284739-F358-4434-B574-7DB1FA1B489C}" destId="{9A61705A-F18F-4456-AFBD-AAB14F229294}" srcOrd="1" destOrd="0" parTransId="{2A3EC7BE-2854-46B2-A90A-F40E18AF28FF}" sibTransId="{AD22FC67-99F0-4965-808D-5D751F05CCFD}"/>
    <dgm:cxn modelId="{2A9A7488-9D88-4FBB-9194-948DE0D9F0A3}" type="presOf" srcId="{1A8846BA-ACCC-4197-A403-50CB95FF2FE6}" destId="{1F9D6156-28BE-47AE-A473-B35570719851}" srcOrd="0" destOrd="1" presId="urn:microsoft.com/office/officeart/2005/8/layout/default"/>
    <dgm:cxn modelId="{0871FC8E-A1CF-466B-8A17-5D987059426B}" type="presOf" srcId="{7CB8197B-98A2-4124-ADDB-859DF331E637}" destId="{390958D8-2444-4F9D-B564-ABE95AAE8C86}" srcOrd="0" destOrd="1" presId="urn:microsoft.com/office/officeart/2005/8/layout/default"/>
    <dgm:cxn modelId="{123BC491-A82E-4C14-8E2C-8874D370A052}" srcId="{18872935-DFE9-49C4-B766-D869F97DB6D7}" destId="{DF3623B7-7750-4F70-A65C-0EF535A0437C}" srcOrd="2" destOrd="0" parTransId="{BAAA3EF5-7AE6-4C39-9906-2397FDB7C5D4}" sibTransId="{08CDE889-1ECC-4698-A18D-F1AE09105CD0}"/>
    <dgm:cxn modelId="{DDF79592-F36C-43F8-97DA-C1B32098C19C}" srcId="{FBF23AA7-DF3D-42A9-AED1-0A4343103F72}" destId="{18872935-DFE9-49C4-B766-D869F97DB6D7}" srcOrd="4" destOrd="0" parTransId="{9A9EEB4A-B57E-4D63-ABEF-D63046E242BA}" sibTransId="{0DDBAFD8-39B5-4F74-8DE3-BF9603E45F98}"/>
    <dgm:cxn modelId="{AD83BD93-286C-45D1-BDE3-EF020EF6BBEB}" type="presOf" srcId="{B8359415-965A-4E5D-AA2B-8A0C45836D89}" destId="{390958D8-2444-4F9D-B564-ABE95AAE8C86}" srcOrd="0" destOrd="0" presId="urn:microsoft.com/office/officeart/2005/8/layout/default"/>
    <dgm:cxn modelId="{8E1F9998-292D-4F74-887C-FAB1EE9C755B}" type="presOf" srcId="{9A6190AF-8A50-4A5C-A752-6551FFAC473D}" destId="{38FEED71-E986-4476-863C-07114C2872E6}" srcOrd="0" destOrd="1" presId="urn:microsoft.com/office/officeart/2005/8/layout/default"/>
    <dgm:cxn modelId="{C1468D99-D965-4CDC-8553-D1E716EB0537}" type="presOf" srcId="{2E0BE841-B640-40C5-9BF1-3EF03F48378D}" destId="{38FEED71-E986-4476-863C-07114C2872E6}" srcOrd="0" destOrd="2" presId="urn:microsoft.com/office/officeart/2005/8/layout/default"/>
    <dgm:cxn modelId="{8881D7A3-58DC-4DD7-AF9F-4C69543BF084}" srcId="{D5AF4198-7C51-43F3-834D-2EBC70E3DE20}" destId="{A68C723A-A484-45DD-A2EE-44FB0F9B267E}" srcOrd="0" destOrd="0" parTransId="{5AFDBA81-B55A-4A01-9AA3-957DFD923D43}" sibTransId="{F860F7DA-352A-43D0-AFA1-8709373F8D26}"/>
    <dgm:cxn modelId="{E5CFD8B6-4DC1-49F8-A28E-1EA8728CAC32}" srcId="{FBF23AA7-DF3D-42A9-AED1-0A4343103F72}" destId="{3E284739-F358-4434-B574-7DB1FA1B489C}" srcOrd="3" destOrd="0" parTransId="{5B5277B4-703C-4DB5-8C71-7D64733432DA}" sibTransId="{5DF9F170-ABB4-48C5-87AC-80C839EA6506}"/>
    <dgm:cxn modelId="{EF2F67BB-C929-4C32-BF4D-6E49A8EA393E}" srcId="{18872935-DFE9-49C4-B766-D869F97DB6D7}" destId="{2E0BE841-B640-40C5-9BF1-3EF03F48378D}" srcOrd="1" destOrd="0" parTransId="{24F800F4-2E9A-4131-AC6C-8317E285D07A}" sibTransId="{EFDC0CBA-9583-4239-824A-D55CF5BB376A}"/>
    <dgm:cxn modelId="{6D7301C3-287C-4D4C-8AB9-52D4E2C55CCE}" srcId="{3E284739-F358-4434-B574-7DB1FA1B489C}" destId="{959683AB-4990-407B-B19D-1CE17507911E}" srcOrd="2" destOrd="0" parTransId="{72C0D501-6D86-4B7D-9E2C-3FF793682A4E}" sibTransId="{3F6EC3F4-147F-49C9-9A01-C7AE4ECA51A9}"/>
    <dgm:cxn modelId="{C2CA0DC6-0ACE-4A62-BC8A-F3647ADF2575}" srcId="{FBF23AA7-DF3D-42A9-AED1-0A4343103F72}" destId="{06B70EC5-C7ED-4FAE-BD84-3DB0180B9250}" srcOrd="1" destOrd="0" parTransId="{BB9C13A3-E561-4F87-97ED-82636ECDD026}" sibTransId="{EF77621D-AEB7-4C58-A1C6-48706D944CF1}"/>
    <dgm:cxn modelId="{5DD006D2-9A20-4973-B81A-1F4D10B33B81}" type="presOf" srcId="{3E284739-F358-4434-B574-7DB1FA1B489C}" destId="{1F9D6156-28BE-47AE-A473-B35570719851}" srcOrd="0" destOrd="0" presId="urn:microsoft.com/office/officeart/2005/8/layout/default"/>
    <dgm:cxn modelId="{7E8963DC-C437-4E71-B620-75536582215A}" type="presOf" srcId="{FBF23AA7-DF3D-42A9-AED1-0A4343103F72}" destId="{D4ABD290-37AF-450B-BAEF-1D696B352882}" srcOrd="0" destOrd="0" presId="urn:microsoft.com/office/officeart/2005/8/layout/default"/>
    <dgm:cxn modelId="{190019E0-FD74-410C-8C30-3D5B397B54E1}" srcId="{B8359415-965A-4E5D-AA2B-8A0C45836D89}" destId="{7CB8197B-98A2-4124-ADDB-859DF331E637}" srcOrd="0" destOrd="0" parTransId="{DD6BA01C-955B-4298-B31D-D691A59DE3E3}" sibTransId="{D3765658-982E-4C57-867D-E0A7D992AD69}"/>
    <dgm:cxn modelId="{F64533E0-DD3F-49C4-8609-21DD7A0535CB}" srcId="{D5AF4198-7C51-43F3-834D-2EBC70E3DE20}" destId="{27C87381-304F-4F88-A91D-6727B723AC1D}" srcOrd="1" destOrd="0" parTransId="{6CCE486C-B131-415E-8F0E-210DB4C626EE}" sibTransId="{F4CD4928-65D5-4490-98A7-488392E72779}"/>
    <dgm:cxn modelId="{121577E1-B443-4144-9117-663165CE5A42}" srcId="{18872935-DFE9-49C4-B766-D869F97DB6D7}" destId="{9A6190AF-8A50-4A5C-A752-6551FFAC473D}" srcOrd="0" destOrd="0" parTransId="{D3354EED-B1D5-4688-B019-059FEBF4FD9E}" sibTransId="{654275D5-10B0-44F3-AB9A-BD85F1A29BCB}"/>
    <dgm:cxn modelId="{9A12912C-DA64-4A00-AC57-7C64ED642E7A}" type="presParOf" srcId="{D4ABD290-37AF-450B-BAEF-1D696B352882}" destId="{4E6C986D-56C4-45F2-8231-310723AA3FE1}" srcOrd="0" destOrd="0" presId="urn:microsoft.com/office/officeart/2005/8/layout/default"/>
    <dgm:cxn modelId="{9B501BB4-8DF2-473F-9220-7A8879E9B3A3}" type="presParOf" srcId="{D4ABD290-37AF-450B-BAEF-1D696B352882}" destId="{75BD2845-FF66-4DBE-BFE2-3CAC584D405E}" srcOrd="1" destOrd="0" presId="urn:microsoft.com/office/officeart/2005/8/layout/default"/>
    <dgm:cxn modelId="{DE713AB5-F9EE-483F-A2CD-30C0A3F06925}" type="presParOf" srcId="{D4ABD290-37AF-450B-BAEF-1D696B352882}" destId="{AA5C0874-7562-44D3-A6EA-895A3494BDF5}" srcOrd="2" destOrd="0" presId="urn:microsoft.com/office/officeart/2005/8/layout/default"/>
    <dgm:cxn modelId="{683FACB3-EA69-4B52-B43C-C7DCC3C839EF}" type="presParOf" srcId="{D4ABD290-37AF-450B-BAEF-1D696B352882}" destId="{6CFD9318-4326-4F25-9C82-1A5B95D6C48B}" srcOrd="3" destOrd="0" presId="urn:microsoft.com/office/officeart/2005/8/layout/default"/>
    <dgm:cxn modelId="{A931FAC2-D768-4677-9FF8-2EC87F2D1713}" type="presParOf" srcId="{D4ABD290-37AF-450B-BAEF-1D696B352882}" destId="{390958D8-2444-4F9D-B564-ABE95AAE8C86}" srcOrd="4" destOrd="0" presId="urn:microsoft.com/office/officeart/2005/8/layout/default"/>
    <dgm:cxn modelId="{AB825BEA-ACE8-46F1-9013-4691F71E3BC1}" type="presParOf" srcId="{D4ABD290-37AF-450B-BAEF-1D696B352882}" destId="{03802CF2-F7D8-4631-A225-8143CC329341}" srcOrd="5" destOrd="0" presId="urn:microsoft.com/office/officeart/2005/8/layout/default"/>
    <dgm:cxn modelId="{5D9F294A-5924-4B12-A684-F77C5748423C}" type="presParOf" srcId="{D4ABD290-37AF-450B-BAEF-1D696B352882}" destId="{1F9D6156-28BE-47AE-A473-B35570719851}" srcOrd="6" destOrd="0" presId="urn:microsoft.com/office/officeart/2005/8/layout/default"/>
    <dgm:cxn modelId="{6CCE9CE4-E9ED-4B18-B3F7-CB812E52A9BB}" type="presParOf" srcId="{D4ABD290-37AF-450B-BAEF-1D696B352882}" destId="{93258388-7B66-4278-AC62-FE3112059198}" srcOrd="7" destOrd="0" presId="urn:microsoft.com/office/officeart/2005/8/layout/default"/>
    <dgm:cxn modelId="{0AA06912-818B-4144-93BA-5F90F899A64C}" type="presParOf" srcId="{D4ABD290-37AF-450B-BAEF-1D696B352882}" destId="{38FEED71-E986-4476-863C-07114C2872E6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37B9-2599-4DFE-910D-C17EFFCE0790}">
      <dsp:nvSpPr>
        <dsp:cNvPr id="0" name=""/>
        <dsp:cNvSpPr/>
      </dsp:nvSpPr>
      <dsp:spPr>
        <a:xfrm>
          <a:off x="0" y="0"/>
          <a:ext cx="83375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1C5EE-1860-4B7D-9C74-9F7670E7D6B6}">
      <dsp:nvSpPr>
        <dsp:cNvPr id="0" name=""/>
        <dsp:cNvSpPr/>
      </dsp:nvSpPr>
      <dsp:spPr>
        <a:xfrm>
          <a:off x="0" y="0"/>
          <a:ext cx="1667510" cy="939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Credit Accumulation</a:t>
          </a:r>
        </a:p>
      </dsp:txBody>
      <dsp:txXfrm>
        <a:off x="0" y="0"/>
        <a:ext cx="1667510" cy="939402"/>
      </dsp:txXfrm>
    </dsp:sp>
    <dsp:sp modelId="{A6BE0331-2D26-4C92-B70F-C5FD5E789530}">
      <dsp:nvSpPr>
        <dsp:cNvPr id="0" name=""/>
        <dsp:cNvSpPr/>
      </dsp:nvSpPr>
      <dsp:spPr>
        <a:xfrm>
          <a:off x="1792573" y="42658"/>
          <a:ext cx="6544976" cy="853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Early Adopter Colleges: more full-time students complete 15, 30, and 45 credits in year </a:t>
          </a:r>
        </a:p>
      </dsp:txBody>
      <dsp:txXfrm>
        <a:off x="1792573" y="42658"/>
        <a:ext cx="6544976" cy="853168"/>
      </dsp:txXfrm>
    </dsp:sp>
    <dsp:sp modelId="{96EE99BD-E927-4817-9071-5FEF67A2E573}">
      <dsp:nvSpPr>
        <dsp:cNvPr id="0" name=""/>
        <dsp:cNvSpPr/>
      </dsp:nvSpPr>
      <dsp:spPr>
        <a:xfrm>
          <a:off x="1667510" y="895827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D92056-3078-4610-87E5-9954D1BC977E}">
      <dsp:nvSpPr>
        <dsp:cNvPr id="0" name=""/>
        <dsp:cNvSpPr/>
      </dsp:nvSpPr>
      <dsp:spPr>
        <a:xfrm>
          <a:off x="0" y="939402"/>
          <a:ext cx="83375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C0B13-9932-40FF-BA8D-851C27BBEB0C}">
      <dsp:nvSpPr>
        <dsp:cNvPr id="0" name=""/>
        <dsp:cNvSpPr/>
      </dsp:nvSpPr>
      <dsp:spPr>
        <a:xfrm>
          <a:off x="0" y="939402"/>
          <a:ext cx="1667510" cy="939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Math in Year 1</a:t>
          </a:r>
        </a:p>
      </dsp:txBody>
      <dsp:txXfrm>
        <a:off x="0" y="939402"/>
        <a:ext cx="1667510" cy="939402"/>
      </dsp:txXfrm>
    </dsp:sp>
    <dsp:sp modelId="{61127337-7131-43EA-B9DD-37ADE253674B}">
      <dsp:nvSpPr>
        <dsp:cNvPr id="0" name=""/>
        <dsp:cNvSpPr/>
      </dsp:nvSpPr>
      <dsp:spPr>
        <a:xfrm>
          <a:off x="1792573" y="982061"/>
          <a:ext cx="6544976" cy="853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Full time students completing a college-level math course in their first year has risen by five percentage points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Black students' completion rate is up 6% for full-time and 5% for part-time students.</a:t>
          </a:r>
        </a:p>
      </dsp:txBody>
      <dsp:txXfrm>
        <a:off x="1792573" y="982061"/>
        <a:ext cx="6544976" cy="853168"/>
      </dsp:txXfrm>
    </dsp:sp>
    <dsp:sp modelId="{9BD78CA7-3E7D-427E-BF5D-B71E885A6CFC}">
      <dsp:nvSpPr>
        <dsp:cNvPr id="0" name=""/>
        <dsp:cNvSpPr/>
      </dsp:nvSpPr>
      <dsp:spPr>
        <a:xfrm>
          <a:off x="1667510" y="1835230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8E5189-A38C-4C49-88DD-BAA34681CB7E}">
      <dsp:nvSpPr>
        <dsp:cNvPr id="0" name=""/>
        <dsp:cNvSpPr/>
      </dsp:nvSpPr>
      <dsp:spPr>
        <a:xfrm>
          <a:off x="0" y="1878805"/>
          <a:ext cx="83375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6468E-AE38-40FD-9807-07990701DBF7}">
      <dsp:nvSpPr>
        <dsp:cNvPr id="0" name=""/>
        <dsp:cNvSpPr/>
      </dsp:nvSpPr>
      <dsp:spPr>
        <a:xfrm>
          <a:off x="0" y="1878805"/>
          <a:ext cx="1667510" cy="939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English in Year 1	</a:t>
          </a:r>
        </a:p>
      </dsp:txBody>
      <dsp:txXfrm>
        <a:off x="0" y="1878805"/>
        <a:ext cx="1667510" cy="939402"/>
      </dsp:txXfrm>
    </dsp:sp>
    <dsp:sp modelId="{97436AE4-445A-420C-AD57-C5A817BACA04}">
      <dsp:nvSpPr>
        <dsp:cNvPr id="0" name=""/>
        <dsp:cNvSpPr/>
      </dsp:nvSpPr>
      <dsp:spPr>
        <a:xfrm>
          <a:off x="1792573" y="1900639"/>
          <a:ext cx="6544976" cy="436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Completion rates remain steady around 50%</a:t>
          </a:r>
        </a:p>
      </dsp:txBody>
      <dsp:txXfrm>
        <a:off x="1792573" y="1900639"/>
        <a:ext cx="6544976" cy="436675"/>
      </dsp:txXfrm>
    </dsp:sp>
    <dsp:sp modelId="{C71DE6B2-EC93-4CBA-AD3E-3F9051B12CA4}">
      <dsp:nvSpPr>
        <dsp:cNvPr id="0" name=""/>
        <dsp:cNvSpPr/>
      </dsp:nvSpPr>
      <dsp:spPr>
        <a:xfrm>
          <a:off x="1667510" y="2337315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A5314-593C-4466-AFDF-DEB92AA74BB5}">
      <dsp:nvSpPr>
        <dsp:cNvPr id="0" name=""/>
        <dsp:cNvSpPr/>
      </dsp:nvSpPr>
      <dsp:spPr>
        <a:xfrm>
          <a:off x="1792573" y="2359149"/>
          <a:ext cx="6544976" cy="4366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Black, Latino, and American Indian and Alaska Native students are making positive strides as well with steady increases from 2-10% across part time and full time students since 2019</a:t>
          </a:r>
        </a:p>
      </dsp:txBody>
      <dsp:txXfrm>
        <a:off x="1792573" y="2359149"/>
        <a:ext cx="6544976" cy="436675"/>
      </dsp:txXfrm>
    </dsp:sp>
    <dsp:sp modelId="{0D62684A-55F1-4BE9-A2DB-386F1D8B4B00}">
      <dsp:nvSpPr>
        <dsp:cNvPr id="0" name=""/>
        <dsp:cNvSpPr/>
      </dsp:nvSpPr>
      <dsp:spPr>
        <a:xfrm>
          <a:off x="1667510" y="2795824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BAF505-759E-44C1-BAB7-746246C730FE}">
      <dsp:nvSpPr>
        <dsp:cNvPr id="0" name=""/>
        <dsp:cNvSpPr/>
      </dsp:nvSpPr>
      <dsp:spPr>
        <a:xfrm>
          <a:off x="0" y="2818208"/>
          <a:ext cx="833755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F64D1-97DE-46AB-B69D-2B707F3CC048}">
      <dsp:nvSpPr>
        <dsp:cNvPr id="0" name=""/>
        <dsp:cNvSpPr/>
      </dsp:nvSpPr>
      <dsp:spPr>
        <a:xfrm>
          <a:off x="0" y="2818208"/>
          <a:ext cx="1667510" cy="939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Retention</a:t>
          </a:r>
        </a:p>
      </dsp:txBody>
      <dsp:txXfrm>
        <a:off x="0" y="2818208"/>
        <a:ext cx="1667510" cy="939402"/>
      </dsp:txXfrm>
    </dsp:sp>
    <dsp:sp modelId="{2BB9B5A1-F526-4C31-92FF-9BA438D888C0}">
      <dsp:nvSpPr>
        <dsp:cNvPr id="0" name=""/>
        <dsp:cNvSpPr/>
      </dsp:nvSpPr>
      <dsp:spPr>
        <a:xfrm>
          <a:off x="1792573" y="2832887"/>
          <a:ext cx="6544976" cy="29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Fall to Spring Retention: 4% increase from 2019, </a:t>
          </a:r>
        </a:p>
      </dsp:txBody>
      <dsp:txXfrm>
        <a:off x="1792573" y="2832887"/>
        <a:ext cx="6544976" cy="293563"/>
      </dsp:txXfrm>
    </dsp:sp>
    <dsp:sp modelId="{24BA7DC2-C741-4A06-B75F-0ED006B39C68}">
      <dsp:nvSpPr>
        <dsp:cNvPr id="0" name=""/>
        <dsp:cNvSpPr/>
      </dsp:nvSpPr>
      <dsp:spPr>
        <a:xfrm>
          <a:off x="1667510" y="3126450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1C2A3D-C429-427D-A3EB-B224755AE296}">
      <dsp:nvSpPr>
        <dsp:cNvPr id="0" name=""/>
        <dsp:cNvSpPr/>
      </dsp:nvSpPr>
      <dsp:spPr>
        <a:xfrm>
          <a:off x="1792573" y="3141128"/>
          <a:ext cx="6544976" cy="29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Black part-time retention increased 10% from 47% to 57%).</a:t>
          </a:r>
        </a:p>
      </dsp:txBody>
      <dsp:txXfrm>
        <a:off x="1792573" y="3141128"/>
        <a:ext cx="6544976" cy="293563"/>
      </dsp:txXfrm>
    </dsp:sp>
    <dsp:sp modelId="{55D98774-F3E7-4DFA-AB3B-A55D98F93F9C}">
      <dsp:nvSpPr>
        <dsp:cNvPr id="0" name=""/>
        <dsp:cNvSpPr/>
      </dsp:nvSpPr>
      <dsp:spPr>
        <a:xfrm>
          <a:off x="1667510" y="3434692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D825B4-0982-481F-8041-3E8A69CDF522}">
      <dsp:nvSpPr>
        <dsp:cNvPr id="0" name=""/>
        <dsp:cNvSpPr/>
      </dsp:nvSpPr>
      <dsp:spPr>
        <a:xfrm>
          <a:off x="1792573" y="3449370"/>
          <a:ext cx="6544976" cy="29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Latino students and American Indian/Alaska Native students also saw gains of 2% to 6%</a:t>
          </a:r>
        </a:p>
      </dsp:txBody>
      <dsp:txXfrm>
        <a:off x="1792573" y="3449370"/>
        <a:ext cx="6544976" cy="293563"/>
      </dsp:txXfrm>
    </dsp:sp>
    <dsp:sp modelId="{65E12134-66F0-4208-B0D7-80064D69D18A}">
      <dsp:nvSpPr>
        <dsp:cNvPr id="0" name=""/>
        <dsp:cNvSpPr/>
      </dsp:nvSpPr>
      <dsp:spPr>
        <a:xfrm>
          <a:off x="1667510" y="3742933"/>
          <a:ext cx="6670040" cy="0"/>
        </a:xfrm>
        <a:prstGeom prst="line">
          <a:avLst/>
        </a:prstGeom>
        <a:solidFill>
          <a:schemeClr val="dk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35306D-3346-44C4-BE3F-04E405C71994}">
      <dsp:nvSpPr>
        <dsp:cNvPr id="0" name=""/>
        <dsp:cNvSpPr/>
      </dsp:nvSpPr>
      <dsp:spPr>
        <a:xfrm>
          <a:off x="1496" y="247893"/>
          <a:ext cx="1187538" cy="71252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Student</a:t>
          </a:r>
          <a:endParaRPr lang="en-US" sz="1200" b="1" kern="1200" dirty="0"/>
        </a:p>
      </dsp:txBody>
      <dsp:txXfrm>
        <a:off x="1496" y="247893"/>
        <a:ext cx="1187538" cy="712523"/>
      </dsp:txXfrm>
    </dsp:sp>
    <dsp:sp modelId="{1B65AA56-5C52-4896-8387-18B64799A527}">
      <dsp:nvSpPr>
        <dsp:cNvPr id="0" name=""/>
        <dsp:cNvSpPr/>
      </dsp:nvSpPr>
      <dsp:spPr>
        <a:xfrm>
          <a:off x="1307789" y="247893"/>
          <a:ext cx="1187538" cy="712523"/>
        </a:xfrm>
        <a:prstGeom prst="rect">
          <a:avLst/>
        </a:prstGeom>
        <a:solidFill>
          <a:schemeClr val="accent5">
            <a:hueOff val="5587"/>
            <a:satOff val="1881"/>
            <a:lumOff val="4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Student Services</a:t>
          </a:r>
          <a:endParaRPr lang="en-US" sz="1200" b="1" kern="1200" dirty="0"/>
        </a:p>
      </dsp:txBody>
      <dsp:txXfrm>
        <a:off x="1307789" y="247893"/>
        <a:ext cx="1187538" cy="712523"/>
      </dsp:txXfrm>
    </dsp:sp>
    <dsp:sp modelId="{6B9DD9D9-D2D2-4396-BD98-1534FFB8F51E}">
      <dsp:nvSpPr>
        <dsp:cNvPr id="0" name=""/>
        <dsp:cNvSpPr/>
      </dsp:nvSpPr>
      <dsp:spPr>
        <a:xfrm>
          <a:off x="2614082" y="247893"/>
          <a:ext cx="1187538" cy="712523"/>
        </a:xfrm>
        <a:prstGeom prst="rect">
          <a:avLst/>
        </a:prstGeom>
        <a:solidFill>
          <a:schemeClr val="accent5">
            <a:hueOff val="11173"/>
            <a:satOff val="3762"/>
            <a:lumOff val="8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Academic Advising</a:t>
          </a:r>
          <a:endParaRPr lang="en-US" sz="1200" b="1" kern="1200" dirty="0"/>
        </a:p>
      </dsp:txBody>
      <dsp:txXfrm>
        <a:off x="2614082" y="247893"/>
        <a:ext cx="1187538" cy="712523"/>
      </dsp:txXfrm>
    </dsp:sp>
    <dsp:sp modelId="{7671AA70-C93C-464C-AC76-7D0C0F4FA35F}">
      <dsp:nvSpPr>
        <dsp:cNvPr id="0" name=""/>
        <dsp:cNvSpPr/>
      </dsp:nvSpPr>
      <dsp:spPr>
        <a:xfrm>
          <a:off x="3920375" y="247893"/>
          <a:ext cx="1187538" cy="712523"/>
        </a:xfrm>
        <a:prstGeom prst="rect">
          <a:avLst/>
        </a:prstGeom>
        <a:solidFill>
          <a:schemeClr val="accent5">
            <a:hueOff val="16760"/>
            <a:satOff val="5643"/>
            <a:lumOff val="12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Accessibility</a:t>
          </a:r>
          <a:endParaRPr lang="en-US" sz="1200" b="1" kern="1200" dirty="0"/>
        </a:p>
      </dsp:txBody>
      <dsp:txXfrm>
        <a:off x="3920375" y="247893"/>
        <a:ext cx="1187538" cy="712523"/>
      </dsp:txXfrm>
    </dsp:sp>
    <dsp:sp modelId="{16F5E295-83A0-41B7-A700-93D47C33741A}">
      <dsp:nvSpPr>
        <dsp:cNvPr id="0" name=""/>
        <dsp:cNvSpPr/>
      </dsp:nvSpPr>
      <dsp:spPr>
        <a:xfrm>
          <a:off x="1496" y="1079170"/>
          <a:ext cx="1187538" cy="712523"/>
        </a:xfrm>
        <a:prstGeom prst="rect">
          <a:avLst/>
        </a:prstGeom>
        <a:solidFill>
          <a:schemeClr val="accent5">
            <a:hueOff val="22346"/>
            <a:satOff val="7524"/>
            <a:lumOff val="16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Registrar</a:t>
          </a:r>
          <a:endParaRPr lang="en-US" sz="1200" b="1" kern="1200" dirty="0"/>
        </a:p>
      </dsp:txBody>
      <dsp:txXfrm>
        <a:off x="1496" y="1079170"/>
        <a:ext cx="1187538" cy="712523"/>
      </dsp:txXfrm>
    </dsp:sp>
    <dsp:sp modelId="{3374554E-9411-4C4D-9270-DDA2FB5988F8}">
      <dsp:nvSpPr>
        <dsp:cNvPr id="0" name=""/>
        <dsp:cNvSpPr/>
      </dsp:nvSpPr>
      <dsp:spPr>
        <a:xfrm>
          <a:off x="1307789" y="1079170"/>
          <a:ext cx="1187538" cy="712523"/>
        </a:xfrm>
        <a:prstGeom prst="rect">
          <a:avLst/>
        </a:prstGeom>
        <a:solidFill>
          <a:schemeClr val="accent5">
            <a:hueOff val="27933"/>
            <a:satOff val="9405"/>
            <a:lumOff val="21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Institutional Research</a:t>
          </a:r>
          <a:endParaRPr lang="en-US" sz="1200" b="1" kern="1200" dirty="0"/>
        </a:p>
      </dsp:txBody>
      <dsp:txXfrm>
        <a:off x="1307789" y="1079170"/>
        <a:ext cx="1187538" cy="712523"/>
      </dsp:txXfrm>
    </dsp:sp>
    <dsp:sp modelId="{64BF754D-C682-4A06-8570-4046BD399E81}">
      <dsp:nvSpPr>
        <dsp:cNvPr id="0" name=""/>
        <dsp:cNvSpPr/>
      </dsp:nvSpPr>
      <dsp:spPr>
        <a:xfrm>
          <a:off x="2614082" y="1079170"/>
          <a:ext cx="1187538" cy="712523"/>
        </a:xfrm>
        <a:prstGeom prst="rect">
          <a:avLst/>
        </a:prstGeom>
        <a:solidFill>
          <a:schemeClr val="accent5">
            <a:hueOff val="33520"/>
            <a:satOff val="11286"/>
            <a:lumOff val="25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President</a:t>
          </a:r>
        </a:p>
      </dsp:txBody>
      <dsp:txXfrm>
        <a:off x="2614082" y="1079170"/>
        <a:ext cx="1187538" cy="712523"/>
      </dsp:txXfrm>
    </dsp:sp>
    <dsp:sp modelId="{089A91CB-DD65-4808-99B4-E23EBC03A4D1}">
      <dsp:nvSpPr>
        <dsp:cNvPr id="0" name=""/>
        <dsp:cNvSpPr/>
      </dsp:nvSpPr>
      <dsp:spPr>
        <a:xfrm>
          <a:off x="3920375" y="1079170"/>
          <a:ext cx="1187538" cy="712523"/>
        </a:xfrm>
        <a:prstGeom prst="rect">
          <a:avLst/>
        </a:prstGeom>
        <a:solidFill>
          <a:schemeClr val="accent5">
            <a:hueOff val="39106"/>
            <a:satOff val="13166"/>
            <a:lumOff val="29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Business Advisory Committee (BAC)</a:t>
          </a:r>
          <a:endParaRPr lang="en-US" sz="1200" b="1" kern="1200" dirty="0"/>
        </a:p>
      </dsp:txBody>
      <dsp:txXfrm>
        <a:off x="3920375" y="1079170"/>
        <a:ext cx="1187538" cy="712523"/>
      </dsp:txXfrm>
    </dsp:sp>
    <dsp:sp modelId="{DB23AD6E-E300-4EAB-899F-4C4E5FBD20FB}">
      <dsp:nvSpPr>
        <dsp:cNvPr id="0" name=""/>
        <dsp:cNvSpPr/>
      </dsp:nvSpPr>
      <dsp:spPr>
        <a:xfrm>
          <a:off x="1496" y="1910447"/>
          <a:ext cx="1187538" cy="712523"/>
        </a:xfrm>
        <a:prstGeom prst="rect">
          <a:avLst/>
        </a:prstGeom>
        <a:solidFill>
          <a:schemeClr val="accent5">
            <a:hueOff val="44693"/>
            <a:satOff val="15047"/>
            <a:lumOff val="33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Information Technology (IT)/Security</a:t>
          </a:r>
          <a:endParaRPr lang="en-US" sz="1200" b="1" kern="1200" dirty="0"/>
        </a:p>
      </dsp:txBody>
      <dsp:txXfrm>
        <a:off x="1496" y="1910447"/>
        <a:ext cx="1187538" cy="712523"/>
      </dsp:txXfrm>
    </dsp:sp>
    <dsp:sp modelId="{90B95C33-0E08-4820-A8FA-A10182816C0E}">
      <dsp:nvSpPr>
        <dsp:cNvPr id="0" name=""/>
        <dsp:cNvSpPr/>
      </dsp:nvSpPr>
      <dsp:spPr>
        <a:xfrm>
          <a:off x="1307789" y="1910447"/>
          <a:ext cx="1187538" cy="712523"/>
        </a:xfrm>
        <a:prstGeom prst="rect">
          <a:avLst/>
        </a:prstGeom>
        <a:solidFill>
          <a:schemeClr val="accent5">
            <a:hueOff val="50280"/>
            <a:satOff val="16928"/>
            <a:lumOff val="38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Academic Affairs</a:t>
          </a:r>
          <a:endParaRPr lang="en-US" sz="1200" b="1" kern="1200" dirty="0"/>
        </a:p>
      </dsp:txBody>
      <dsp:txXfrm>
        <a:off x="1307789" y="1910447"/>
        <a:ext cx="1187538" cy="712523"/>
      </dsp:txXfrm>
    </dsp:sp>
    <dsp:sp modelId="{8CCFD9F1-63A0-4692-8A91-35F087237AA4}">
      <dsp:nvSpPr>
        <dsp:cNvPr id="0" name=""/>
        <dsp:cNvSpPr/>
      </dsp:nvSpPr>
      <dsp:spPr>
        <a:xfrm>
          <a:off x="2614082" y="1910447"/>
          <a:ext cx="1187538" cy="712523"/>
        </a:xfrm>
        <a:prstGeom prst="rect">
          <a:avLst/>
        </a:prstGeom>
        <a:solidFill>
          <a:schemeClr val="accent5">
            <a:hueOff val="55866"/>
            <a:satOff val="18809"/>
            <a:lumOff val="42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Equity (DEOC)</a:t>
          </a:r>
          <a:endParaRPr lang="en-US" sz="1200" b="1" kern="1200" dirty="0"/>
        </a:p>
      </dsp:txBody>
      <dsp:txXfrm>
        <a:off x="2614082" y="1910447"/>
        <a:ext cx="1187538" cy="712523"/>
      </dsp:txXfrm>
    </dsp:sp>
    <dsp:sp modelId="{5F89CC9A-2A8F-4571-9FF3-F7726ED09947}">
      <dsp:nvSpPr>
        <dsp:cNvPr id="0" name=""/>
        <dsp:cNvSpPr/>
      </dsp:nvSpPr>
      <dsp:spPr>
        <a:xfrm>
          <a:off x="3920375" y="1910447"/>
          <a:ext cx="1187538" cy="712523"/>
        </a:xfrm>
        <a:prstGeom prst="rect">
          <a:avLst/>
        </a:prstGeom>
        <a:solidFill>
          <a:schemeClr val="accent5">
            <a:hueOff val="61453"/>
            <a:satOff val="20690"/>
            <a:lumOff val="46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Basic Education</a:t>
          </a:r>
          <a:endParaRPr lang="en-US" sz="1200" b="1" kern="1200" dirty="0"/>
        </a:p>
      </dsp:txBody>
      <dsp:txXfrm>
        <a:off x="3920375" y="1910447"/>
        <a:ext cx="1187538" cy="712523"/>
      </dsp:txXfrm>
    </dsp:sp>
    <dsp:sp modelId="{ADF695F5-316D-4CE3-9ED5-EB2CC621C9A2}">
      <dsp:nvSpPr>
        <dsp:cNvPr id="0" name=""/>
        <dsp:cNvSpPr/>
      </dsp:nvSpPr>
      <dsp:spPr>
        <a:xfrm>
          <a:off x="1307789" y="2741725"/>
          <a:ext cx="1187538" cy="712523"/>
        </a:xfrm>
        <a:prstGeom prst="rect">
          <a:avLst/>
        </a:prstGeom>
        <a:solidFill>
          <a:schemeClr val="accent5">
            <a:hueOff val="67039"/>
            <a:satOff val="22571"/>
            <a:lumOff val="506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State Board Representative</a:t>
          </a:r>
          <a:endParaRPr lang="en-US" sz="1200" b="1" kern="1200" dirty="0"/>
        </a:p>
      </dsp:txBody>
      <dsp:txXfrm>
        <a:off x="1307789" y="2741725"/>
        <a:ext cx="1187538" cy="712523"/>
      </dsp:txXfrm>
    </dsp:sp>
    <dsp:sp modelId="{055CB6DC-EBB0-4368-A10E-99252F55A866}">
      <dsp:nvSpPr>
        <dsp:cNvPr id="0" name=""/>
        <dsp:cNvSpPr/>
      </dsp:nvSpPr>
      <dsp:spPr>
        <a:xfrm>
          <a:off x="2614082" y="2741725"/>
          <a:ext cx="1187538" cy="712523"/>
        </a:xfrm>
        <a:prstGeom prst="rect">
          <a:avLst/>
        </a:prstGeom>
        <a:solidFill>
          <a:schemeClr val="accent5">
            <a:hueOff val="72626"/>
            <a:satOff val="24452"/>
            <a:lumOff val="54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Faculty</a:t>
          </a:r>
          <a:endParaRPr lang="en-US" sz="1200" b="1" kern="1200" dirty="0"/>
        </a:p>
      </dsp:txBody>
      <dsp:txXfrm>
        <a:off x="2614082" y="2741725"/>
        <a:ext cx="1187538" cy="712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6C986D-56C4-45F2-8231-310723AA3FE1}">
      <dsp:nvSpPr>
        <dsp:cNvPr id="0" name=""/>
        <dsp:cNvSpPr/>
      </dsp:nvSpPr>
      <dsp:spPr>
        <a:xfrm>
          <a:off x="0" y="762608"/>
          <a:ext cx="2763422" cy="1658053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Equity in Scheduling Retreat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i="0" kern="1200" dirty="0"/>
            <a:t>March 5-7</a:t>
          </a:r>
          <a:endParaRPr lang="en-US" sz="1700" b="1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Everett Community College</a:t>
          </a:r>
        </a:p>
      </dsp:txBody>
      <dsp:txXfrm>
        <a:off x="0" y="762608"/>
        <a:ext cx="2763422" cy="1658053"/>
      </dsp:txXfrm>
    </dsp:sp>
    <dsp:sp modelId="{AA5C0874-7562-44D3-A6EA-895A3494BDF5}">
      <dsp:nvSpPr>
        <dsp:cNvPr id="0" name=""/>
        <dsp:cNvSpPr/>
      </dsp:nvSpPr>
      <dsp:spPr>
        <a:xfrm>
          <a:off x="3039764" y="818634"/>
          <a:ext cx="2763422" cy="165805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AI in Guided Pathways Summit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April 17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Clover Park Technical College</a:t>
          </a:r>
        </a:p>
      </dsp:txBody>
      <dsp:txXfrm>
        <a:off x="3039764" y="818634"/>
        <a:ext cx="2763422" cy="1658053"/>
      </dsp:txXfrm>
    </dsp:sp>
    <dsp:sp modelId="{390958D8-2444-4F9D-B564-ABE95AAE8C86}">
      <dsp:nvSpPr>
        <dsp:cNvPr id="0" name=""/>
        <dsp:cNvSpPr/>
      </dsp:nvSpPr>
      <dsp:spPr>
        <a:xfrm>
          <a:off x="6079529" y="794575"/>
          <a:ext cx="2763422" cy="165805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Assessment Teaching and Learning Conference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April 29-May 1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Vancouver, WA</a:t>
          </a:r>
        </a:p>
      </dsp:txBody>
      <dsp:txXfrm>
        <a:off x="6079529" y="794575"/>
        <a:ext cx="2763422" cy="1658053"/>
      </dsp:txXfrm>
    </dsp:sp>
    <dsp:sp modelId="{1F9D6156-28BE-47AE-A473-B35570719851}">
      <dsp:nvSpPr>
        <dsp:cNvPr id="0" name=""/>
        <dsp:cNvSpPr/>
      </dsp:nvSpPr>
      <dsp:spPr>
        <a:xfrm>
          <a:off x="1519882" y="2728971"/>
          <a:ext cx="2763422" cy="165805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Ongoing: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Monthly Pie and Pi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Communities of Practice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College Cluster Convenings</a:t>
          </a:r>
        </a:p>
      </dsp:txBody>
      <dsp:txXfrm>
        <a:off x="1519882" y="2728971"/>
        <a:ext cx="2763422" cy="1658053"/>
      </dsp:txXfrm>
    </dsp:sp>
    <dsp:sp modelId="{38FEED71-E986-4476-863C-07114C2872E6}">
      <dsp:nvSpPr>
        <dsp:cNvPr id="0" name=""/>
        <dsp:cNvSpPr/>
      </dsp:nvSpPr>
      <dsp:spPr>
        <a:xfrm>
          <a:off x="4535577" y="2746663"/>
          <a:ext cx="2763422" cy="1658053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In the Works: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Promising Practice Exchange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GP 101 (asynchronous)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b="1" kern="1200" dirty="0"/>
            <a:t>Cohort restructure</a:t>
          </a:r>
        </a:p>
      </dsp:txBody>
      <dsp:txXfrm>
        <a:off x="4535577" y="2746663"/>
        <a:ext cx="2763422" cy="16580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3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1/23/2025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1/23/2025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l Slide">
  <p:cSld name="1_Final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 descr="Community and Technical Colleges. Washington State Board."/>
          <p:cNvPicPr preferRelativeResize="0"/>
          <p:nvPr/>
        </p:nvPicPr>
        <p:blipFill rotWithShape="1">
          <a:blip r:embed="rId2">
            <a:alphaModFix/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3" descr="Header triangles pattern"/>
          <p:cNvPicPr preferRelativeResize="0"/>
          <p:nvPr/>
        </p:nvPicPr>
        <p:blipFill rotWithShape="1">
          <a:blip r:embed="rId3">
            <a:alphaModFix/>
          </a:blip>
          <a:srcRect t="42266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3764"/>
              </a:buClr>
              <a:buSzPts val="3500"/>
              <a:buFont typeface="Source Sans Pro"/>
              <a:buNone/>
              <a:defRPr sz="35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376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3764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3764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pic>
        <p:nvPicPr>
          <p:cNvPr id="20" name="Google Shape;20;p3" descr="CC. Creative Commons license, attribution alon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8650" y="6399147"/>
            <a:ext cx="835224" cy="29873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3"/>
          <p:cNvSpPr txBox="1"/>
          <p:nvPr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 b="0" i="1" u="none" strike="noStrike" cap="none">
                <a:solidFill>
                  <a:srgbClr val="7F7F7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Note: All material licensed under Creative Commons Attribution 4.0 International License.</a:t>
            </a:r>
            <a:endParaRPr/>
          </a:p>
        </p:txBody>
      </p:sp>
      <p:sp>
        <p:nvSpPr>
          <p:cNvPr id="22" name="Google Shape;22;p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 w="12700" cap="flat" cmpd="sng">
            <a:solidFill>
              <a:srgbClr val="F4CE1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05660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1/23/2025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1/23/2025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1/23/2025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1/23/2025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1/23/2025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1/23/2025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1/23/2025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1/23/2025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4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mailto:mwilson@sbctc.edu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77536" y="5090386"/>
            <a:ext cx="8388928" cy="679016"/>
          </a:xfrm>
        </p:spPr>
        <p:txBody>
          <a:bodyPr/>
          <a:lstStyle/>
          <a:p>
            <a:r>
              <a:rPr lang="en-US" dirty="0"/>
              <a:t>Winter 2025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Guided Pathways advisory council</a:t>
            </a:r>
            <a:r>
              <a:rPr lang="en-US" dirty="0"/>
              <a:t>	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Student Success Center, SBCTC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CDD1F-8D79-98BC-44DE-B44305057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</p:spPr>
        <p:txBody>
          <a:bodyPr/>
          <a:lstStyle/>
          <a:p>
            <a:r>
              <a:rPr lang="en-US" dirty="0"/>
              <a:t>Practice Area 4: </a:t>
            </a:r>
            <a:br>
              <a:rPr lang="en-US" dirty="0"/>
            </a:br>
            <a:r>
              <a:rPr lang="en-US" dirty="0"/>
              <a:t>Ensuring students are learning across programs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EB5B2-4A99-8B0B-CB35-C504C363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E137AC2-F961-B835-2A02-F4E2208C55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3210810"/>
              </p:ext>
            </p:extLst>
          </p:nvPr>
        </p:nvGraphicFramePr>
        <p:xfrm>
          <a:off x="922420" y="3152274"/>
          <a:ext cx="7595936" cy="21336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504753">
                  <a:extLst>
                    <a:ext uri="{9D8B030D-6E8A-4147-A177-3AD203B41FA5}">
                      <a16:colId xmlns:a16="http://schemas.microsoft.com/office/drawing/2014/main" val="2745156374"/>
                    </a:ext>
                  </a:extLst>
                </a:gridCol>
                <a:gridCol w="1324978">
                  <a:extLst>
                    <a:ext uri="{9D8B030D-6E8A-4147-A177-3AD203B41FA5}">
                      <a16:colId xmlns:a16="http://schemas.microsoft.com/office/drawing/2014/main" val="4268476775"/>
                    </a:ext>
                  </a:extLst>
                </a:gridCol>
                <a:gridCol w="1288677">
                  <a:extLst>
                    <a:ext uri="{9D8B030D-6E8A-4147-A177-3AD203B41FA5}">
                      <a16:colId xmlns:a16="http://schemas.microsoft.com/office/drawing/2014/main" val="2800185262"/>
                    </a:ext>
                  </a:extLst>
                </a:gridCol>
                <a:gridCol w="2477528">
                  <a:extLst>
                    <a:ext uri="{9D8B030D-6E8A-4147-A177-3AD203B41FA5}">
                      <a16:colId xmlns:a16="http://schemas.microsoft.com/office/drawing/2014/main" val="2164665354"/>
                    </a:ext>
                  </a:extLst>
                </a:gridCol>
              </a:tblGrid>
              <a:tr h="108902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Practice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2022 Response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2024 Response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Change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1957852"/>
                  </a:ext>
                </a:extLst>
              </a:tr>
              <a:tr h="10445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Corequisite college math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+2 colleges with 7 colleges in progress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8607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35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0206C-91AD-83D9-B1A8-BE36FE568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334" y="1485900"/>
            <a:ext cx="8673042" cy="736600"/>
          </a:xfrm>
        </p:spPr>
        <p:txBody>
          <a:bodyPr>
            <a:noAutofit/>
          </a:bodyPr>
          <a:lstStyle/>
          <a:p>
            <a:r>
              <a:rPr lang="en-US" dirty="0"/>
              <a:t>STUDENT SUCCESS SOFTWARE RFP UPDATE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460617C-F7C6-2587-C952-BC3A74E89A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BA4F8-AD00-4D4A-1BAC-6C07AB41C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3527311" cy="3313833"/>
          </a:xfrm>
        </p:spPr>
        <p:txBody>
          <a:bodyPr/>
          <a:lstStyle/>
          <a:p>
            <a:r>
              <a:rPr lang="en-US" sz="2400" dirty="0"/>
              <a:t>Vendor Demonstrations</a:t>
            </a:r>
          </a:p>
          <a:p>
            <a:r>
              <a:rPr lang="en-US" sz="2400" dirty="0"/>
              <a:t>Accessibility Testing</a:t>
            </a:r>
          </a:p>
          <a:p>
            <a:r>
              <a:rPr lang="en-US" sz="2400" dirty="0"/>
              <a:t>Determining a final winner</a:t>
            </a:r>
          </a:p>
          <a:p>
            <a:endParaRPr lang="en-US" sz="2400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F603169-F0A6-BAC8-3E8F-825DF1E800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</p:spPr>
        <p:txBody>
          <a:bodyPr/>
          <a:lstStyle/>
          <a:p>
            <a:r>
              <a:rPr lang="en-US" dirty="0"/>
              <a:t>Evaluator Groups (20 max)</a:t>
            </a:r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E1FCA1E8-0EC3-4694-E36F-15F02A62C9B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997861"/>
              </p:ext>
            </p:extLst>
          </p:nvPr>
        </p:nvGraphicFramePr>
        <p:xfrm>
          <a:off x="4034589" y="2910325"/>
          <a:ext cx="5109411" cy="3702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7E080-49A3-5CC4-7FCC-5FA4B40E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3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CA9D-2340-2E51-BB7E-3FDFD60E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832" y="1474024"/>
            <a:ext cx="8302337" cy="786457"/>
          </a:xfrm>
        </p:spPr>
        <p:txBody>
          <a:bodyPr/>
          <a:lstStyle/>
          <a:p>
            <a:r>
              <a:rPr lang="en-US" dirty="0"/>
              <a:t>Peer and professional Development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55D571-5D1C-286E-34DE-08C01BC51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D36610C-8A45-56E1-7510-F7F3EC84FB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024366"/>
              </p:ext>
            </p:extLst>
          </p:nvPr>
        </p:nvGraphicFramePr>
        <p:xfrm>
          <a:off x="150524" y="1676399"/>
          <a:ext cx="8842952" cy="5181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5114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 Comments? Discussion? Collaboration!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dirty="0"/>
              <a:t>Reach out anytime!</a:t>
            </a:r>
          </a:p>
          <a:p>
            <a:pPr marL="50800" indent="0">
              <a:buNone/>
            </a:pPr>
            <a:endParaRPr lang="en-US" dirty="0"/>
          </a:p>
          <a:p>
            <a:pPr marL="50800" indent="0">
              <a:buNone/>
            </a:pPr>
            <a:r>
              <a:rPr lang="en-US" dirty="0"/>
              <a:t>Monica Wilson</a:t>
            </a:r>
            <a:br>
              <a:rPr lang="en-US" dirty="0"/>
            </a:br>
            <a:r>
              <a:rPr lang="en-US" dirty="0"/>
              <a:t>Student Success Center &amp; Strategic Initiatives</a:t>
            </a:r>
            <a:br>
              <a:rPr lang="en-US" dirty="0"/>
            </a:br>
            <a:r>
              <a:rPr lang="en-US" dirty="0"/>
              <a:t>Director</a:t>
            </a:r>
            <a:br>
              <a:rPr lang="en-US" dirty="0"/>
            </a:br>
            <a:r>
              <a:rPr lang="en-US" dirty="0">
                <a:hlinkClick r:id="rId2"/>
              </a:rPr>
              <a:t>mwilson@sbctc.edu</a:t>
            </a:r>
            <a:br>
              <a:rPr lang="en-US" dirty="0"/>
            </a:br>
            <a:r>
              <a:rPr lang="en-US" dirty="0"/>
              <a:t>503-307-1555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8675688" y="6483350"/>
            <a:ext cx="468312" cy="238125"/>
          </a:xfrm>
          <a:prstGeom prst="rect">
            <a:avLst/>
          </a:prstGeo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 descr="Two rows of six cartoon question marks in different colors, each with farying shadows and with a different style." title="Decorativ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39096">
            <a:off x="5611871" y="4650522"/>
            <a:ext cx="3571142" cy="190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663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44CCC-1D52-8116-AFC5-89F02438B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time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1BD75-4EA2-4C8D-44C9-57A8C9E8B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672" y="2421759"/>
            <a:ext cx="8336975" cy="3757046"/>
          </a:xfrm>
        </p:spPr>
        <p:txBody>
          <a:bodyPr/>
          <a:lstStyle/>
          <a:p>
            <a:r>
              <a:rPr lang="en-US" dirty="0"/>
              <a:t>Welcome, introductions, announcements</a:t>
            </a:r>
          </a:p>
          <a:p>
            <a:r>
              <a:rPr lang="en-US" dirty="0"/>
              <a:t>Student Success Center Updates</a:t>
            </a:r>
          </a:p>
          <a:p>
            <a:pPr lvl="1"/>
            <a:r>
              <a:rPr lang="en-US" dirty="0"/>
              <a:t>Legislative report overview</a:t>
            </a:r>
          </a:p>
          <a:p>
            <a:pPr lvl="1"/>
            <a:r>
              <a:rPr lang="en-US" dirty="0"/>
              <a:t>Student Success Software RFP Updates</a:t>
            </a:r>
          </a:p>
          <a:p>
            <a:pPr lvl="1"/>
            <a:r>
              <a:rPr lang="en-US" dirty="0"/>
              <a:t>Upcoming events</a:t>
            </a:r>
          </a:p>
          <a:p>
            <a:r>
              <a:rPr lang="en-US" dirty="0"/>
              <a:t>Guided Pathways work plan development with JFF</a:t>
            </a:r>
          </a:p>
          <a:p>
            <a:r>
              <a:rPr lang="en-US" dirty="0"/>
              <a:t>Q&amp;A, farewell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B358F6-C8D7-6A91-A044-AC0113A7C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1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A6670-8177-C2A2-353A-FF551CA3B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</p:spPr>
        <p:txBody>
          <a:bodyPr anchor="b">
            <a:normAutofit/>
          </a:bodyPr>
          <a:lstStyle/>
          <a:p>
            <a:r>
              <a:rPr lang="en-US" sz="3200" dirty="0"/>
              <a:t>Welcome &amp; Introductions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7CF7024-6DDA-1442-BEBE-323EF6061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</p:spPr>
        <p:txBody>
          <a:bodyPr/>
          <a:lstStyle/>
          <a:p>
            <a:r>
              <a:rPr lang="en-US" dirty="0"/>
              <a:t>In the Chat—name and role, connections to Guided Pathways work at your institution.</a:t>
            </a:r>
          </a:p>
        </p:txBody>
      </p:sp>
      <p:pic>
        <p:nvPicPr>
          <p:cNvPr id="6" name="Content Placeholder 5" descr="A dog lying on a blanket next to a fire&#10;&#10;Description automatically generated">
            <a:extLst>
              <a:ext uri="{FF2B5EF4-FFF2-40B4-BE49-F238E27FC236}">
                <a16:creationId xmlns:a16="http://schemas.microsoft.com/office/drawing/2014/main" id="{5E4BC343-CEB1-70F6-057F-FBC1C3A8E5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2" r="3" b="3"/>
          <a:stretch/>
        </p:blipFill>
        <p:spPr>
          <a:xfrm>
            <a:off x="3863540" y="1569027"/>
            <a:ext cx="5041469" cy="4812024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22BF99-B9BD-D767-DBC6-046B2D40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DEE5BC03-7CE3-4FE3-BC0A-0ACCA8AC1F24}" type="slidenum">
              <a:rPr lang="en-US" sz="700" smtClean="0"/>
              <a:pPr>
                <a:lnSpc>
                  <a:spcPct val="90000"/>
                </a:lnSpc>
                <a:spcAft>
                  <a:spcPts val="600"/>
                </a:spcAft>
              </a:pPr>
              <a:t>3</a:t>
            </a:fld>
            <a:endParaRPr lang="en-US" sz="700"/>
          </a:p>
        </p:txBody>
      </p:sp>
    </p:spTree>
    <p:extLst>
      <p:ext uri="{BB962C8B-B14F-4D97-AF65-F5344CB8AC3E}">
        <p14:creationId xmlns:p14="http://schemas.microsoft.com/office/powerpoint/2010/main" val="335924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69F92C7-B4BB-3BE4-CB39-B67B0A262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Announcements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631BAC7-21F6-60D4-40C6-FF325A5973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feel free to share any updates from your commission or council that is relevant to our work of Student Success.</a:t>
            </a:r>
          </a:p>
          <a:p>
            <a:r>
              <a:rPr lang="en-US" dirty="0"/>
              <a:t>Accomplishments, Ideas, Events, etc.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189F7-0A91-A4CE-6F5E-0F7273AC2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80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10065-3E58-E2C7-8853-28B7D05DA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report overview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8A9708-63DA-398D-D150-6A12187878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AB0576-79B0-0893-30D8-C1D599E2C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144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E34E-742D-6619-BE64-2FD7AD0F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Indicator data/outcomes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47E0784-58CF-AA2E-45B9-1EE5A4226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5101"/>
              </p:ext>
            </p:extLst>
          </p:nvPr>
        </p:nvGraphicFramePr>
        <p:xfrm>
          <a:off x="536575" y="2414588"/>
          <a:ext cx="8337550" cy="3757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D5869-E758-6DD7-BC47-71BD3CB11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730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4080D-5ECA-87CC-C71D-87F51376E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</p:spPr>
        <p:txBody>
          <a:bodyPr/>
          <a:lstStyle/>
          <a:p>
            <a:r>
              <a:rPr lang="en-US" dirty="0"/>
              <a:t>Practice Area 1: </a:t>
            </a:r>
            <a:br>
              <a:rPr lang="en-US" dirty="0"/>
            </a:br>
            <a:r>
              <a:rPr lang="en-US" dirty="0"/>
              <a:t>Mapping paths to students end goal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DD5D7-7B3F-4EF5-F87E-6C0C471C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5E15DDB-5AE1-9523-87E4-F18574463B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5602830"/>
              </p:ext>
            </p:extLst>
          </p:nvPr>
        </p:nvGraphicFramePr>
        <p:xfrm>
          <a:off x="1167063" y="2911496"/>
          <a:ext cx="6974305" cy="286653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211687">
                  <a:extLst>
                    <a:ext uri="{9D8B030D-6E8A-4147-A177-3AD203B41FA5}">
                      <a16:colId xmlns:a16="http://schemas.microsoft.com/office/drawing/2014/main" val="2052680946"/>
                    </a:ext>
                  </a:extLst>
                </a:gridCol>
                <a:gridCol w="1286480">
                  <a:extLst>
                    <a:ext uri="{9D8B030D-6E8A-4147-A177-3AD203B41FA5}">
                      <a16:colId xmlns:a16="http://schemas.microsoft.com/office/drawing/2014/main" val="1214075984"/>
                    </a:ext>
                  </a:extLst>
                </a:gridCol>
                <a:gridCol w="1251234">
                  <a:extLst>
                    <a:ext uri="{9D8B030D-6E8A-4147-A177-3AD203B41FA5}">
                      <a16:colId xmlns:a16="http://schemas.microsoft.com/office/drawing/2014/main" val="2117837542"/>
                    </a:ext>
                  </a:extLst>
                </a:gridCol>
                <a:gridCol w="2224904">
                  <a:extLst>
                    <a:ext uri="{9D8B030D-6E8A-4147-A177-3AD203B41FA5}">
                      <a16:colId xmlns:a16="http://schemas.microsoft.com/office/drawing/2014/main" val="3130218636"/>
                    </a:ext>
                  </a:extLst>
                </a:gridCol>
              </a:tblGrid>
              <a:tr h="19250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Practice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2022 Response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2024 Response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Change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405650"/>
                  </a:ext>
                </a:extLst>
              </a:tr>
              <a:tr h="5804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Meta-Majors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26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31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+5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4179566"/>
                  </a:ext>
                </a:extLst>
              </a:tr>
              <a:tr h="5804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CTC program maps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17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27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>
                          <a:effectLst/>
                        </a:rPr>
                        <a:t>+ 10 colleges</a:t>
                      </a:r>
                      <a:endParaRPr lang="en-US" sz="1800" kern="10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55873154"/>
                  </a:ext>
                </a:extLst>
              </a:tr>
              <a:tr h="5804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Transfer program maps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13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23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>
                          <a:effectLst/>
                        </a:rPr>
                        <a:t>+10 colleges</a:t>
                      </a:r>
                      <a:endParaRPr lang="en-US" sz="1800" kern="10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0527441"/>
                  </a:ext>
                </a:extLst>
              </a:tr>
              <a:tr h="5804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Math Pathways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33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+13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4034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DFB29-8924-24BB-F95F-D9F6F56F2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</p:spPr>
        <p:txBody>
          <a:bodyPr/>
          <a:lstStyle/>
          <a:p>
            <a:r>
              <a:rPr lang="en-US" dirty="0"/>
              <a:t>Practice Area 2: </a:t>
            </a:r>
            <a:br>
              <a:rPr lang="en-US" dirty="0"/>
            </a:br>
            <a:r>
              <a:rPr lang="en-US" dirty="0"/>
              <a:t>Helping students get on a program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5FD55-FF14-4A09-F44C-E0655E88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316DC-07D4-C527-CD8F-6123F0E219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06450" y="2414588"/>
            <a:ext cx="8337550" cy="375761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4487194-477E-770D-5769-171BFB04BF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575937"/>
              </p:ext>
            </p:extLst>
          </p:nvPr>
        </p:nvGraphicFramePr>
        <p:xfrm>
          <a:off x="649705" y="3039980"/>
          <a:ext cx="8061157" cy="348941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669192">
                  <a:extLst>
                    <a:ext uri="{9D8B030D-6E8A-4147-A177-3AD203B41FA5}">
                      <a16:colId xmlns:a16="http://schemas.microsoft.com/office/drawing/2014/main" val="2467015967"/>
                    </a:ext>
                  </a:extLst>
                </a:gridCol>
                <a:gridCol w="1136843">
                  <a:extLst>
                    <a:ext uri="{9D8B030D-6E8A-4147-A177-3AD203B41FA5}">
                      <a16:colId xmlns:a16="http://schemas.microsoft.com/office/drawing/2014/main" val="3635495458"/>
                    </a:ext>
                  </a:extLst>
                </a:gridCol>
                <a:gridCol w="1383305">
                  <a:extLst>
                    <a:ext uri="{9D8B030D-6E8A-4147-A177-3AD203B41FA5}">
                      <a16:colId xmlns:a16="http://schemas.microsoft.com/office/drawing/2014/main" val="2255535406"/>
                    </a:ext>
                  </a:extLst>
                </a:gridCol>
                <a:gridCol w="2871817">
                  <a:extLst>
                    <a:ext uri="{9D8B030D-6E8A-4147-A177-3AD203B41FA5}">
                      <a16:colId xmlns:a16="http://schemas.microsoft.com/office/drawing/2014/main" val="1330924129"/>
                    </a:ext>
                  </a:extLst>
                </a:gridCol>
              </a:tblGrid>
              <a:tr h="6302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Practice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2022 Response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2024 Response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Change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7014905"/>
                  </a:ext>
                </a:extLst>
              </a:tr>
              <a:tr h="33818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Mandatory orientation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17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29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>
                          <a:effectLst/>
                        </a:rPr>
                        <a:t>+12 colleges</a:t>
                      </a:r>
                      <a:endParaRPr lang="en-US" sz="1800" kern="10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192710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Mandatory First Quarter Advising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22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25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+3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0387407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Educational Plan within first quarter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10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12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+2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7084515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Mandatory first-year experience course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11</a:t>
                      </a:r>
                      <a:endParaRPr lang="en-US" sz="18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+1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2472437"/>
                  </a:ext>
                </a:extLst>
              </a:tr>
              <a:tr h="6302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Early program related course taking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17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</a:t>
                      </a:r>
                      <a:endParaRPr lang="en-US" sz="18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+3 colleges</a:t>
                      </a:r>
                      <a:endParaRPr lang="en-US" sz="18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696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247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19D2C-E71E-E806-C88E-1AB60BBCA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</p:spPr>
        <p:txBody>
          <a:bodyPr/>
          <a:lstStyle/>
          <a:p>
            <a:r>
              <a:rPr lang="en-US" dirty="0"/>
              <a:t>Practice Area 3: </a:t>
            </a:r>
            <a:br>
              <a:rPr lang="en-US" dirty="0"/>
            </a:br>
            <a:r>
              <a:rPr lang="en-US" dirty="0"/>
              <a:t>Keeping students on a path to completion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9C9474-92A0-B0AC-A38D-32592996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308AE9C-4E91-58EC-9C89-3D0E63109D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3546363"/>
              </p:ext>
            </p:extLst>
          </p:nvPr>
        </p:nvGraphicFramePr>
        <p:xfrm>
          <a:off x="609600" y="3023937"/>
          <a:ext cx="8264525" cy="336884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479357">
                  <a:extLst>
                    <a:ext uri="{9D8B030D-6E8A-4147-A177-3AD203B41FA5}">
                      <a16:colId xmlns:a16="http://schemas.microsoft.com/office/drawing/2014/main" val="2066355785"/>
                    </a:ext>
                  </a:extLst>
                </a:gridCol>
                <a:gridCol w="1390257">
                  <a:extLst>
                    <a:ext uri="{9D8B030D-6E8A-4147-A177-3AD203B41FA5}">
                      <a16:colId xmlns:a16="http://schemas.microsoft.com/office/drawing/2014/main" val="359205067"/>
                    </a:ext>
                  </a:extLst>
                </a:gridCol>
                <a:gridCol w="1357673">
                  <a:extLst>
                    <a:ext uri="{9D8B030D-6E8A-4147-A177-3AD203B41FA5}">
                      <a16:colId xmlns:a16="http://schemas.microsoft.com/office/drawing/2014/main" val="2927242998"/>
                    </a:ext>
                  </a:extLst>
                </a:gridCol>
                <a:gridCol w="3037238">
                  <a:extLst>
                    <a:ext uri="{9D8B030D-6E8A-4147-A177-3AD203B41FA5}">
                      <a16:colId xmlns:a16="http://schemas.microsoft.com/office/drawing/2014/main" val="1914430818"/>
                    </a:ext>
                  </a:extLst>
                </a:gridCol>
              </a:tblGrid>
              <a:tr h="75755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Practice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2022 Response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2024 Response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Change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842231"/>
                  </a:ext>
                </a:extLst>
              </a:tr>
              <a:tr h="75755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Mandatory ongoing advising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8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15</a:t>
                      </a:r>
                      <a:endParaRPr lang="en-US" sz="1600" kern="100" dirty="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>
                          <a:effectLst/>
                        </a:rPr>
                        <a:t>+7 colleges</a:t>
                      </a:r>
                      <a:endParaRPr lang="en-US" sz="1600" kern="10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2784759"/>
                  </a:ext>
                </a:extLst>
              </a:tr>
              <a:tr h="72663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Caseload advising by field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22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25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+3 colleges</a:t>
                      </a:r>
                      <a:endParaRPr lang="en-US" sz="16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3280245"/>
                  </a:ext>
                </a:extLst>
              </a:tr>
              <a:tr h="11270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Scheduling for on-time completion based on educational plans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1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</a:pPr>
                      <a:r>
                        <a:rPr lang="en-US" sz="1600" kern="100">
                          <a:effectLst/>
                        </a:rPr>
                        <a:t>5</a:t>
                      </a:r>
                      <a:endParaRPr lang="en-US" sz="1600" kern="100"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+4 colleges</a:t>
                      </a: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600" kern="100" dirty="0">
                          <a:effectLst/>
                        </a:rPr>
                        <a:t>13 in progress</a:t>
                      </a:r>
                      <a:endParaRPr lang="en-US" sz="1600" kern="100" dirty="0">
                        <a:solidFill>
                          <a:srgbClr val="000000"/>
                        </a:solidFill>
                        <a:effectLst/>
                        <a:latin typeface="Aptos" panose="020B00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0345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78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BCTC PowerPoint template--standard version" id="{704F361A-0815-4AB8-B1B1-4622852CCB7F}" vid="{757D8C9B-8E99-46F3-8389-D6EF626E27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48E665ECF7842A8E9F6A6D42CD1A8" ma:contentTypeVersion="513" ma:contentTypeDescription="Create a new document." ma:contentTypeScope="" ma:versionID="d440fc9625261b42707d26fb19635200">
  <xsd:schema xmlns:xsd="http://www.w3.org/2001/XMLSchema" xmlns:xs="http://www.w3.org/2001/XMLSchema" xmlns:p="http://schemas.microsoft.com/office/2006/metadata/properties" xmlns:ns1="http://schemas.microsoft.com/sharepoint/v3" xmlns:ns2="d9922a8a-c8e9-487d-95d2-c6b1c2450a72" xmlns:ns3="03e82ba2-b1c2-49ab-af23-43782fb35cbc" targetNamespace="http://schemas.microsoft.com/office/2006/metadata/properties" ma:root="true" ma:fieldsID="3bdb47f55d4bbc6b9ca2f98c66e7a660" ns1:_="" ns2:_="" ns3:_="">
    <xsd:import namespace="http://schemas.microsoft.com/sharepoint/v3"/>
    <xsd:import namespace="d9922a8a-c8e9-487d-95d2-c6b1c2450a72"/>
    <xsd:import namespace="03e82ba2-b1c2-49ab-af23-43782fb35cbc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3:_dlc_DocId" minOccurs="0"/>
                <xsd:element ref="ns3:_dlc_DocIdUrl" minOccurs="0"/>
                <xsd:element ref="ns3:_dlc_DocIdPersistId" minOccurs="0"/>
                <xsd:element ref="ns2:IconOverlay" minOccurs="0"/>
                <xsd:element ref="ns1:PublishingExpirationDate" minOccurs="0"/>
                <xsd:element ref="ns1:PublishingStartDate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15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  <xsd:element name="PublishingStartDate" ma:index="16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22a8a-c8e9-487d-95d2-c6b1c2450a72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 ma:readOnly="false">
      <xsd:simpleType>
        <xsd:restriction base="dms:Choice">
          <xsd:enumeration value="Business Cards"/>
          <xsd:enumeration value="Name Badges"/>
          <xsd:enumeration value="Logos"/>
          <xsd:enumeration value="SBCTC Templates"/>
          <xsd:enumeration value="Style Guide"/>
          <xsd:enumeration value="Zoom Backgrounds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conOverlay" ma:index="14" nillable="true" ma:displayName="IconOverlay" ma:internalName="IconOverlay" ma:readOnly="false">
      <xsd:simpleType>
        <xsd:restriction base="dms:Text"/>
      </xsd:simple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2ba2-b1c2-49ab-af23-43782fb35cbc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Content_x0020_Owner xmlns="d9922a8a-c8e9-487d-95d2-c6b1c2450a72">
      <UserInfo>
        <DisplayName>Katie Rose</DisplayName>
        <AccountId>85</AccountId>
        <AccountType/>
      </UserInfo>
    </Content_x0020_Owner>
    <IconOverlay xmlns="d9922a8a-c8e9-487d-95d2-c6b1c2450a72" xsi:nil="true"/>
    <Menu_x0020_Group xmlns="d9922a8a-c8e9-487d-95d2-c6b1c2450a72">Publications &amp; Printing</Menu_x0020_Group>
    <Category xmlns="d9922a8a-c8e9-487d-95d2-c6b1c2450a72">SBCTC Templates</Category>
    <_dlc_DocId xmlns="03e82ba2-b1c2-49ab-af23-43782fb35cbc">Z7X6SQ3F62JH-64-83</_dlc_DocId>
    <_dlc_DocIdUrl xmlns="03e82ba2-b1c2-49ab-af23-43782fb35cbc">
      <Url>https://portal.sbctc.edu/sites/Intranet/publications/_layouts/15/DocIdRedir.aspx?ID=Z7X6SQ3F62JH-64-83</Url>
      <Description>Z7X6SQ3F62JH-64-83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B41657-AF1B-427D-9063-778083D5AA8E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d9922a8a-c8e9-487d-95d2-c6b1c2450a72"/>
    <ds:schemaRef ds:uri="03e82ba2-b1c2-49ab-af23-43782fb35cb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5940EB-9295-40F5-8C8B-916A82F32F42}">
  <ds:schemaRefs>
    <ds:schemaRef ds:uri="http://schemas.microsoft.com/sharepoint/event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C5C388AF-9EF2-40E4-AC4E-C9E502C2E4DC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d9922a8a-c8e9-487d-95d2-c6b1c2450a72"/>
    <ds:schemaRef ds:uri="03e82ba2-b1c2-49ab-af23-43782fb35cbc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SBCTC PowerPoint template--standard version</Template>
  <TotalTime>822</TotalTime>
  <Words>602</Words>
  <Application>Microsoft Office PowerPoint</Application>
  <PresentationFormat>On-screen Show (4:3)</PresentationFormat>
  <Paragraphs>161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Arial</vt:lpstr>
      <vt:lpstr>Calibri</vt:lpstr>
      <vt:lpstr>Source Sans Pro</vt:lpstr>
      <vt:lpstr>Symbol</vt:lpstr>
      <vt:lpstr>Office Theme</vt:lpstr>
      <vt:lpstr>Guided Pathways advisory council </vt:lpstr>
      <vt:lpstr>Our time together</vt:lpstr>
      <vt:lpstr>Welcome &amp; Introductions</vt:lpstr>
      <vt:lpstr>Announcements</vt:lpstr>
      <vt:lpstr>Legislative report overview</vt:lpstr>
      <vt:lpstr>Early Indicator data/outcomes</vt:lpstr>
      <vt:lpstr>Practice Area 1:  Mapping paths to students end goal</vt:lpstr>
      <vt:lpstr>Practice Area 2:  Helping students get on a program path</vt:lpstr>
      <vt:lpstr>Practice Area 3:  Keeping students on a path to completion</vt:lpstr>
      <vt:lpstr>Practice Area 4:  Ensuring students are learning across programs</vt:lpstr>
      <vt:lpstr>STUDENT SUCCESS SOFTWARE RFP UPDATE</vt:lpstr>
      <vt:lpstr>Peer and professional Development</vt:lpstr>
      <vt:lpstr>Questions? Comments? Discussion? Collaboration!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Guided Pathways advisory council</dc:title>
  <dc:creator>Monica Wilson</dc:creator>
  <cp:lastModifiedBy>Monica Wilson</cp:lastModifiedBy>
  <cp:revision>9</cp:revision>
  <dcterms:created xsi:type="dcterms:W3CDTF">2024-10-23T21:50:11Z</dcterms:created>
  <dcterms:modified xsi:type="dcterms:W3CDTF">2025-01-23T18:58:54Z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0x0101001F948E665ECF7842A8E9F6A6D42CD1A8</vt:lpwstr>
  </property>
  <property fmtid="{D5CDD505-2E9C-101B-9397-08002B2CF9AE}" pid="3" name="_dlc_DocIdItemGuid">
    <vt:lpwstr>bc372a88-358c-4bb6-8d38-dd951ccab0b4</vt:lpwstr>
  </property>
</Properties>
</file>