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22"/>
  </p:notesMasterIdLst>
  <p:handoutMasterIdLst>
    <p:handoutMasterId r:id="rId23"/>
  </p:handoutMasterIdLst>
  <p:sldIdLst>
    <p:sldId id="259" r:id="rId6"/>
    <p:sldId id="263" r:id="rId7"/>
    <p:sldId id="264" r:id="rId8"/>
    <p:sldId id="265" r:id="rId9"/>
    <p:sldId id="266" r:id="rId10"/>
    <p:sldId id="428" r:id="rId11"/>
    <p:sldId id="427" r:id="rId12"/>
    <p:sldId id="267" r:id="rId13"/>
    <p:sldId id="488" r:id="rId14"/>
    <p:sldId id="489" r:id="rId15"/>
    <p:sldId id="490" r:id="rId16"/>
    <p:sldId id="491" r:id="rId17"/>
    <p:sldId id="492" r:id="rId18"/>
    <p:sldId id="493" r:id="rId19"/>
    <p:sldId id="494" r:id="rId20"/>
    <p:sldId id="274"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5711" autoAdjust="0"/>
  </p:normalViewPr>
  <p:slideViewPr>
    <p:cSldViewPr snapToGrid="0">
      <p:cViewPr varScale="1">
        <p:scale>
          <a:sx n="95" d="100"/>
          <a:sy n="95" d="100"/>
        </p:scale>
        <p:origin x="1118" y="72"/>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FBF111-F7ED-4A63-83EE-B337C1970468}" type="doc">
      <dgm:prSet loTypeId="urn:microsoft.com/office/officeart/2005/8/layout/process1" loCatId="process" qsTypeId="urn:microsoft.com/office/officeart/2005/8/quickstyle/simple2" qsCatId="simple" csTypeId="urn:microsoft.com/office/officeart/2005/8/colors/accent6_1" csCatId="accent6" phldr="1"/>
      <dgm:spPr/>
    </dgm:pt>
    <dgm:pt modelId="{427AD0A7-2DF4-44ED-8762-6B053AD0CF56}">
      <dgm:prSet phldrT="[Text]"/>
      <dgm:spPr/>
      <dgm:t>
        <a:bodyPr/>
        <a:lstStyle/>
        <a:p>
          <a:r>
            <a:rPr lang="en-US" b="1" dirty="0"/>
            <a:t>10 new Tribal Student Success Professionals</a:t>
          </a:r>
        </a:p>
      </dgm:t>
    </dgm:pt>
    <dgm:pt modelId="{9B09F339-FA49-4D6C-AFF9-4B9A7BC46620}" type="parTrans" cxnId="{4715A37D-3056-4E97-99A4-2300F6138B08}">
      <dgm:prSet/>
      <dgm:spPr/>
      <dgm:t>
        <a:bodyPr/>
        <a:lstStyle/>
        <a:p>
          <a:endParaRPr lang="en-US"/>
        </a:p>
      </dgm:t>
    </dgm:pt>
    <dgm:pt modelId="{D0A84C09-C2DD-4F0F-B2A0-026BE8607FAD}" type="sibTrans" cxnId="{4715A37D-3056-4E97-99A4-2300F6138B08}">
      <dgm:prSet/>
      <dgm:spPr/>
      <dgm:t>
        <a:bodyPr/>
        <a:lstStyle/>
        <a:p>
          <a:endParaRPr lang="en-US"/>
        </a:p>
      </dgm:t>
    </dgm:pt>
    <dgm:pt modelId="{B5ACC560-9CDC-45F6-87ED-88A287A813F5}">
      <dgm:prSet phldrT="[Text]"/>
      <dgm:spPr/>
      <dgm:t>
        <a:bodyPr/>
        <a:lstStyle/>
        <a:p>
          <a:r>
            <a:rPr lang="en-US" b="1" i="0" u="none" dirty="0"/>
            <a:t>62 faculty trained</a:t>
          </a:r>
          <a:endParaRPr lang="en-US" b="0" dirty="0"/>
        </a:p>
      </dgm:t>
    </dgm:pt>
    <dgm:pt modelId="{EB11359A-D6DB-4097-9FC1-BFE091EB8594}" type="parTrans" cxnId="{E9657D19-0CED-4394-B6A8-9951317235CD}">
      <dgm:prSet/>
      <dgm:spPr/>
      <dgm:t>
        <a:bodyPr/>
        <a:lstStyle/>
        <a:p>
          <a:endParaRPr lang="en-US"/>
        </a:p>
      </dgm:t>
    </dgm:pt>
    <dgm:pt modelId="{B06B117F-88C2-4A9A-B16B-72A36F6406D2}" type="sibTrans" cxnId="{E9657D19-0CED-4394-B6A8-9951317235CD}">
      <dgm:prSet/>
      <dgm:spPr/>
      <dgm:t>
        <a:bodyPr/>
        <a:lstStyle/>
        <a:p>
          <a:endParaRPr lang="en-US"/>
        </a:p>
      </dgm:t>
    </dgm:pt>
    <dgm:pt modelId="{F2CA9C4D-5646-4B64-A668-5F6B8BDE385B}">
      <dgm:prSet phldrT="[Text]"/>
      <dgm:spPr/>
      <dgm:t>
        <a:bodyPr/>
        <a:lstStyle/>
        <a:p>
          <a:r>
            <a:rPr lang="en-US" b="1" i="0" u="none" dirty="0"/>
            <a:t>145 Tribal Graduates</a:t>
          </a:r>
          <a:endParaRPr lang="en-US" b="0" dirty="0"/>
        </a:p>
      </dgm:t>
    </dgm:pt>
    <dgm:pt modelId="{8E19FF1F-D346-4F43-AAE7-F941B67FB308}" type="parTrans" cxnId="{E90AF7C4-957A-489E-A047-91D02813F696}">
      <dgm:prSet/>
      <dgm:spPr/>
      <dgm:t>
        <a:bodyPr/>
        <a:lstStyle/>
        <a:p>
          <a:endParaRPr lang="en-US"/>
        </a:p>
      </dgm:t>
    </dgm:pt>
    <dgm:pt modelId="{1162A07D-AE36-46D9-AB02-86752481B185}" type="sibTrans" cxnId="{E90AF7C4-957A-489E-A047-91D02813F696}">
      <dgm:prSet/>
      <dgm:spPr/>
      <dgm:t>
        <a:bodyPr/>
        <a:lstStyle/>
        <a:p>
          <a:endParaRPr lang="en-US"/>
        </a:p>
      </dgm:t>
    </dgm:pt>
    <dgm:pt modelId="{C02BD2C2-50A7-4FB8-AD0A-97BF073FB8DC}">
      <dgm:prSet phldrT="[Text]"/>
      <dgm:spPr/>
      <dgm:t>
        <a:bodyPr/>
        <a:lstStyle/>
        <a:p>
          <a:r>
            <a:rPr lang="en-US" b="0" i="0" u="none" dirty="0"/>
            <a:t>500 Graduates with improved skills for co-stewardship in the climate era</a:t>
          </a:r>
          <a:endParaRPr lang="en-US" b="0" dirty="0"/>
        </a:p>
      </dgm:t>
    </dgm:pt>
    <dgm:pt modelId="{E49737FE-66E1-40F7-B792-960C4DB229CD}" type="parTrans" cxnId="{F8038F59-E7BE-4841-97C5-9279E770A9F3}">
      <dgm:prSet/>
      <dgm:spPr/>
      <dgm:t>
        <a:bodyPr/>
        <a:lstStyle/>
        <a:p>
          <a:endParaRPr lang="en-US"/>
        </a:p>
      </dgm:t>
    </dgm:pt>
    <dgm:pt modelId="{25AF4FB1-DE81-491F-9C47-E03B6C5F1154}" type="sibTrans" cxnId="{F8038F59-E7BE-4841-97C5-9279E770A9F3}">
      <dgm:prSet/>
      <dgm:spPr/>
      <dgm:t>
        <a:bodyPr/>
        <a:lstStyle/>
        <a:p>
          <a:endParaRPr lang="en-US"/>
        </a:p>
      </dgm:t>
    </dgm:pt>
    <dgm:pt modelId="{17307613-35F0-40F4-99C9-6DC2789971E1}">
      <dgm:prSet phldrT="[Text]"/>
      <dgm:spPr/>
      <dgm:t>
        <a:bodyPr/>
        <a:lstStyle/>
        <a:p>
          <a:r>
            <a:rPr lang="en-US" b="0" i="0" u="none" dirty="0"/>
            <a:t>10 programs redesigned</a:t>
          </a:r>
          <a:endParaRPr lang="en-US" b="0" dirty="0"/>
        </a:p>
        <a:p>
          <a:endParaRPr lang="en-US" dirty="0"/>
        </a:p>
      </dgm:t>
    </dgm:pt>
    <dgm:pt modelId="{BFB0B177-A86D-4928-A87A-D991FA30F2C4}" type="parTrans" cxnId="{463CDC08-C7DF-4796-9997-CBA2F63F2B26}">
      <dgm:prSet/>
      <dgm:spPr/>
      <dgm:t>
        <a:bodyPr/>
        <a:lstStyle/>
        <a:p>
          <a:endParaRPr lang="en-US"/>
        </a:p>
      </dgm:t>
    </dgm:pt>
    <dgm:pt modelId="{3D9BD47E-090D-4DBC-9A07-8CEBD0267C07}" type="sibTrans" cxnId="{463CDC08-C7DF-4796-9997-CBA2F63F2B26}">
      <dgm:prSet/>
      <dgm:spPr/>
      <dgm:t>
        <a:bodyPr/>
        <a:lstStyle/>
        <a:p>
          <a:endParaRPr lang="en-US"/>
        </a:p>
      </dgm:t>
    </dgm:pt>
    <dgm:pt modelId="{1A4A18FB-64CC-45B2-B825-F910FCB36E68}">
      <dgm:prSet phldrT="[Text]"/>
      <dgm:spPr/>
      <dgm:t>
        <a:bodyPr/>
        <a:lstStyle/>
        <a:p>
          <a:r>
            <a:rPr lang="en-US" b="1" i="0" u="none" dirty="0"/>
            <a:t>11 employer partners; </a:t>
          </a:r>
          <a:endParaRPr lang="en-US" b="0" dirty="0"/>
        </a:p>
      </dgm:t>
    </dgm:pt>
    <dgm:pt modelId="{B8DE53D7-63E0-4783-A0DF-CFB263D4E8DD}" type="parTrans" cxnId="{66AAD333-0EC1-4ABB-934B-F1CF901BD103}">
      <dgm:prSet/>
      <dgm:spPr/>
      <dgm:t>
        <a:bodyPr/>
        <a:lstStyle/>
        <a:p>
          <a:endParaRPr lang="en-US"/>
        </a:p>
      </dgm:t>
    </dgm:pt>
    <dgm:pt modelId="{C921D8CC-6CF6-4692-97AC-6AFA3F3F5FD7}" type="sibTrans" cxnId="{66AAD333-0EC1-4ABB-934B-F1CF901BD103}">
      <dgm:prSet/>
      <dgm:spPr/>
      <dgm:t>
        <a:bodyPr/>
        <a:lstStyle/>
        <a:p>
          <a:endParaRPr lang="en-US"/>
        </a:p>
      </dgm:t>
    </dgm:pt>
    <dgm:pt modelId="{1F239194-754F-48D5-BB6C-4645D92C243F}">
      <dgm:prSet phldrT="[Text]"/>
      <dgm:spPr/>
      <dgm:t>
        <a:bodyPr/>
        <a:lstStyle/>
        <a:p>
          <a:r>
            <a:rPr lang="en-US" b="0" i="0" u="none" dirty="0"/>
            <a:t>Over 400 jobs with priority hire commitments</a:t>
          </a:r>
          <a:endParaRPr lang="en-US" b="0" dirty="0"/>
        </a:p>
      </dgm:t>
    </dgm:pt>
    <dgm:pt modelId="{E17682CE-A769-4283-93A6-1B2EFE862678}" type="parTrans" cxnId="{95D1ECD1-F866-4F80-A2A3-E3DDBB06E941}">
      <dgm:prSet/>
      <dgm:spPr/>
      <dgm:t>
        <a:bodyPr/>
        <a:lstStyle/>
        <a:p>
          <a:endParaRPr lang="en-US"/>
        </a:p>
      </dgm:t>
    </dgm:pt>
    <dgm:pt modelId="{2C9A4650-23DD-4B1D-AAA4-E135FB21D088}" type="sibTrans" cxnId="{95D1ECD1-F866-4F80-A2A3-E3DDBB06E941}">
      <dgm:prSet/>
      <dgm:spPr/>
      <dgm:t>
        <a:bodyPr/>
        <a:lstStyle/>
        <a:p>
          <a:endParaRPr lang="en-US"/>
        </a:p>
      </dgm:t>
    </dgm:pt>
    <dgm:pt modelId="{BE25B2FE-2889-43C5-933A-62BCF5BEE938}" type="pres">
      <dgm:prSet presAssocID="{BCFBF111-F7ED-4A63-83EE-B337C1970468}" presName="Name0" presStyleCnt="0">
        <dgm:presLayoutVars>
          <dgm:dir/>
          <dgm:resizeHandles val="exact"/>
        </dgm:presLayoutVars>
      </dgm:prSet>
      <dgm:spPr/>
    </dgm:pt>
    <dgm:pt modelId="{C0D892A1-E3B9-422A-9B48-4FB2FD0F43FB}" type="pres">
      <dgm:prSet presAssocID="{427AD0A7-2DF4-44ED-8762-6B053AD0CF56}" presName="node" presStyleLbl="node1" presStyleIdx="0" presStyleCnt="4">
        <dgm:presLayoutVars>
          <dgm:bulletEnabled val="1"/>
        </dgm:presLayoutVars>
      </dgm:prSet>
      <dgm:spPr/>
    </dgm:pt>
    <dgm:pt modelId="{4D81202E-7D85-46D8-A8B6-FB7692CB22DF}" type="pres">
      <dgm:prSet presAssocID="{D0A84C09-C2DD-4F0F-B2A0-026BE8607FAD}" presName="sibTrans" presStyleLbl="sibTrans2D1" presStyleIdx="0" presStyleCnt="3"/>
      <dgm:spPr/>
    </dgm:pt>
    <dgm:pt modelId="{7B5D1C80-37BB-47BB-A66C-5C5E321173A3}" type="pres">
      <dgm:prSet presAssocID="{D0A84C09-C2DD-4F0F-B2A0-026BE8607FAD}" presName="connectorText" presStyleLbl="sibTrans2D1" presStyleIdx="0" presStyleCnt="3"/>
      <dgm:spPr/>
    </dgm:pt>
    <dgm:pt modelId="{0FDEDE9D-AD8F-4420-8360-8B3E671344D6}" type="pres">
      <dgm:prSet presAssocID="{B5ACC560-9CDC-45F6-87ED-88A287A813F5}" presName="node" presStyleLbl="node1" presStyleIdx="1" presStyleCnt="4">
        <dgm:presLayoutVars>
          <dgm:bulletEnabled val="1"/>
        </dgm:presLayoutVars>
      </dgm:prSet>
      <dgm:spPr/>
    </dgm:pt>
    <dgm:pt modelId="{0ECEBD4B-FE2C-4A8A-9E24-356E335EA48F}" type="pres">
      <dgm:prSet presAssocID="{B06B117F-88C2-4A9A-B16B-72A36F6406D2}" presName="sibTrans" presStyleLbl="sibTrans2D1" presStyleIdx="1" presStyleCnt="3"/>
      <dgm:spPr/>
    </dgm:pt>
    <dgm:pt modelId="{FD9A37B9-5522-4C5B-8BCC-B511552CE78A}" type="pres">
      <dgm:prSet presAssocID="{B06B117F-88C2-4A9A-B16B-72A36F6406D2}" presName="connectorText" presStyleLbl="sibTrans2D1" presStyleIdx="1" presStyleCnt="3"/>
      <dgm:spPr/>
    </dgm:pt>
    <dgm:pt modelId="{4D472BB1-5168-479D-AECB-A254648B186A}" type="pres">
      <dgm:prSet presAssocID="{F2CA9C4D-5646-4B64-A668-5F6B8BDE385B}" presName="node" presStyleLbl="node1" presStyleIdx="2" presStyleCnt="4">
        <dgm:presLayoutVars>
          <dgm:bulletEnabled val="1"/>
        </dgm:presLayoutVars>
      </dgm:prSet>
      <dgm:spPr/>
    </dgm:pt>
    <dgm:pt modelId="{3AE7FF5C-90FA-43E4-A2F6-759FD09F58DB}" type="pres">
      <dgm:prSet presAssocID="{1162A07D-AE36-46D9-AB02-86752481B185}" presName="sibTrans" presStyleLbl="sibTrans2D1" presStyleIdx="2" presStyleCnt="3"/>
      <dgm:spPr/>
    </dgm:pt>
    <dgm:pt modelId="{3AEF03BA-F16C-492F-AE21-75579CFDBCB0}" type="pres">
      <dgm:prSet presAssocID="{1162A07D-AE36-46D9-AB02-86752481B185}" presName="connectorText" presStyleLbl="sibTrans2D1" presStyleIdx="2" presStyleCnt="3"/>
      <dgm:spPr/>
    </dgm:pt>
    <dgm:pt modelId="{D018E800-CE98-4CEB-93D3-35C8A05F7527}" type="pres">
      <dgm:prSet presAssocID="{1A4A18FB-64CC-45B2-B825-F910FCB36E68}" presName="node" presStyleLbl="node1" presStyleIdx="3" presStyleCnt="4">
        <dgm:presLayoutVars>
          <dgm:bulletEnabled val="1"/>
        </dgm:presLayoutVars>
      </dgm:prSet>
      <dgm:spPr/>
    </dgm:pt>
  </dgm:ptLst>
  <dgm:cxnLst>
    <dgm:cxn modelId="{463CDC08-C7DF-4796-9997-CBA2F63F2B26}" srcId="{B5ACC560-9CDC-45F6-87ED-88A287A813F5}" destId="{17307613-35F0-40F4-99C9-6DC2789971E1}" srcOrd="0" destOrd="0" parTransId="{BFB0B177-A86D-4928-A87A-D991FA30F2C4}" sibTransId="{3D9BD47E-090D-4DBC-9A07-8CEBD0267C07}"/>
    <dgm:cxn modelId="{E9657D19-0CED-4394-B6A8-9951317235CD}" srcId="{BCFBF111-F7ED-4A63-83EE-B337C1970468}" destId="{B5ACC560-9CDC-45F6-87ED-88A287A813F5}" srcOrd="1" destOrd="0" parTransId="{EB11359A-D6DB-4097-9FC1-BFE091EB8594}" sibTransId="{B06B117F-88C2-4A9A-B16B-72A36F6406D2}"/>
    <dgm:cxn modelId="{66AAD333-0EC1-4ABB-934B-F1CF901BD103}" srcId="{BCFBF111-F7ED-4A63-83EE-B337C1970468}" destId="{1A4A18FB-64CC-45B2-B825-F910FCB36E68}" srcOrd="3" destOrd="0" parTransId="{B8DE53D7-63E0-4783-A0DF-CFB263D4E8DD}" sibTransId="{C921D8CC-6CF6-4692-97AC-6AFA3F3F5FD7}"/>
    <dgm:cxn modelId="{A20DC938-9449-461B-BEA0-0A0DA1916A33}" type="presOf" srcId="{B06B117F-88C2-4A9A-B16B-72A36F6406D2}" destId="{FD9A37B9-5522-4C5B-8BCC-B511552CE78A}" srcOrd="1" destOrd="0" presId="urn:microsoft.com/office/officeart/2005/8/layout/process1"/>
    <dgm:cxn modelId="{91226E6F-C726-46C8-AD03-CD1D9DB02EF4}" type="presOf" srcId="{D0A84C09-C2DD-4F0F-B2A0-026BE8607FAD}" destId="{7B5D1C80-37BB-47BB-A66C-5C5E321173A3}" srcOrd="1" destOrd="0" presId="urn:microsoft.com/office/officeart/2005/8/layout/process1"/>
    <dgm:cxn modelId="{71997071-1E89-4BC4-8161-66637AE99ACC}" type="presOf" srcId="{B06B117F-88C2-4A9A-B16B-72A36F6406D2}" destId="{0ECEBD4B-FE2C-4A8A-9E24-356E335EA48F}" srcOrd="0" destOrd="0" presId="urn:microsoft.com/office/officeart/2005/8/layout/process1"/>
    <dgm:cxn modelId="{AC4D2254-7A75-4C15-B6CD-29D68A8FDB9A}" type="presOf" srcId="{B5ACC560-9CDC-45F6-87ED-88A287A813F5}" destId="{0FDEDE9D-AD8F-4420-8360-8B3E671344D6}" srcOrd="0" destOrd="0" presId="urn:microsoft.com/office/officeart/2005/8/layout/process1"/>
    <dgm:cxn modelId="{BC4E4E77-3208-497C-8B3D-EB0AA6BBC202}" type="presOf" srcId="{427AD0A7-2DF4-44ED-8762-6B053AD0CF56}" destId="{C0D892A1-E3B9-422A-9B48-4FB2FD0F43FB}" srcOrd="0" destOrd="0" presId="urn:microsoft.com/office/officeart/2005/8/layout/process1"/>
    <dgm:cxn modelId="{F8038F59-E7BE-4841-97C5-9279E770A9F3}" srcId="{F2CA9C4D-5646-4B64-A668-5F6B8BDE385B}" destId="{C02BD2C2-50A7-4FB8-AD0A-97BF073FB8DC}" srcOrd="0" destOrd="0" parTransId="{E49737FE-66E1-40F7-B792-960C4DB229CD}" sibTransId="{25AF4FB1-DE81-491F-9C47-E03B6C5F1154}"/>
    <dgm:cxn modelId="{4715A37D-3056-4E97-99A4-2300F6138B08}" srcId="{BCFBF111-F7ED-4A63-83EE-B337C1970468}" destId="{427AD0A7-2DF4-44ED-8762-6B053AD0CF56}" srcOrd="0" destOrd="0" parTransId="{9B09F339-FA49-4D6C-AFF9-4B9A7BC46620}" sibTransId="{D0A84C09-C2DD-4F0F-B2A0-026BE8607FAD}"/>
    <dgm:cxn modelId="{345F4D8C-AB08-4D5E-B17D-348F834DDBB6}" type="presOf" srcId="{D0A84C09-C2DD-4F0F-B2A0-026BE8607FAD}" destId="{4D81202E-7D85-46D8-A8B6-FB7692CB22DF}" srcOrd="0" destOrd="0" presId="urn:microsoft.com/office/officeart/2005/8/layout/process1"/>
    <dgm:cxn modelId="{06C9CE8D-623F-46B0-801A-BA663BACE357}" type="presOf" srcId="{BCFBF111-F7ED-4A63-83EE-B337C1970468}" destId="{BE25B2FE-2889-43C5-933A-62BCF5BEE938}" srcOrd="0" destOrd="0" presId="urn:microsoft.com/office/officeart/2005/8/layout/process1"/>
    <dgm:cxn modelId="{D72E4B8E-DA0C-4522-80E8-43CFDE828017}" type="presOf" srcId="{1162A07D-AE36-46D9-AB02-86752481B185}" destId="{3AEF03BA-F16C-492F-AE21-75579CFDBCB0}" srcOrd="1" destOrd="0" presId="urn:microsoft.com/office/officeart/2005/8/layout/process1"/>
    <dgm:cxn modelId="{8407B0A8-70A0-4104-BFE0-3A066F329304}" type="presOf" srcId="{C02BD2C2-50A7-4FB8-AD0A-97BF073FB8DC}" destId="{4D472BB1-5168-479D-AECB-A254648B186A}" srcOrd="0" destOrd="1" presId="urn:microsoft.com/office/officeart/2005/8/layout/process1"/>
    <dgm:cxn modelId="{60661CAA-052F-4CE5-97F3-087E0C9EF736}" type="presOf" srcId="{17307613-35F0-40F4-99C9-6DC2789971E1}" destId="{0FDEDE9D-AD8F-4420-8360-8B3E671344D6}" srcOrd="0" destOrd="1" presId="urn:microsoft.com/office/officeart/2005/8/layout/process1"/>
    <dgm:cxn modelId="{C11CEAB6-7E8B-430C-A956-0C09506653CD}" type="presOf" srcId="{1162A07D-AE36-46D9-AB02-86752481B185}" destId="{3AE7FF5C-90FA-43E4-A2F6-759FD09F58DB}" srcOrd="0" destOrd="0" presId="urn:microsoft.com/office/officeart/2005/8/layout/process1"/>
    <dgm:cxn modelId="{E90AF7C4-957A-489E-A047-91D02813F696}" srcId="{BCFBF111-F7ED-4A63-83EE-B337C1970468}" destId="{F2CA9C4D-5646-4B64-A668-5F6B8BDE385B}" srcOrd="2" destOrd="0" parTransId="{8E19FF1F-D346-4F43-AAE7-F941B67FB308}" sibTransId="{1162A07D-AE36-46D9-AB02-86752481B185}"/>
    <dgm:cxn modelId="{19CC97C9-617B-4975-BB3B-05DD6C3E7C38}" type="presOf" srcId="{1A4A18FB-64CC-45B2-B825-F910FCB36E68}" destId="{D018E800-CE98-4CEB-93D3-35C8A05F7527}" srcOrd="0" destOrd="0" presId="urn:microsoft.com/office/officeart/2005/8/layout/process1"/>
    <dgm:cxn modelId="{3C7941CC-D6F4-4B44-A554-0CADA0664610}" type="presOf" srcId="{F2CA9C4D-5646-4B64-A668-5F6B8BDE385B}" destId="{4D472BB1-5168-479D-AECB-A254648B186A}" srcOrd="0" destOrd="0" presId="urn:microsoft.com/office/officeart/2005/8/layout/process1"/>
    <dgm:cxn modelId="{95D1ECD1-F866-4F80-A2A3-E3DDBB06E941}" srcId="{1A4A18FB-64CC-45B2-B825-F910FCB36E68}" destId="{1F239194-754F-48D5-BB6C-4645D92C243F}" srcOrd="0" destOrd="0" parTransId="{E17682CE-A769-4283-93A6-1B2EFE862678}" sibTransId="{2C9A4650-23DD-4B1D-AAA4-E135FB21D088}"/>
    <dgm:cxn modelId="{107002F8-1D77-4989-8E9C-99C93C24578D}" type="presOf" srcId="{1F239194-754F-48D5-BB6C-4645D92C243F}" destId="{D018E800-CE98-4CEB-93D3-35C8A05F7527}" srcOrd="0" destOrd="1" presId="urn:microsoft.com/office/officeart/2005/8/layout/process1"/>
    <dgm:cxn modelId="{4006B773-6C2D-4687-BE70-3555D577E8EB}" type="presParOf" srcId="{BE25B2FE-2889-43C5-933A-62BCF5BEE938}" destId="{C0D892A1-E3B9-422A-9B48-4FB2FD0F43FB}" srcOrd="0" destOrd="0" presId="urn:microsoft.com/office/officeart/2005/8/layout/process1"/>
    <dgm:cxn modelId="{9066B216-8E8E-4DF9-B295-3BDB9C7987E1}" type="presParOf" srcId="{BE25B2FE-2889-43C5-933A-62BCF5BEE938}" destId="{4D81202E-7D85-46D8-A8B6-FB7692CB22DF}" srcOrd="1" destOrd="0" presId="urn:microsoft.com/office/officeart/2005/8/layout/process1"/>
    <dgm:cxn modelId="{BC93A4AA-9E55-44BC-9DC6-EC1F94FB7474}" type="presParOf" srcId="{4D81202E-7D85-46D8-A8B6-FB7692CB22DF}" destId="{7B5D1C80-37BB-47BB-A66C-5C5E321173A3}" srcOrd="0" destOrd="0" presId="urn:microsoft.com/office/officeart/2005/8/layout/process1"/>
    <dgm:cxn modelId="{00983A3E-A8C8-4304-BCB0-4693609EEBB9}" type="presParOf" srcId="{BE25B2FE-2889-43C5-933A-62BCF5BEE938}" destId="{0FDEDE9D-AD8F-4420-8360-8B3E671344D6}" srcOrd="2" destOrd="0" presId="urn:microsoft.com/office/officeart/2005/8/layout/process1"/>
    <dgm:cxn modelId="{5C0F2225-E2C2-4D66-AC88-F515335815E7}" type="presParOf" srcId="{BE25B2FE-2889-43C5-933A-62BCF5BEE938}" destId="{0ECEBD4B-FE2C-4A8A-9E24-356E335EA48F}" srcOrd="3" destOrd="0" presId="urn:microsoft.com/office/officeart/2005/8/layout/process1"/>
    <dgm:cxn modelId="{8E441EB6-DA67-4B56-88AB-4ADAFCE87CF3}" type="presParOf" srcId="{0ECEBD4B-FE2C-4A8A-9E24-356E335EA48F}" destId="{FD9A37B9-5522-4C5B-8BCC-B511552CE78A}" srcOrd="0" destOrd="0" presId="urn:microsoft.com/office/officeart/2005/8/layout/process1"/>
    <dgm:cxn modelId="{447B6492-64B8-49FC-823A-3EE1E78A9FE8}" type="presParOf" srcId="{BE25B2FE-2889-43C5-933A-62BCF5BEE938}" destId="{4D472BB1-5168-479D-AECB-A254648B186A}" srcOrd="4" destOrd="0" presId="urn:microsoft.com/office/officeart/2005/8/layout/process1"/>
    <dgm:cxn modelId="{68F04986-9244-4852-B530-A805A9EF227D}" type="presParOf" srcId="{BE25B2FE-2889-43C5-933A-62BCF5BEE938}" destId="{3AE7FF5C-90FA-43E4-A2F6-759FD09F58DB}" srcOrd="5" destOrd="0" presId="urn:microsoft.com/office/officeart/2005/8/layout/process1"/>
    <dgm:cxn modelId="{DE58F1F6-7881-4573-93C6-E3B65E8A25A9}" type="presParOf" srcId="{3AE7FF5C-90FA-43E4-A2F6-759FD09F58DB}" destId="{3AEF03BA-F16C-492F-AE21-75579CFDBCB0}" srcOrd="0" destOrd="0" presId="urn:microsoft.com/office/officeart/2005/8/layout/process1"/>
    <dgm:cxn modelId="{F4E3BEFB-48A7-47C2-B4B6-817902118261}" type="presParOf" srcId="{BE25B2FE-2889-43C5-933A-62BCF5BEE938}" destId="{D018E800-CE98-4CEB-93D3-35C8A05F7527}" srcOrd="6"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F23AA7-DF3D-42A9-AED1-0A4343103F72}" type="doc">
      <dgm:prSet loTypeId="urn:microsoft.com/office/officeart/2005/8/layout/default" loCatId="list" qsTypeId="urn:microsoft.com/office/officeart/2005/8/quickstyle/simple1" qsCatId="simple" csTypeId="urn:microsoft.com/office/officeart/2005/8/colors/accent6_4" csCatId="accent6" phldr="1"/>
      <dgm:spPr/>
      <dgm:t>
        <a:bodyPr/>
        <a:lstStyle/>
        <a:p>
          <a:endParaRPr lang="en-US"/>
        </a:p>
      </dgm:t>
    </dgm:pt>
    <dgm:pt modelId="{F3587178-C698-4B6D-AA5F-23E8D899DC36}">
      <dgm:prSet phldrT="[Text]"/>
      <dgm:spPr>
        <a:solidFill>
          <a:srgbClr val="0070C0"/>
        </a:solidFill>
      </dgm:spPr>
      <dgm:t>
        <a:bodyPr/>
        <a:lstStyle/>
        <a:p>
          <a:pPr algn="ctr"/>
          <a:r>
            <a:rPr lang="en-US" b="1" dirty="0"/>
            <a:t>Fall Math Retreat &amp; Placement Summit</a:t>
          </a:r>
        </a:p>
      </dgm:t>
    </dgm:pt>
    <dgm:pt modelId="{FB6AFEDE-B3DF-4AF4-825C-984ABA4D759B}" type="parTrans" cxnId="{ED9FC0F7-7A50-4615-B6D0-C439E52B7E2B}">
      <dgm:prSet/>
      <dgm:spPr/>
      <dgm:t>
        <a:bodyPr/>
        <a:lstStyle/>
        <a:p>
          <a:endParaRPr lang="en-US"/>
        </a:p>
      </dgm:t>
    </dgm:pt>
    <dgm:pt modelId="{071DF26A-B0CF-4FB7-AA32-6B0A1B4BD62F}" type="sibTrans" cxnId="{ED9FC0F7-7A50-4615-B6D0-C439E52B7E2B}">
      <dgm:prSet/>
      <dgm:spPr/>
      <dgm:t>
        <a:bodyPr/>
        <a:lstStyle/>
        <a:p>
          <a:endParaRPr lang="en-US"/>
        </a:p>
      </dgm:t>
    </dgm:pt>
    <dgm:pt modelId="{D5AF4198-7C51-43F3-834D-2EBC70E3DE20}">
      <dgm:prSet phldrT="[Text]"/>
      <dgm:spPr>
        <a:solidFill>
          <a:schemeClr val="tx2"/>
        </a:solidFill>
      </dgm:spPr>
      <dgm:t>
        <a:bodyPr/>
        <a:lstStyle/>
        <a:p>
          <a:pPr algn="ctr"/>
          <a:r>
            <a:rPr lang="en-US" b="1" dirty="0"/>
            <a:t>Equity in Scheduling Retreat</a:t>
          </a:r>
        </a:p>
      </dgm:t>
    </dgm:pt>
    <dgm:pt modelId="{D960DB02-C52F-4835-9416-885258E34A5A}" type="parTrans" cxnId="{C3788986-D6D4-4516-A158-BE361FC5AB23}">
      <dgm:prSet/>
      <dgm:spPr/>
      <dgm:t>
        <a:bodyPr/>
        <a:lstStyle/>
        <a:p>
          <a:endParaRPr lang="en-US"/>
        </a:p>
      </dgm:t>
    </dgm:pt>
    <dgm:pt modelId="{43C98E58-86DF-47E7-BF05-73BEFA2DEBD4}" type="sibTrans" cxnId="{C3788986-D6D4-4516-A158-BE361FC5AB23}">
      <dgm:prSet/>
      <dgm:spPr/>
      <dgm:t>
        <a:bodyPr/>
        <a:lstStyle/>
        <a:p>
          <a:endParaRPr lang="en-US"/>
        </a:p>
      </dgm:t>
    </dgm:pt>
    <dgm:pt modelId="{B8359415-965A-4E5D-AA2B-8A0C45836D89}">
      <dgm:prSet phldrT="[Text]"/>
      <dgm:spPr>
        <a:solidFill>
          <a:srgbClr val="0070C0"/>
        </a:solidFill>
      </dgm:spPr>
      <dgm:t>
        <a:bodyPr/>
        <a:lstStyle/>
        <a:p>
          <a:pPr algn="ctr"/>
          <a:r>
            <a:rPr lang="en-US" b="1" dirty="0"/>
            <a:t>Assessment Teaching and Learning Conference</a:t>
          </a:r>
        </a:p>
      </dgm:t>
    </dgm:pt>
    <dgm:pt modelId="{9D744220-4D02-47B0-B4AB-8021FBE5A64E}" type="parTrans" cxnId="{ABC7B53C-5FC3-4555-AF1E-445D178DDA8C}">
      <dgm:prSet/>
      <dgm:spPr/>
      <dgm:t>
        <a:bodyPr/>
        <a:lstStyle/>
        <a:p>
          <a:endParaRPr lang="en-US"/>
        </a:p>
      </dgm:t>
    </dgm:pt>
    <dgm:pt modelId="{B2EDC5EA-7741-498E-90C7-A5B128352379}" type="sibTrans" cxnId="{ABC7B53C-5FC3-4555-AF1E-445D178DDA8C}">
      <dgm:prSet/>
      <dgm:spPr/>
      <dgm:t>
        <a:bodyPr/>
        <a:lstStyle/>
        <a:p>
          <a:endParaRPr lang="en-US"/>
        </a:p>
      </dgm:t>
    </dgm:pt>
    <dgm:pt modelId="{06B70EC5-C7ED-4FAE-BD84-3DB0180B9250}">
      <dgm:prSet phldrT="[Text]"/>
      <dgm:spPr>
        <a:solidFill>
          <a:srgbClr val="0070C0"/>
        </a:solidFill>
      </dgm:spPr>
      <dgm:t>
        <a:bodyPr/>
        <a:lstStyle/>
        <a:p>
          <a:pPr algn="ctr"/>
          <a:r>
            <a:rPr lang="en-US" b="1" dirty="0"/>
            <a:t>AI in Guided Pathways Summit</a:t>
          </a:r>
        </a:p>
      </dgm:t>
    </dgm:pt>
    <dgm:pt modelId="{BB9C13A3-E561-4F87-97ED-82636ECDD026}" type="parTrans" cxnId="{C2CA0DC6-0ACE-4A62-BC8A-F3647ADF2575}">
      <dgm:prSet/>
      <dgm:spPr/>
      <dgm:t>
        <a:bodyPr/>
        <a:lstStyle/>
        <a:p>
          <a:endParaRPr lang="en-US"/>
        </a:p>
      </dgm:t>
    </dgm:pt>
    <dgm:pt modelId="{EF77621D-AEB7-4C58-A1C6-48706D944CF1}" type="sibTrans" cxnId="{C2CA0DC6-0ACE-4A62-BC8A-F3647ADF2575}">
      <dgm:prSet/>
      <dgm:spPr/>
      <dgm:t>
        <a:bodyPr/>
        <a:lstStyle/>
        <a:p>
          <a:endParaRPr lang="en-US"/>
        </a:p>
      </dgm:t>
    </dgm:pt>
    <dgm:pt modelId="{F078F53F-C7F8-411B-8D0D-6AFB2FC42F2E}">
      <dgm:prSet phldrT="[Text]"/>
      <dgm:spPr>
        <a:solidFill>
          <a:srgbClr val="0070C0"/>
        </a:solidFill>
      </dgm:spPr>
      <dgm:t>
        <a:bodyPr/>
        <a:lstStyle/>
        <a:p>
          <a:pPr algn="l"/>
          <a:r>
            <a:rPr lang="en-US" b="1" dirty="0"/>
            <a:t>November 7-8</a:t>
          </a:r>
        </a:p>
      </dgm:t>
    </dgm:pt>
    <dgm:pt modelId="{8E50B11A-6886-4F55-9053-635C0ED51F42}" type="parTrans" cxnId="{583E2EC3-B17F-46F0-AFFF-50AE09BBAF78}">
      <dgm:prSet/>
      <dgm:spPr/>
      <dgm:t>
        <a:bodyPr/>
        <a:lstStyle/>
        <a:p>
          <a:endParaRPr lang="en-US"/>
        </a:p>
      </dgm:t>
    </dgm:pt>
    <dgm:pt modelId="{2F5AD687-B8B4-4EEE-9C29-23E18339AFC9}" type="sibTrans" cxnId="{583E2EC3-B17F-46F0-AFFF-50AE09BBAF78}">
      <dgm:prSet/>
      <dgm:spPr/>
      <dgm:t>
        <a:bodyPr/>
        <a:lstStyle/>
        <a:p>
          <a:endParaRPr lang="en-US"/>
        </a:p>
      </dgm:t>
    </dgm:pt>
    <dgm:pt modelId="{9F94F86B-2739-4524-AC60-34A3196DD652}">
      <dgm:prSet phldrT="[Text]"/>
      <dgm:spPr>
        <a:solidFill>
          <a:srgbClr val="0070C0"/>
        </a:solidFill>
      </dgm:spPr>
      <dgm:t>
        <a:bodyPr/>
        <a:lstStyle/>
        <a:p>
          <a:pPr algn="l"/>
          <a:r>
            <a:rPr lang="en-US" b="1" dirty="0"/>
            <a:t>Everett Community College</a:t>
          </a:r>
        </a:p>
      </dgm:t>
    </dgm:pt>
    <dgm:pt modelId="{EF533954-9DB6-4D5F-8FF7-E34A42BD666D}" type="parTrans" cxnId="{0C5CFF65-F617-4792-8D1C-C2306E23DB1A}">
      <dgm:prSet/>
      <dgm:spPr/>
      <dgm:t>
        <a:bodyPr/>
        <a:lstStyle/>
        <a:p>
          <a:endParaRPr lang="en-US"/>
        </a:p>
      </dgm:t>
    </dgm:pt>
    <dgm:pt modelId="{677D5D36-3DCA-4F06-8409-0BEEF4BAB6B4}" type="sibTrans" cxnId="{0C5CFF65-F617-4792-8D1C-C2306E23DB1A}">
      <dgm:prSet/>
      <dgm:spPr/>
      <dgm:t>
        <a:bodyPr/>
        <a:lstStyle/>
        <a:p>
          <a:endParaRPr lang="en-US"/>
        </a:p>
      </dgm:t>
    </dgm:pt>
    <dgm:pt modelId="{A68C723A-A484-45DD-A2EE-44FB0F9B267E}">
      <dgm:prSet phldrT="[Text]"/>
      <dgm:spPr>
        <a:solidFill>
          <a:schemeClr val="tx2"/>
        </a:solidFill>
      </dgm:spPr>
      <dgm:t>
        <a:bodyPr/>
        <a:lstStyle/>
        <a:p>
          <a:pPr algn="l"/>
          <a:r>
            <a:rPr lang="en-US" b="1" i="0" dirty="0"/>
            <a:t>March 5-7</a:t>
          </a:r>
          <a:endParaRPr lang="en-US" b="1" dirty="0"/>
        </a:p>
      </dgm:t>
    </dgm:pt>
    <dgm:pt modelId="{5AFDBA81-B55A-4A01-9AA3-957DFD923D43}" type="parTrans" cxnId="{8881D7A3-58DC-4DD7-AF9F-4C69543BF084}">
      <dgm:prSet/>
      <dgm:spPr/>
      <dgm:t>
        <a:bodyPr/>
        <a:lstStyle/>
        <a:p>
          <a:endParaRPr lang="en-US"/>
        </a:p>
      </dgm:t>
    </dgm:pt>
    <dgm:pt modelId="{F860F7DA-352A-43D0-AFA1-8709373F8D26}" type="sibTrans" cxnId="{8881D7A3-58DC-4DD7-AF9F-4C69543BF084}">
      <dgm:prSet/>
      <dgm:spPr/>
      <dgm:t>
        <a:bodyPr/>
        <a:lstStyle/>
        <a:p>
          <a:endParaRPr lang="en-US"/>
        </a:p>
      </dgm:t>
    </dgm:pt>
    <dgm:pt modelId="{27C87381-304F-4F88-A91D-6727B723AC1D}">
      <dgm:prSet phldrT="[Text]"/>
      <dgm:spPr>
        <a:solidFill>
          <a:schemeClr val="tx2"/>
        </a:solidFill>
      </dgm:spPr>
      <dgm:t>
        <a:bodyPr/>
        <a:lstStyle/>
        <a:p>
          <a:pPr algn="l"/>
          <a:r>
            <a:rPr lang="en-US" b="1" dirty="0"/>
            <a:t>Location TBD</a:t>
          </a:r>
        </a:p>
      </dgm:t>
    </dgm:pt>
    <dgm:pt modelId="{6CCE486C-B131-415E-8F0E-210DB4C626EE}" type="parTrans" cxnId="{F64533E0-DD3F-49C4-8609-21DD7A0535CB}">
      <dgm:prSet/>
      <dgm:spPr/>
      <dgm:t>
        <a:bodyPr/>
        <a:lstStyle/>
        <a:p>
          <a:endParaRPr lang="en-US"/>
        </a:p>
      </dgm:t>
    </dgm:pt>
    <dgm:pt modelId="{F4CD4928-65D5-4490-98A7-488392E72779}" type="sibTrans" cxnId="{F64533E0-DD3F-49C4-8609-21DD7A0535CB}">
      <dgm:prSet/>
      <dgm:spPr/>
      <dgm:t>
        <a:bodyPr/>
        <a:lstStyle/>
        <a:p>
          <a:endParaRPr lang="en-US"/>
        </a:p>
      </dgm:t>
    </dgm:pt>
    <dgm:pt modelId="{2E090E6B-706D-473A-A4CE-989178A93C83}">
      <dgm:prSet phldrT="[Text]"/>
      <dgm:spPr>
        <a:solidFill>
          <a:srgbClr val="0070C0"/>
        </a:solidFill>
      </dgm:spPr>
      <dgm:t>
        <a:bodyPr/>
        <a:lstStyle/>
        <a:p>
          <a:pPr algn="l"/>
          <a:r>
            <a:rPr lang="en-US" b="1" dirty="0"/>
            <a:t>April 17-18</a:t>
          </a:r>
        </a:p>
      </dgm:t>
    </dgm:pt>
    <dgm:pt modelId="{9707EC38-19BA-4A19-894E-2EE3A034DD54}" type="parTrans" cxnId="{40A65682-8A5E-4D92-9FE5-0C48ED2B087B}">
      <dgm:prSet/>
      <dgm:spPr/>
      <dgm:t>
        <a:bodyPr/>
        <a:lstStyle/>
        <a:p>
          <a:endParaRPr lang="en-US"/>
        </a:p>
      </dgm:t>
    </dgm:pt>
    <dgm:pt modelId="{07B14802-E2C6-4C31-A7BA-8E87574E9FC5}" type="sibTrans" cxnId="{40A65682-8A5E-4D92-9FE5-0C48ED2B087B}">
      <dgm:prSet/>
      <dgm:spPr/>
      <dgm:t>
        <a:bodyPr/>
        <a:lstStyle/>
        <a:p>
          <a:endParaRPr lang="en-US"/>
        </a:p>
      </dgm:t>
    </dgm:pt>
    <dgm:pt modelId="{0BEF190F-D04E-47EF-9324-8C027CF8D3FA}">
      <dgm:prSet phldrT="[Text]"/>
      <dgm:spPr>
        <a:solidFill>
          <a:srgbClr val="0070C0"/>
        </a:solidFill>
      </dgm:spPr>
      <dgm:t>
        <a:bodyPr/>
        <a:lstStyle/>
        <a:p>
          <a:pPr algn="l"/>
          <a:r>
            <a:rPr lang="en-US" b="1" dirty="0"/>
            <a:t>Location TBD</a:t>
          </a:r>
        </a:p>
      </dgm:t>
    </dgm:pt>
    <dgm:pt modelId="{4C096209-0998-436B-BEE9-45A5ECF595CC}" type="parTrans" cxnId="{89E3AF13-794F-4B3D-AED9-4C56E57A769E}">
      <dgm:prSet/>
      <dgm:spPr/>
      <dgm:t>
        <a:bodyPr/>
        <a:lstStyle/>
        <a:p>
          <a:endParaRPr lang="en-US"/>
        </a:p>
      </dgm:t>
    </dgm:pt>
    <dgm:pt modelId="{13C86AA3-1913-4789-AEB5-AF9BEE3685D3}" type="sibTrans" cxnId="{89E3AF13-794F-4B3D-AED9-4C56E57A769E}">
      <dgm:prSet/>
      <dgm:spPr/>
      <dgm:t>
        <a:bodyPr/>
        <a:lstStyle/>
        <a:p>
          <a:endParaRPr lang="en-US"/>
        </a:p>
      </dgm:t>
    </dgm:pt>
    <dgm:pt modelId="{7CB8197B-98A2-4124-ADDB-859DF331E637}">
      <dgm:prSet/>
      <dgm:spPr>
        <a:solidFill>
          <a:srgbClr val="0070C0"/>
        </a:solidFill>
      </dgm:spPr>
      <dgm:t>
        <a:bodyPr/>
        <a:lstStyle/>
        <a:p>
          <a:pPr algn="l"/>
          <a:r>
            <a:rPr lang="en-US" b="1" dirty="0"/>
            <a:t>April 29-May 1</a:t>
          </a:r>
        </a:p>
      </dgm:t>
    </dgm:pt>
    <dgm:pt modelId="{DD6BA01C-955B-4298-B31D-D691A59DE3E3}" type="parTrans" cxnId="{190019E0-FD74-410C-8C30-3D5B397B54E1}">
      <dgm:prSet/>
      <dgm:spPr/>
      <dgm:t>
        <a:bodyPr/>
        <a:lstStyle/>
        <a:p>
          <a:endParaRPr lang="en-US"/>
        </a:p>
      </dgm:t>
    </dgm:pt>
    <dgm:pt modelId="{D3765658-982E-4C57-867D-E0A7D992AD69}" type="sibTrans" cxnId="{190019E0-FD74-410C-8C30-3D5B397B54E1}">
      <dgm:prSet/>
      <dgm:spPr/>
      <dgm:t>
        <a:bodyPr/>
        <a:lstStyle/>
        <a:p>
          <a:endParaRPr lang="en-US"/>
        </a:p>
      </dgm:t>
    </dgm:pt>
    <dgm:pt modelId="{24B612B5-5DD5-42C9-BFD8-DA5E05916704}">
      <dgm:prSet/>
      <dgm:spPr>
        <a:solidFill>
          <a:srgbClr val="0070C0"/>
        </a:solidFill>
      </dgm:spPr>
      <dgm:t>
        <a:bodyPr/>
        <a:lstStyle/>
        <a:p>
          <a:pPr algn="l"/>
          <a:r>
            <a:rPr lang="en-US" b="1" dirty="0"/>
            <a:t>Vancouver, WA</a:t>
          </a:r>
        </a:p>
      </dgm:t>
    </dgm:pt>
    <dgm:pt modelId="{25BE0EC6-C19A-44B2-91F8-8D409884FBEF}" type="parTrans" cxnId="{4ACA5128-1BB7-4656-8577-B402CC6E71BC}">
      <dgm:prSet/>
      <dgm:spPr/>
      <dgm:t>
        <a:bodyPr/>
        <a:lstStyle/>
        <a:p>
          <a:endParaRPr lang="en-US"/>
        </a:p>
      </dgm:t>
    </dgm:pt>
    <dgm:pt modelId="{71ED53D5-46B9-4C87-AD53-2FB561895D7C}" type="sibTrans" cxnId="{4ACA5128-1BB7-4656-8577-B402CC6E71BC}">
      <dgm:prSet/>
      <dgm:spPr/>
      <dgm:t>
        <a:bodyPr/>
        <a:lstStyle/>
        <a:p>
          <a:endParaRPr lang="en-US"/>
        </a:p>
      </dgm:t>
    </dgm:pt>
    <dgm:pt modelId="{3E284739-F358-4434-B574-7DB1FA1B489C}">
      <dgm:prSet/>
      <dgm:spPr>
        <a:solidFill>
          <a:srgbClr val="0070C0"/>
        </a:solidFill>
      </dgm:spPr>
      <dgm:t>
        <a:bodyPr/>
        <a:lstStyle/>
        <a:p>
          <a:r>
            <a:rPr lang="en-US" b="1" dirty="0"/>
            <a:t>Ongoing:</a:t>
          </a:r>
        </a:p>
      </dgm:t>
    </dgm:pt>
    <dgm:pt modelId="{5B5277B4-703C-4DB5-8C71-7D64733432DA}" type="parTrans" cxnId="{E5CFD8B6-4DC1-49F8-A28E-1EA8728CAC32}">
      <dgm:prSet/>
      <dgm:spPr/>
      <dgm:t>
        <a:bodyPr/>
        <a:lstStyle/>
        <a:p>
          <a:endParaRPr lang="en-US"/>
        </a:p>
      </dgm:t>
    </dgm:pt>
    <dgm:pt modelId="{5DF9F170-ABB4-48C5-87AC-80C839EA6506}" type="sibTrans" cxnId="{E5CFD8B6-4DC1-49F8-A28E-1EA8728CAC32}">
      <dgm:prSet/>
      <dgm:spPr/>
      <dgm:t>
        <a:bodyPr/>
        <a:lstStyle/>
        <a:p>
          <a:endParaRPr lang="en-US"/>
        </a:p>
      </dgm:t>
    </dgm:pt>
    <dgm:pt modelId="{1A8846BA-ACCC-4197-A403-50CB95FF2FE6}">
      <dgm:prSet/>
      <dgm:spPr>
        <a:solidFill>
          <a:srgbClr val="0070C0"/>
        </a:solidFill>
      </dgm:spPr>
      <dgm:t>
        <a:bodyPr/>
        <a:lstStyle/>
        <a:p>
          <a:r>
            <a:rPr lang="en-US" b="1" dirty="0"/>
            <a:t>Monthly Pie and Pi</a:t>
          </a:r>
        </a:p>
      </dgm:t>
    </dgm:pt>
    <dgm:pt modelId="{1AA4C542-1462-4B8C-8460-376850C6D21C}" type="parTrans" cxnId="{22FD3F56-EAF5-461B-8620-EDDE61BCC011}">
      <dgm:prSet/>
      <dgm:spPr/>
      <dgm:t>
        <a:bodyPr/>
        <a:lstStyle/>
        <a:p>
          <a:endParaRPr lang="en-US"/>
        </a:p>
      </dgm:t>
    </dgm:pt>
    <dgm:pt modelId="{1021F249-CC33-4763-ABA4-590C6A5DA5F3}" type="sibTrans" cxnId="{22FD3F56-EAF5-461B-8620-EDDE61BCC011}">
      <dgm:prSet/>
      <dgm:spPr/>
      <dgm:t>
        <a:bodyPr/>
        <a:lstStyle/>
        <a:p>
          <a:endParaRPr lang="en-US"/>
        </a:p>
      </dgm:t>
    </dgm:pt>
    <dgm:pt modelId="{9A61705A-F18F-4456-AFBD-AAB14F229294}">
      <dgm:prSet/>
      <dgm:spPr>
        <a:solidFill>
          <a:srgbClr val="0070C0"/>
        </a:solidFill>
      </dgm:spPr>
      <dgm:t>
        <a:bodyPr/>
        <a:lstStyle/>
        <a:p>
          <a:r>
            <a:rPr lang="en-US" b="1" dirty="0"/>
            <a:t>Communities of Practice</a:t>
          </a:r>
        </a:p>
      </dgm:t>
    </dgm:pt>
    <dgm:pt modelId="{2A3EC7BE-2854-46B2-A90A-F40E18AF28FF}" type="parTrans" cxnId="{05921288-8A73-4185-AF2D-E3DFD7D722D8}">
      <dgm:prSet/>
      <dgm:spPr/>
      <dgm:t>
        <a:bodyPr/>
        <a:lstStyle/>
        <a:p>
          <a:endParaRPr lang="en-US"/>
        </a:p>
      </dgm:t>
    </dgm:pt>
    <dgm:pt modelId="{AD22FC67-99F0-4965-808D-5D751F05CCFD}" type="sibTrans" cxnId="{05921288-8A73-4185-AF2D-E3DFD7D722D8}">
      <dgm:prSet/>
      <dgm:spPr/>
      <dgm:t>
        <a:bodyPr/>
        <a:lstStyle/>
        <a:p>
          <a:endParaRPr lang="en-US"/>
        </a:p>
      </dgm:t>
    </dgm:pt>
    <dgm:pt modelId="{959683AB-4990-407B-B19D-1CE17507911E}">
      <dgm:prSet/>
      <dgm:spPr>
        <a:solidFill>
          <a:srgbClr val="0070C0"/>
        </a:solidFill>
      </dgm:spPr>
      <dgm:t>
        <a:bodyPr/>
        <a:lstStyle/>
        <a:p>
          <a:r>
            <a:rPr lang="en-US" b="1" dirty="0"/>
            <a:t>College Cluster Convenings</a:t>
          </a:r>
        </a:p>
      </dgm:t>
    </dgm:pt>
    <dgm:pt modelId="{72C0D501-6D86-4B7D-9E2C-3FF793682A4E}" type="parTrans" cxnId="{6D7301C3-287C-4D4C-8AB9-52D4E2C55CCE}">
      <dgm:prSet/>
      <dgm:spPr/>
      <dgm:t>
        <a:bodyPr/>
        <a:lstStyle/>
        <a:p>
          <a:endParaRPr lang="en-US"/>
        </a:p>
      </dgm:t>
    </dgm:pt>
    <dgm:pt modelId="{3F6EC3F4-147F-49C9-9A01-C7AE4ECA51A9}" type="sibTrans" cxnId="{6D7301C3-287C-4D4C-8AB9-52D4E2C55CCE}">
      <dgm:prSet/>
      <dgm:spPr/>
      <dgm:t>
        <a:bodyPr/>
        <a:lstStyle/>
        <a:p>
          <a:endParaRPr lang="en-US"/>
        </a:p>
      </dgm:t>
    </dgm:pt>
    <dgm:pt modelId="{18872935-DFE9-49C4-B766-D869F97DB6D7}">
      <dgm:prSet/>
      <dgm:spPr>
        <a:solidFill>
          <a:srgbClr val="0070C0"/>
        </a:solidFill>
      </dgm:spPr>
      <dgm:t>
        <a:bodyPr/>
        <a:lstStyle/>
        <a:p>
          <a:r>
            <a:rPr lang="en-US" b="1" dirty="0"/>
            <a:t>In the Works:</a:t>
          </a:r>
        </a:p>
      </dgm:t>
    </dgm:pt>
    <dgm:pt modelId="{9A9EEB4A-B57E-4D63-ABEF-D63046E242BA}" type="parTrans" cxnId="{DDF79592-F36C-43F8-97DA-C1B32098C19C}">
      <dgm:prSet/>
      <dgm:spPr/>
      <dgm:t>
        <a:bodyPr/>
        <a:lstStyle/>
        <a:p>
          <a:endParaRPr lang="en-US"/>
        </a:p>
      </dgm:t>
    </dgm:pt>
    <dgm:pt modelId="{0DDBAFD8-39B5-4F74-8DE3-BF9603E45F98}" type="sibTrans" cxnId="{DDF79592-F36C-43F8-97DA-C1B32098C19C}">
      <dgm:prSet/>
      <dgm:spPr/>
      <dgm:t>
        <a:bodyPr/>
        <a:lstStyle/>
        <a:p>
          <a:endParaRPr lang="en-US"/>
        </a:p>
      </dgm:t>
    </dgm:pt>
    <dgm:pt modelId="{9A6190AF-8A50-4A5C-A752-6551FFAC473D}">
      <dgm:prSet/>
      <dgm:spPr>
        <a:solidFill>
          <a:srgbClr val="0070C0"/>
        </a:solidFill>
      </dgm:spPr>
      <dgm:t>
        <a:bodyPr/>
        <a:lstStyle/>
        <a:p>
          <a:r>
            <a:rPr lang="en-US" b="1" dirty="0"/>
            <a:t>Promising Practice Exchange</a:t>
          </a:r>
        </a:p>
      </dgm:t>
    </dgm:pt>
    <dgm:pt modelId="{D3354EED-B1D5-4688-B019-059FEBF4FD9E}" type="parTrans" cxnId="{121577E1-B443-4144-9117-663165CE5A42}">
      <dgm:prSet/>
      <dgm:spPr/>
      <dgm:t>
        <a:bodyPr/>
        <a:lstStyle/>
        <a:p>
          <a:endParaRPr lang="en-US"/>
        </a:p>
      </dgm:t>
    </dgm:pt>
    <dgm:pt modelId="{654275D5-10B0-44F3-AB9A-BD85F1A29BCB}" type="sibTrans" cxnId="{121577E1-B443-4144-9117-663165CE5A42}">
      <dgm:prSet/>
      <dgm:spPr/>
      <dgm:t>
        <a:bodyPr/>
        <a:lstStyle/>
        <a:p>
          <a:endParaRPr lang="en-US"/>
        </a:p>
      </dgm:t>
    </dgm:pt>
    <dgm:pt modelId="{2E0BE841-B640-40C5-9BF1-3EF03F48378D}">
      <dgm:prSet/>
      <dgm:spPr>
        <a:solidFill>
          <a:srgbClr val="0070C0"/>
        </a:solidFill>
      </dgm:spPr>
      <dgm:t>
        <a:bodyPr/>
        <a:lstStyle/>
        <a:p>
          <a:r>
            <a:rPr lang="en-US" b="1" dirty="0"/>
            <a:t>GP 101 (asynchronous)</a:t>
          </a:r>
        </a:p>
      </dgm:t>
    </dgm:pt>
    <dgm:pt modelId="{24F800F4-2E9A-4131-AC6C-8317E285D07A}" type="parTrans" cxnId="{EF2F67BB-C929-4C32-BF4D-6E49A8EA393E}">
      <dgm:prSet/>
      <dgm:spPr/>
      <dgm:t>
        <a:bodyPr/>
        <a:lstStyle/>
        <a:p>
          <a:endParaRPr lang="en-US"/>
        </a:p>
      </dgm:t>
    </dgm:pt>
    <dgm:pt modelId="{EFDC0CBA-9583-4239-824A-D55CF5BB376A}" type="sibTrans" cxnId="{EF2F67BB-C929-4C32-BF4D-6E49A8EA393E}">
      <dgm:prSet/>
      <dgm:spPr/>
      <dgm:t>
        <a:bodyPr/>
        <a:lstStyle/>
        <a:p>
          <a:endParaRPr lang="en-US"/>
        </a:p>
      </dgm:t>
    </dgm:pt>
    <dgm:pt modelId="{DF3623B7-7750-4F70-A65C-0EF535A0437C}">
      <dgm:prSet/>
      <dgm:spPr>
        <a:solidFill>
          <a:srgbClr val="0070C0"/>
        </a:solidFill>
      </dgm:spPr>
      <dgm:t>
        <a:bodyPr/>
        <a:lstStyle/>
        <a:p>
          <a:r>
            <a:rPr lang="en-US" b="1" dirty="0"/>
            <a:t>Cohort restructure</a:t>
          </a:r>
        </a:p>
      </dgm:t>
    </dgm:pt>
    <dgm:pt modelId="{BAAA3EF5-7AE6-4C39-9906-2397FDB7C5D4}" type="parTrans" cxnId="{123BC491-A82E-4C14-8E2C-8874D370A052}">
      <dgm:prSet/>
      <dgm:spPr/>
      <dgm:t>
        <a:bodyPr/>
        <a:lstStyle/>
        <a:p>
          <a:endParaRPr lang="en-US"/>
        </a:p>
      </dgm:t>
    </dgm:pt>
    <dgm:pt modelId="{08CDE889-1ECC-4698-A18D-F1AE09105CD0}" type="sibTrans" cxnId="{123BC491-A82E-4C14-8E2C-8874D370A052}">
      <dgm:prSet/>
      <dgm:spPr/>
      <dgm:t>
        <a:bodyPr/>
        <a:lstStyle/>
        <a:p>
          <a:endParaRPr lang="en-US"/>
        </a:p>
      </dgm:t>
    </dgm:pt>
    <dgm:pt modelId="{D4ABD290-37AF-450B-BAEF-1D696B352882}" type="pres">
      <dgm:prSet presAssocID="{FBF23AA7-DF3D-42A9-AED1-0A4343103F72}" presName="diagram" presStyleCnt="0">
        <dgm:presLayoutVars>
          <dgm:dir/>
          <dgm:resizeHandles val="exact"/>
        </dgm:presLayoutVars>
      </dgm:prSet>
      <dgm:spPr/>
    </dgm:pt>
    <dgm:pt modelId="{0DBBEC68-1539-4193-9AA4-1CFC984BB37F}" type="pres">
      <dgm:prSet presAssocID="{F3587178-C698-4B6D-AA5F-23E8D899DC36}" presName="node" presStyleLbl="node1" presStyleIdx="0" presStyleCnt="6">
        <dgm:presLayoutVars>
          <dgm:bulletEnabled val="1"/>
        </dgm:presLayoutVars>
      </dgm:prSet>
      <dgm:spPr/>
    </dgm:pt>
    <dgm:pt modelId="{EFA98839-C3F3-485F-BC17-B7C1DEFBC4BA}" type="pres">
      <dgm:prSet presAssocID="{071DF26A-B0CF-4FB7-AA32-6B0A1B4BD62F}" presName="sibTrans" presStyleCnt="0"/>
      <dgm:spPr/>
    </dgm:pt>
    <dgm:pt modelId="{4E6C986D-56C4-45F2-8231-310723AA3FE1}" type="pres">
      <dgm:prSet presAssocID="{D5AF4198-7C51-43F3-834D-2EBC70E3DE20}" presName="node" presStyleLbl="node1" presStyleIdx="1" presStyleCnt="6" custLinFactNeighborX="-1464" custLinFactNeighborY="-1928">
        <dgm:presLayoutVars>
          <dgm:bulletEnabled val="1"/>
        </dgm:presLayoutVars>
      </dgm:prSet>
      <dgm:spPr/>
    </dgm:pt>
    <dgm:pt modelId="{75BD2845-FF66-4DBE-BFE2-3CAC584D405E}" type="pres">
      <dgm:prSet presAssocID="{43C98E58-86DF-47E7-BF05-73BEFA2DEBD4}" presName="sibTrans" presStyleCnt="0"/>
      <dgm:spPr/>
    </dgm:pt>
    <dgm:pt modelId="{AA5C0874-7562-44D3-A6EA-895A3494BDF5}" type="pres">
      <dgm:prSet presAssocID="{06B70EC5-C7ED-4FAE-BD84-3DB0180B9250}" presName="node" presStyleLbl="node1" presStyleIdx="2" presStyleCnt="6">
        <dgm:presLayoutVars>
          <dgm:bulletEnabled val="1"/>
        </dgm:presLayoutVars>
      </dgm:prSet>
      <dgm:spPr/>
    </dgm:pt>
    <dgm:pt modelId="{6CFD9318-4326-4F25-9C82-1A5B95D6C48B}" type="pres">
      <dgm:prSet presAssocID="{EF77621D-AEB7-4C58-A1C6-48706D944CF1}" presName="sibTrans" presStyleCnt="0"/>
      <dgm:spPr/>
    </dgm:pt>
    <dgm:pt modelId="{390958D8-2444-4F9D-B564-ABE95AAE8C86}" type="pres">
      <dgm:prSet presAssocID="{B8359415-965A-4E5D-AA2B-8A0C45836D89}" presName="node" presStyleLbl="node1" presStyleIdx="3" presStyleCnt="6">
        <dgm:presLayoutVars>
          <dgm:bulletEnabled val="1"/>
        </dgm:presLayoutVars>
      </dgm:prSet>
      <dgm:spPr/>
    </dgm:pt>
    <dgm:pt modelId="{03802CF2-F7D8-4631-A225-8143CC329341}" type="pres">
      <dgm:prSet presAssocID="{B2EDC5EA-7741-498E-90C7-A5B128352379}" presName="sibTrans" presStyleCnt="0"/>
      <dgm:spPr/>
    </dgm:pt>
    <dgm:pt modelId="{1F9D6156-28BE-47AE-A473-B35570719851}" type="pres">
      <dgm:prSet presAssocID="{3E284739-F358-4434-B574-7DB1FA1B489C}" presName="node" presStyleLbl="node1" presStyleIdx="4" presStyleCnt="6">
        <dgm:presLayoutVars>
          <dgm:bulletEnabled val="1"/>
        </dgm:presLayoutVars>
      </dgm:prSet>
      <dgm:spPr/>
    </dgm:pt>
    <dgm:pt modelId="{93258388-7B66-4278-AC62-FE3112059198}" type="pres">
      <dgm:prSet presAssocID="{5DF9F170-ABB4-48C5-87AC-80C839EA6506}" presName="sibTrans" presStyleCnt="0"/>
      <dgm:spPr/>
    </dgm:pt>
    <dgm:pt modelId="{38FEED71-E986-4476-863C-07114C2872E6}" type="pres">
      <dgm:prSet presAssocID="{18872935-DFE9-49C4-B766-D869F97DB6D7}" presName="node" presStyleLbl="node1" presStyleIdx="5" presStyleCnt="6" custLinFactNeighborX="-871" custLinFactNeighborY="1067">
        <dgm:presLayoutVars>
          <dgm:bulletEnabled val="1"/>
        </dgm:presLayoutVars>
      </dgm:prSet>
      <dgm:spPr/>
    </dgm:pt>
  </dgm:ptLst>
  <dgm:cxnLst>
    <dgm:cxn modelId="{A83C080D-B505-4CB9-BB5E-0FBAE2E1964B}" type="presOf" srcId="{0BEF190F-D04E-47EF-9324-8C027CF8D3FA}" destId="{AA5C0874-7562-44D3-A6EA-895A3494BDF5}" srcOrd="0" destOrd="2" presId="urn:microsoft.com/office/officeart/2005/8/layout/default"/>
    <dgm:cxn modelId="{89E3AF13-794F-4B3D-AED9-4C56E57A769E}" srcId="{06B70EC5-C7ED-4FAE-BD84-3DB0180B9250}" destId="{0BEF190F-D04E-47EF-9324-8C027CF8D3FA}" srcOrd="1" destOrd="0" parTransId="{4C096209-0998-436B-BEE9-45A5ECF595CC}" sibTransId="{13C86AA3-1913-4789-AEB5-AF9BEE3685D3}"/>
    <dgm:cxn modelId="{1716FB16-6EB0-4D31-A28D-06F60CCAF890}" type="presOf" srcId="{F078F53F-C7F8-411B-8D0D-6AFB2FC42F2E}" destId="{0DBBEC68-1539-4193-9AA4-1CFC984BB37F}" srcOrd="0" destOrd="1" presId="urn:microsoft.com/office/officeart/2005/8/layout/default"/>
    <dgm:cxn modelId="{A0E50818-E8CF-4127-9C39-B43A884E0663}" type="presOf" srcId="{9F94F86B-2739-4524-AC60-34A3196DD652}" destId="{0DBBEC68-1539-4193-9AA4-1CFC984BB37F}" srcOrd="0" destOrd="2" presId="urn:microsoft.com/office/officeart/2005/8/layout/default"/>
    <dgm:cxn modelId="{4ACA5128-1BB7-4656-8577-B402CC6E71BC}" srcId="{B8359415-965A-4E5D-AA2B-8A0C45836D89}" destId="{24B612B5-5DD5-42C9-BFD8-DA5E05916704}" srcOrd="1" destOrd="0" parTransId="{25BE0EC6-C19A-44B2-91F8-8D409884FBEF}" sibTransId="{71ED53D5-46B9-4C87-AD53-2FB561895D7C}"/>
    <dgm:cxn modelId="{A9791B2E-8945-4826-A529-61923EF34433}" type="presOf" srcId="{24B612B5-5DD5-42C9-BFD8-DA5E05916704}" destId="{390958D8-2444-4F9D-B564-ABE95AAE8C86}" srcOrd="0" destOrd="2" presId="urn:microsoft.com/office/officeart/2005/8/layout/default"/>
    <dgm:cxn modelId="{89F16332-5F06-403F-8465-E02AE60A2342}" type="presOf" srcId="{18872935-DFE9-49C4-B766-D869F97DB6D7}" destId="{38FEED71-E986-4476-863C-07114C2872E6}" srcOrd="0" destOrd="0" presId="urn:microsoft.com/office/officeart/2005/8/layout/default"/>
    <dgm:cxn modelId="{ABC7B53C-5FC3-4555-AF1E-445D178DDA8C}" srcId="{FBF23AA7-DF3D-42A9-AED1-0A4343103F72}" destId="{B8359415-965A-4E5D-AA2B-8A0C45836D89}" srcOrd="3" destOrd="0" parTransId="{9D744220-4D02-47B0-B4AB-8021FBE5A64E}" sibTransId="{B2EDC5EA-7741-498E-90C7-A5B128352379}"/>
    <dgm:cxn modelId="{7733383D-E77C-46FB-B8F8-53F95629CC3C}" type="presOf" srcId="{06B70EC5-C7ED-4FAE-BD84-3DB0180B9250}" destId="{AA5C0874-7562-44D3-A6EA-895A3494BDF5}" srcOrd="0" destOrd="0" presId="urn:microsoft.com/office/officeart/2005/8/layout/default"/>
    <dgm:cxn modelId="{43A1453D-AEAF-46C5-A259-6ADA95E82038}" type="presOf" srcId="{F3587178-C698-4B6D-AA5F-23E8D899DC36}" destId="{0DBBEC68-1539-4193-9AA4-1CFC984BB37F}" srcOrd="0" destOrd="0" presId="urn:microsoft.com/office/officeart/2005/8/layout/default"/>
    <dgm:cxn modelId="{476DDF3E-76F3-48A0-8EFB-ECEF5480567E}" type="presOf" srcId="{A68C723A-A484-45DD-A2EE-44FB0F9B267E}" destId="{4E6C986D-56C4-45F2-8231-310723AA3FE1}" srcOrd="0" destOrd="1" presId="urn:microsoft.com/office/officeart/2005/8/layout/default"/>
    <dgm:cxn modelId="{D979723F-E570-45A6-AEC5-9D13A0EE5656}" type="presOf" srcId="{27C87381-304F-4F88-A91D-6727B723AC1D}" destId="{4E6C986D-56C4-45F2-8231-310723AA3FE1}" srcOrd="0" destOrd="2" presId="urn:microsoft.com/office/officeart/2005/8/layout/default"/>
    <dgm:cxn modelId="{3BA38760-A4C9-4D0C-9201-D995E4D32E66}" type="presOf" srcId="{D5AF4198-7C51-43F3-834D-2EBC70E3DE20}" destId="{4E6C986D-56C4-45F2-8231-310723AA3FE1}" srcOrd="0" destOrd="0" presId="urn:microsoft.com/office/officeart/2005/8/layout/default"/>
    <dgm:cxn modelId="{0C5CFF65-F617-4792-8D1C-C2306E23DB1A}" srcId="{F3587178-C698-4B6D-AA5F-23E8D899DC36}" destId="{9F94F86B-2739-4524-AC60-34A3196DD652}" srcOrd="1" destOrd="0" parTransId="{EF533954-9DB6-4D5F-8FF7-E34A42BD666D}" sibTransId="{677D5D36-3DCA-4F06-8409-0BEEF4BAB6B4}"/>
    <dgm:cxn modelId="{8836A168-8938-4126-A029-6F1E715AD140}" type="presOf" srcId="{9A61705A-F18F-4456-AFBD-AAB14F229294}" destId="{1F9D6156-28BE-47AE-A473-B35570719851}" srcOrd="0" destOrd="2" presId="urn:microsoft.com/office/officeart/2005/8/layout/default"/>
    <dgm:cxn modelId="{ACCF2469-35DC-4F0D-9ED3-189717EB7E97}" type="presOf" srcId="{DF3623B7-7750-4F70-A65C-0EF535A0437C}" destId="{38FEED71-E986-4476-863C-07114C2872E6}" srcOrd="0" destOrd="3" presId="urn:microsoft.com/office/officeart/2005/8/layout/default"/>
    <dgm:cxn modelId="{3D3D4D6C-E5FF-4069-A51D-29818B0EACA1}" type="presOf" srcId="{959683AB-4990-407B-B19D-1CE17507911E}" destId="{1F9D6156-28BE-47AE-A473-B35570719851}" srcOrd="0" destOrd="3" presId="urn:microsoft.com/office/officeart/2005/8/layout/default"/>
    <dgm:cxn modelId="{22FD3F56-EAF5-461B-8620-EDDE61BCC011}" srcId="{3E284739-F358-4434-B574-7DB1FA1B489C}" destId="{1A8846BA-ACCC-4197-A403-50CB95FF2FE6}" srcOrd="0" destOrd="0" parTransId="{1AA4C542-1462-4B8C-8460-376850C6D21C}" sibTransId="{1021F249-CC33-4763-ABA4-590C6A5DA5F3}"/>
    <dgm:cxn modelId="{DF8E9478-40BD-4342-9061-1C5A9AB3F39D}" type="presOf" srcId="{2E090E6B-706D-473A-A4CE-989178A93C83}" destId="{AA5C0874-7562-44D3-A6EA-895A3494BDF5}" srcOrd="0" destOrd="1" presId="urn:microsoft.com/office/officeart/2005/8/layout/default"/>
    <dgm:cxn modelId="{40A65682-8A5E-4D92-9FE5-0C48ED2B087B}" srcId="{06B70EC5-C7ED-4FAE-BD84-3DB0180B9250}" destId="{2E090E6B-706D-473A-A4CE-989178A93C83}" srcOrd="0" destOrd="0" parTransId="{9707EC38-19BA-4A19-894E-2EE3A034DD54}" sibTransId="{07B14802-E2C6-4C31-A7BA-8E87574E9FC5}"/>
    <dgm:cxn modelId="{C3788986-D6D4-4516-A158-BE361FC5AB23}" srcId="{FBF23AA7-DF3D-42A9-AED1-0A4343103F72}" destId="{D5AF4198-7C51-43F3-834D-2EBC70E3DE20}" srcOrd="1" destOrd="0" parTransId="{D960DB02-C52F-4835-9416-885258E34A5A}" sibTransId="{43C98E58-86DF-47E7-BF05-73BEFA2DEBD4}"/>
    <dgm:cxn modelId="{05921288-8A73-4185-AF2D-E3DFD7D722D8}" srcId="{3E284739-F358-4434-B574-7DB1FA1B489C}" destId="{9A61705A-F18F-4456-AFBD-AAB14F229294}" srcOrd="1" destOrd="0" parTransId="{2A3EC7BE-2854-46B2-A90A-F40E18AF28FF}" sibTransId="{AD22FC67-99F0-4965-808D-5D751F05CCFD}"/>
    <dgm:cxn modelId="{2A9A7488-9D88-4FBB-9194-948DE0D9F0A3}" type="presOf" srcId="{1A8846BA-ACCC-4197-A403-50CB95FF2FE6}" destId="{1F9D6156-28BE-47AE-A473-B35570719851}" srcOrd="0" destOrd="1" presId="urn:microsoft.com/office/officeart/2005/8/layout/default"/>
    <dgm:cxn modelId="{0871FC8E-A1CF-466B-8A17-5D987059426B}" type="presOf" srcId="{7CB8197B-98A2-4124-ADDB-859DF331E637}" destId="{390958D8-2444-4F9D-B564-ABE95AAE8C86}" srcOrd="0" destOrd="1" presId="urn:microsoft.com/office/officeart/2005/8/layout/default"/>
    <dgm:cxn modelId="{123BC491-A82E-4C14-8E2C-8874D370A052}" srcId="{18872935-DFE9-49C4-B766-D869F97DB6D7}" destId="{DF3623B7-7750-4F70-A65C-0EF535A0437C}" srcOrd="2" destOrd="0" parTransId="{BAAA3EF5-7AE6-4C39-9906-2397FDB7C5D4}" sibTransId="{08CDE889-1ECC-4698-A18D-F1AE09105CD0}"/>
    <dgm:cxn modelId="{DDF79592-F36C-43F8-97DA-C1B32098C19C}" srcId="{FBF23AA7-DF3D-42A9-AED1-0A4343103F72}" destId="{18872935-DFE9-49C4-B766-D869F97DB6D7}" srcOrd="5" destOrd="0" parTransId="{9A9EEB4A-B57E-4D63-ABEF-D63046E242BA}" sibTransId="{0DDBAFD8-39B5-4F74-8DE3-BF9603E45F98}"/>
    <dgm:cxn modelId="{AD83BD93-286C-45D1-BDE3-EF020EF6BBEB}" type="presOf" srcId="{B8359415-965A-4E5D-AA2B-8A0C45836D89}" destId="{390958D8-2444-4F9D-B564-ABE95AAE8C86}" srcOrd="0" destOrd="0" presId="urn:microsoft.com/office/officeart/2005/8/layout/default"/>
    <dgm:cxn modelId="{8E1F9998-292D-4F74-887C-FAB1EE9C755B}" type="presOf" srcId="{9A6190AF-8A50-4A5C-A752-6551FFAC473D}" destId="{38FEED71-E986-4476-863C-07114C2872E6}" srcOrd="0" destOrd="1" presId="urn:microsoft.com/office/officeart/2005/8/layout/default"/>
    <dgm:cxn modelId="{C1468D99-D965-4CDC-8553-D1E716EB0537}" type="presOf" srcId="{2E0BE841-B640-40C5-9BF1-3EF03F48378D}" destId="{38FEED71-E986-4476-863C-07114C2872E6}" srcOrd="0" destOrd="2" presId="urn:microsoft.com/office/officeart/2005/8/layout/default"/>
    <dgm:cxn modelId="{8881D7A3-58DC-4DD7-AF9F-4C69543BF084}" srcId="{D5AF4198-7C51-43F3-834D-2EBC70E3DE20}" destId="{A68C723A-A484-45DD-A2EE-44FB0F9B267E}" srcOrd="0" destOrd="0" parTransId="{5AFDBA81-B55A-4A01-9AA3-957DFD923D43}" sibTransId="{F860F7DA-352A-43D0-AFA1-8709373F8D26}"/>
    <dgm:cxn modelId="{E5CFD8B6-4DC1-49F8-A28E-1EA8728CAC32}" srcId="{FBF23AA7-DF3D-42A9-AED1-0A4343103F72}" destId="{3E284739-F358-4434-B574-7DB1FA1B489C}" srcOrd="4" destOrd="0" parTransId="{5B5277B4-703C-4DB5-8C71-7D64733432DA}" sibTransId="{5DF9F170-ABB4-48C5-87AC-80C839EA6506}"/>
    <dgm:cxn modelId="{EF2F67BB-C929-4C32-BF4D-6E49A8EA393E}" srcId="{18872935-DFE9-49C4-B766-D869F97DB6D7}" destId="{2E0BE841-B640-40C5-9BF1-3EF03F48378D}" srcOrd="1" destOrd="0" parTransId="{24F800F4-2E9A-4131-AC6C-8317E285D07A}" sibTransId="{EFDC0CBA-9583-4239-824A-D55CF5BB376A}"/>
    <dgm:cxn modelId="{6D7301C3-287C-4D4C-8AB9-52D4E2C55CCE}" srcId="{3E284739-F358-4434-B574-7DB1FA1B489C}" destId="{959683AB-4990-407B-B19D-1CE17507911E}" srcOrd="2" destOrd="0" parTransId="{72C0D501-6D86-4B7D-9E2C-3FF793682A4E}" sibTransId="{3F6EC3F4-147F-49C9-9A01-C7AE4ECA51A9}"/>
    <dgm:cxn modelId="{583E2EC3-B17F-46F0-AFFF-50AE09BBAF78}" srcId="{F3587178-C698-4B6D-AA5F-23E8D899DC36}" destId="{F078F53F-C7F8-411B-8D0D-6AFB2FC42F2E}" srcOrd="0" destOrd="0" parTransId="{8E50B11A-6886-4F55-9053-635C0ED51F42}" sibTransId="{2F5AD687-B8B4-4EEE-9C29-23E18339AFC9}"/>
    <dgm:cxn modelId="{C2CA0DC6-0ACE-4A62-BC8A-F3647ADF2575}" srcId="{FBF23AA7-DF3D-42A9-AED1-0A4343103F72}" destId="{06B70EC5-C7ED-4FAE-BD84-3DB0180B9250}" srcOrd="2" destOrd="0" parTransId="{BB9C13A3-E561-4F87-97ED-82636ECDD026}" sibTransId="{EF77621D-AEB7-4C58-A1C6-48706D944CF1}"/>
    <dgm:cxn modelId="{5DD006D2-9A20-4973-B81A-1F4D10B33B81}" type="presOf" srcId="{3E284739-F358-4434-B574-7DB1FA1B489C}" destId="{1F9D6156-28BE-47AE-A473-B35570719851}" srcOrd="0" destOrd="0" presId="urn:microsoft.com/office/officeart/2005/8/layout/default"/>
    <dgm:cxn modelId="{7E8963DC-C437-4E71-B620-75536582215A}" type="presOf" srcId="{FBF23AA7-DF3D-42A9-AED1-0A4343103F72}" destId="{D4ABD290-37AF-450B-BAEF-1D696B352882}" srcOrd="0" destOrd="0" presId="urn:microsoft.com/office/officeart/2005/8/layout/default"/>
    <dgm:cxn modelId="{190019E0-FD74-410C-8C30-3D5B397B54E1}" srcId="{B8359415-965A-4E5D-AA2B-8A0C45836D89}" destId="{7CB8197B-98A2-4124-ADDB-859DF331E637}" srcOrd="0" destOrd="0" parTransId="{DD6BA01C-955B-4298-B31D-D691A59DE3E3}" sibTransId="{D3765658-982E-4C57-867D-E0A7D992AD69}"/>
    <dgm:cxn modelId="{F64533E0-DD3F-49C4-8609-21DD7A0535CB}" srcId="{D5AF4198-7C51-43F3-834D-2EBC70E3DE20}" destId="{27C87381-304F-4F88-A91D-6727B723AC1D}" srcOrd="1" destOrd="0" parTransId="{6CCE486C-B131-415E-8F0E-210DB4C626EE}" sibTransId="{F4CD4928-65D5-4490-98A7-488392E72779}"/>
    <dgm:cxn modelId="{121577E1-B443-4144-9117-663165CE5A42}" srcId="{18872935-DFE9-49C4-B766-D869F97DB6D7}" destId="{9A6190AF-8A50-4A5C-A752-6551FFAC473D}" srcOrd="0" destOrd="0" parTransId="{D3354EED-B1D5-4688-B019-059FEBF4FD9E}" sibTransId="{654275D5-10B0-44F3-AB9A-BD85F1A29BCB}"/>
    <dgm:cxn modelId="{ED9FC0F7-7A50-4615-B6D0-C439E52B7E2B}" srcId="{FBF23AA7-DF3D-42A9-AED1-0A4343103F72}" destId="{F3587178-C698-4B6D-AA5F-23E8D899DC36}" srcOrd="0" destOrd="0" parTransId="{FB6AFEDE-B3DF-4AF4-825C-984ABA4D759B}" sibTransId="{071DF26A-B0CF-4FB7-AA32-6B0A1B4BD62F}"/>
    <dgm:cxn modelId="{94B55827-67E0-41F7-B99E-1076BACAB932}" type="presParOf" srcId="{D4ABD290-37AF-450B-BAEF-1D696B352882}" destId="{0DBBEC68-1539-4193-9AA4-1CFC984BB37F}" srcOrd="0" destOrd="0" presId="urn:microsoft.com/office/officeart/2005/8/layout/default"/>
    <dgm:cxn modelId="{0093689D-FB91-4C01-BD2F-6893D6FA62FA}" type="presParOf" srcId="{D4ABD290-37AF-450B-BAEF-1D696B352882}" destId="{EFA98839-C3F3-485F-BC17-B7C1DEFBC4BA}" srcOrd="1" destOrd="0" presId="urn:microsoft.com/office/officeart/2005/8/layout/default"/>
    <dgm:cxn modelId="{9A12912C-DA64-4A00-AC57-7C64ED642E7A}" type="presParOf" srcId="{D4ABD290-37AF-450B-BAEF-1D696B352882}" destId="{4E6C986D-56C4-45F2-8231-310723AA3FE1}" srcOrd="2" destOrd="0" presId="urn:microsoft.com/office/officeart/2005/8/layout/default"/>
    <dgm:cxn modelId="{9B501BB4-8DF2-473F-9220-7A8879E9B3A3}" type="presParOf" srcId="{D4ABD290-37AF-450B-BAEF-1D696B352882}" destId="{75BD2845-FF66-4DBE-BFE2-3CAC584D405E}" srcOrd="3" destOrd="0" presId="urn:microsoft.com/office/officeart/2005/8/layout/default"/>
    <dgm:cxn modelId="{DE713AB5-F9EE-483F-A2CD-30C0A3F06925}" type="presParOf" srcId="{D4ABD290-37AF-450B-BAEF-1D696B352882}" destId="{AA5C0874-7562-44D3-A6EA-895A3494BDF5}" srcOrd="4" destOrd="0" presId="urn:microsoft.com/office/officeart/2005/8/layout/default"/>
    <dgm:cxn modelId="{683FACB3-EA69-4B52-B43C-C7DCC3C839EF}" type="presParOf" srcId="{D4ABD290-37AF-450B-BAEF-1D696B352882}" destId="{6CFD9318-4326-4F25-9C82-1A5B95D6C48B}" srcOrd="5" destOrd="0" presId="urn:microsoft.com/office/officeart/2005/8/layout/default"/>
    <dgm:cxn modelId="{A931FAC2-D768-4677-9FF8-2EC87F2D1713}" type="presParOf" srcId="{D4ABD290-37AF-450B-BAEF-1D696B352882}" destId="{390958D8-2444-4F9D-B564-ABE95AAE8C86}" srcOrd="6" destOrd="0" presId="urn:microsoft.com/office/officeart/2005/8/layout/default"/>
    <dgm:cxn modelId="{AB825BEA-ACE8-46F1-9013-4691F71E3BC1}" type="presParOf" srcId="{D4ABD290-37AF-450B-BAEF-1D696B352882}" destId="{03802CF2-F7D8-4631-A225-8143CC329341}" srcOrd="7" destOrd="0" presId="urn:microsoft.com/office/officeart/2005/8/layout/default"/>
    <dgm:cxn modelId="{5D9F294A-5924-4B12-A684-F77C5748423C}" type="presParOf" srcId="{D4ABD290-37AF-450B-BAEF-1D696B352882}" destId="{1F9D6156-28BE-47AE-A473-B35570719851}" srcOrd="8" destOrd="0" presId="urn:microsoft.com/office/officeart/2005/8/layout/default"/>
    <dgm:cxn modelId="{6CCE9CE4-E9ED-4B18-B3F7-CB812E52A9BB}" type="presParOf" srcId="{D4ABD290-37AF-450B-BAEF-1D696B352882}" destId="{93258388-7B66-4278-AC62-FE3112059198}" srcOrd="9" destOrd="0" presId="urn:microsoft.com/office/officeart/2005/8/layout/default"/>
    <dgm:cxn modelId="{0AA06912-818B-4144-93BA-5F90F899A64C}" type="presParOf" srcId="{D4ABD290-37AF-450B-BAEF-1D696B352882}" destId="{38FEED71-E986-4476-863C-07114C2872E6}"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B08528-983F-4FAB-B203-1B756715F968}"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CC805AEC-0CBB-40DF-93B6-0A0F9D1D391D}">
      <dgm:prSet phldrT="[Text]"/>
      <dgm:spPr/>
      <dgm:t>
        <a:bodyPr/>
        <a:lstStyle/>
        <a:p>
          <a:r>
            <a:rPr lang="en-US" b="1"/>
            <a:t>Student</a:t>
          </a:r>
          <a:endParaRPr lang="en-US" b="1" dirty="0"/>
        </a:p>
      </dgm:t>
    </dgm:pt>
    <dgm:pt modelId="{471BB7E0-1752-4A62-AC41-C19E6A8304E3}" type="parTrans" cxnId="{26B1C84F-148F-4611-BBB7-69286F32F90A}">
      <dgm:prSet/>
      <dgm:spPr/>
      <dgm:t>
        <a:bodyPr/>
        <a:lstStyle/>
        <a:p>
          <a:endParaRPr lang="en-US"/>
        </a:p>
      </dgm:t>
    </dgm:pt>
    <dgm:pt modelId="{2045F9DA-F74E-438D-AC40-34EA7C0F449B}" type="sibTrans" cxnId="{26B1C84F-148F-4611-BBB7-69286F32F90A}">
      <dgm:prSet/>
      <dgm:spPr/>
      <dgm:t>
        <a:bodyPr/>
        <a:lstStyle/>
        <a:p>
          <a:endParaRPr lang="en-US"/>
        </a:p>
      </dgm:t>
    </dgm:pt>
    <dgm:pt modelId="{6085D623-3CBA-4BF9-B6DE-EE76D008BAC0}">
      <dgm:prSet/>
      <dgm:spPr/>
      <dgm:t>
        <a:bodyPr/>
        <a:lstStyle/>
        <a:p>
          <a:r>
            <a:rPr lang="en-US" b="1"/>
            <a:t>Student Services</a:t>
          </a:r>
          <a:endParaRPr lang="en-US" b="1" dirty="0"/>
        </a:p>
      </dgm:t>
    </dgm:pt>
    <dgm:pt modelId="{8376EB72-A0EA-4CCF-BDB8-59506F437821}" type="parTrans" cxnId="{62F3EFD8-2CAE-4269-8FAB-1527EA87848E}">
      <dgm:prSet/>
      <dgm:spPr/>
      <dgm:t>
        <a:bodyPr/>
        <a:lstStyle/>
        <a:p>
          <a:endParaRPr lang="en-US"/>
        </a:p>
      </dgm:t>
    </dgm:pt>
    <dgm:pt modelId="{EE613C2C-34CA-40C6-8088-7412C8E8C83F}" type="sibTrans" cxnId="{62F3EFD8-2CAE-4269-8FAB-1527EA87848E}">
      <dgm:prSet/>
      <dgm:spPr/>
      <dgm:t>
        <a:bodyPr/>
        <a:lstStyle/>
        <a:p>
          <a:endParaRPr lang="en-US"/>
        </a:p>
      </dgm:t>
    </dgm:pt>
    <dgm:pt modelId="{FDC42C85-842B-435F-8098-DFA0C0F28D3C}">
      <dgm:prSet/>
      <dgm:spPr/>
      <dgm:t>
        <a:bodyPr/>
        <a:lstStyle/>
        <a:p>
          <a:r>
            <a:rPr lang="en-US" b="1"/>
            <a:t>Academic Advising</a:t>
          </a:r>
          <a:endParaRPr lang="en-US" b="1" dirty="0"/>
        </a:p>
      </dgm:t>
    </dgm:pt>
    <dgm:pt modelId="{2E2C2F80-EF7C-4E49-A6A2-001F2A3D0C78}" type="parTrans" cxnId="{77A28091-81D4-4895-A583-2D32091E866E}">
      <dgm:prSet/>
      <dgm:spPr/>
      <dgm:t>
        <a:bodyPr/>
        <a:lstStyle/>
        <a:p>
          <a:endParaRPr lang="en-US"/>
        </a:p>
      </dgm:t>
    </dgm:pt>
    <dgm:pt modelId="{B6F7616A-C0D5-449B-B0F7-6D4CB8812FD0}" type="sibTrans" cxnId="{77A28091-81D4-4895-A583-2D32091E866E}">
      <dgm:prSet/>
      <dgm:spPr/>
      <dgm:t>
        <a:bodyPr/>
        <a:lstStyle/>
        <a:p>
          <a:endParaRPr lang="en-US"/>
        </a:p>
      </dgm:t>
    </dgm:pt>
    <dgm:pt modelId="{BD28C3B9-B97F-45AC-BD14-5DCCAE30C0B3}">
      <dgm:prSet/>
      <dgm:spPr/>
      <dgm:t>
        <a:bodyPr/>
        <a:lstStyle/>
        <a:p>
          <a:r>
            <a:rPr lang="en-US" b="1"/>
            <a:t>Accessibility</a:t>
          </a:r>
          <a:endParaRPr lang="en-US" b="1" dirty="0"/>
        </a:p>
      </dgm:t>
    </dgm:pt>
    <dgm:pt modelId="{84879303-1406-4635-9DBC-4927186CBD1D}" type="parTrans" cxnId="{9558917B-5F3B-4A8F-988A-2A17484111CF}">
      <dgm:prSet/>
      <dgm:spPr/>
      <dgm:t>
        <a:bodyPr/>
        <a:lstStyle/>
        <a:p>
          <a:endParaRPr lang="en-US"/>
        </a:p>
      </dgm:t>
    </dgm:pt>
    <dgm:pt modelId="{B89793CF-C13B-4438-9E6D-45A66ED0E29F}" type="sibTrans" cxnId="{9558917B-5F3B-4A8F-988A-2A17484111CF}">
      <dgm:prSet/>
      <dgm:spPr/>
      <dgm:t>
        <a:bodyPr/>
        <a:lstStyle/>
        <a:p>
          <a:endParaRPr lang="en-US"/>
        </a:p>
      </dgm:t>
    </dgm:pt>
    <dgm:pt modelId="{F9788A97-7DD6-4978-A39E-7A7179A10ED4}">
      <dgm:prSet/>
      <dgm:spPr/>
      <dgm:t>
        <a:bodyPr/>
        <a:lstStyle/>
        <a:p>
          <a:r>
            <a:rPr lang="en-US" b="1"/>
            <a:t>Registrar</a:t>
          </a:r>
          <a:endParaRPr lang="en-US" b="1" dirty="0"/>
        </a:p>
      </dgm:t>
    </dgm:pt>
    <dgm:pt modelId="{61A288E3-EE46-491D-8301-4D819A800A19}" type="parTrans" cxnId="{ACCDBAE3-96D4-4000-A1DF-130F3DFF3186}">
      <dgm:prSet/>
      <dgm:spPr/>
      <dgm:t>
        <a:bodyPr/>
        <a:lstStyle/>
        <a:p>
          <a:endParaRPr lang="en-US"/>
        </a:p>
      </dgm:t>
    </dgm:pt>
    <dgm:pt modelId="{BCF58BB1-718A-4F90-857B-5F3C9291CC66}" type="sibTrans" cxnId="{ACCDBAE3-96D4-4000-A1DF-130F3DFF3186}">
      <dgm:prSet/>
      <dgm:spPr/>
      <dgm:t>
        <a:bodyPr/>
        <a:lstStyle/>
        <a:p>
          <a:endParaRPr lang="en-US"/>
        </a:p>
      </dgm:t>
    </dgm:pt>
    <dgm:pt modelId="{B45B2506-BD28-4816-BCB0-68D079785D54}">
      <dgm:prSet/>
      <dgm:spPr/>
      <dgm:t>
        <a:bodyPr/>
        <a:lstStyle/>
        <a:p>
          <a:r>
            <a:rPr lang="en-US" b="1"/>
            <a:t>Institutional Research</a:t>
          </a:r>
          <a:endParaRPr lang="en-US" b="1" dirty="0"/>
        </a:p>
      </dgm:t>
    </dgm:pt>
    <dgm:pt modelId="{5BF7E47C-3C07-45B8-A28F-A5D8490A862B}" type="parTrans" cxnId="{9178538C-68A0-4B5E-A4F7-C219CAEEDE3E}">
      <dgm:prSet/>
      <dgm:spPr/>
      <dgm:t>
        <a:bodyPr/>
        <a:lstStyle/>
        <a:p>
          <a:endParaRPr lang="en-US"/>
        </a:p>
      </dgm:t>
    </dgm:pt>
    <dgm:pt modelId="{A567EE9D-45F4-4F28-B524-E87ED7567EF4}" type="sibTrans" cxnId="{9178538C-68A0-4B5E-A4F7-C219CAEEDE3E}">
      <dgm:prSet/>
      <dgm:spPr/>
      <dgm:t>
        <a:bodyPr/>
        <a:lstStyle/>
        <a:p>
          <a:endParaRPr lang="en-US"/>
        </a:p>
      </dgm:t>
    </dgm:pt>
    <dgm:pt modelId="{B8F51261-B679-47C6-B780-A6476987125E}">
      <dgm:prSet/>
      <dgm:spPr/>
      <dgm:t>
        <a:bodyPr/>
        <a:lstStyle/>
        <a:p>
          <a:r>
            <a:rPr lang="en-US" b="1" dirty="0"/>
            <a:t>President</a:t>
          </a:r>
        </a:p>
      </dgm:t>
    </dgm:pt>
    <dgm:pt modelId="{6991BA3B-0C30-4475-8563-62B5BAF2A7B7}" type="parTrans" cxnId="{CDC9CE2A-4423-4349-A016-A4A2CCB449DA}">
      <dgm:prSet/>
      <dgm:spPr/>
      <dgm:t>
        <a:bodyPr/>
        <a:lstStyle/>
        <a:p>
          <a:endParaRPr lang="en-US"/>
        </a:p>
      </dgm:t>
    </dgm:pt>
    <dgm:pt modelId="{39FD4480-DBAA-41F3-8228-A9DD1DBEA646}" type="sibTrans" cxnId="{CDC9CE2A-4423-4349-A016-A4A2CCB449DA}">
      <dgm:prSet/>
      <dgm:spPr/>
      <dgm:t>
        <a:bodyPr/>
        <a:lstStyle/>
        <a:p>
          <a:endParaRPr lang="en-US"/>
        </a:p>
      </dgm:t>
    </dgm:pt>
    <dgm:pt modelId="{897E145F-EDA0-4D46-98C5-72C83A361941}">
      <dgm:prSet/>
      <dgm:spPr/>
      <dgm:t>
        <a:bodyPr/>
        <a:lstStyle/>
        <a:p>
          <a:r>
            <a:rPr lang="en-US" b="1"/>
            <a:t>Business Advisory Committee (BAC)</a:t>
          </a:r>
          <a:endParaRPr lang="en-US" b="1" dirty="0"/>
        </a:p>
      </dgm:t>
    </dgm:pt>
    <dgm:pt modelId="{8B28AF40-1E2C-43FD-B0D3-7FCB467849B1}" type="parTrans" cxnId="{358C8BB6-4665-47A4-B569-33725B8B450F}">
      <dgm:prSet/>
      <dgm:spPr/>
      <dgm:t>
        <a:bodyPr/>
        <a:lstStyle/>
        <a:p>
          <a:endParaRPr lang="en-US"/>
        </a:p>
      </dgm:t>
    </dgm:pt>
    <dgm:pt modelId="{5EAE6F6F-E07F-4BE9-8778-DE490963414D}" type="sibTrans" cxnId="{358C8BB6-4665-47A4-B569-33725B8B450F}">
      <dgm:prSet/>
      <dgm:spPr/>
      <dgm:t>
        <a:bodyPr/>
        <a:lstStyle/>
        <a:p>
          <a:endParaRPr lang="en-US"/>
        </a:p>
      </dgm:t>
    </dgm:pt>
    <dgm:pt modelId="{34AAED26-C937-43EB-88D3-A9EEC959C634}">
      <dgm:prSet/>
      <dgm:spPr/>
      <dgm:t>
        <a:bodyPr/>
        <a:lstStyle/>
        <a:p>
          <a:r>
            <a:rPr lang="en-US" b="1"/>
            <a:t>Information Technology (IT)/Security</a:t>
          </a:r>
          <a:endParaRPr lang="en-US" b="1" dirty="0"/>
        </a:p>
      </dgm:t>
    </dgm:pt>
    <dgm:pt modelId="{68C9DE32-3117-4810-B08A-A57C14200AD8}" type="parTrans" cxnId="{3F538AA0-CCF2-466A-97AF-E83C6B1AB68F}">
      <dgm:prSet/>
      <dgm:spPr/>
      <dgm:t>
        <a:bodyPr/>
        <a:lstStyle/>
        <a:p>
          <a:endParaRPr lang="en-US"/>
        </a:p>
      </dgm:t>
    </dgm:pt>
    <dgm:pt modelId="{1B555EF1-06CA-4D42-BF17-021BCEA34D32}" type="sibTrans" cxnId="{3F538AA0-CCF2-466A-97AF-E83C6B1AB68F}">
      <dgm:prSet/>
      <dgm:spPr/>
      <dgm:t>
        <a:bodyPr/>
        <a:lstStyle/>
        <a:p>
          <a:endParaRPr lang="en-US"/>
        </a:p>
      </dgm:t>
    </dgm:pt>
    <dgm:pt modelId="{80BB58CF-4F83-49BD-99C2-9C2E337EFA13}">
      <dgm:prSet/>
      <dgm:spPr/>
      <dgm:t>
        <a:bodyPr/>
        <a:lstStyle/>
        <a:p>
          <a:r>
            <a:rPr lang="en-US" b="1"/>
            <a:t>Academic Affairs</a:t>
          </a:r>
          <a:endParaRPr lang="en-US" b="1" dirty="0"/>
        </a:p>
      </dgm:t>
    </dgm:pt>
    <dgm:pt modelId="{22509FD9-5CD5-43F1-9820-9D7758EA4295}" type="parTrans" cxnId="{71B912F5-0D3E-4D6A-859F-9B8E5BEF541C}">
      <dgm:prSet/>
      <dgm:spPr/>
      <dgm:t>
        <a:bodyPr/>
        <a:lstStyle/>
        <a:p>
          <a:endParaRPr lang="en-US"/>
        </a:p>
      </dgm:t>
    </dgm:pt>
    <dgm:pt modelId="{A627C827-D5A8-4B09-998C-CE742B88D8DF}" type="sibTrans" cxnId="{71B912F5-0D3E-4D6A-859F-9B8E5BEF541C}">
      <dgm:prSet/>
      <dgm:spPr/>
      <dgm:t>
        <a:bodyPr/>
        <a:lstStyle/>
        <a:p>
          <a:endParaRPr lang="en-US"/>
        </a:p>
      </dgm:t>
    </dgm:pt>
    <dgm:pt modelId="{3151F6F4-3EB2-4C62-88DA-7FA0CAA215EC}">
      <dgm:prSet/>
      <dgm:spPr/>
      <dgm:t>
        <a:bodyPr/>
        <a:lstStyle/>
        <a:p>
          <a:r>
            <a:rPr lang="en-US" b="1"/>
            <a:t>Equity (DEOC)</a:t>
          </a:r>
          <a:endParaRPr lang="en-US" b="1" dirty="0"/>
        </a:p>
      </dgm:t>
    </dgm:pt>
    <dgm:pt modelId="{15EA45B6-BC7F-4AF1-BCD4-08DD3B15631A}" type="parTrans" cxnId="{6592E2DF-FA25-4803-84AD-72CF742A0821}">
      <dgm:prSet/>
      <dgm:spPr/>
      <dgm:t>
        <a:bodyPr/>
        <a:lstStyle/>
        <a:p>
          <a:endParaRPr lang="en-US"/>
        </a:p>
      </dgm:t>
    </dgm:pt>
    <dgm:pt modelId="{DBD13CE8-85E6-4D0C-94E1-2B15CBB8DE0F}" type="sibTrans" cxnId="{6592E2DF-FA25-4803-84AD-72CF742A0821}">
      <dgm:prSet/>
      <dgm:spPr/>
      <dgm:t>
        <a:bodyPr/>
        <a:lstStyle/>
        <a:p>
          <a:endParaRPr lang="en-US"/>
        </a:p>
      </dgm:t>
    </dgm:pt>
    <dgm:pt modelId="{FDEDEC89-BC9E-4026-9491-AD7E7DCED873}">
      <dgm:prSet/>
      <dgm:spPr/>
      <dgm:t>
        <a:bodyPr/>
        <a:lstStyle/>
        <a:p>
          <a:r>
            <a:rPr lang="en-US" b="1"/>
            <a:t>Basic Education</a:t>
          </a:r>
          <a:endParaRPr lang="en-US" b="1" dirty="0"/>
        </a:p>
      </dgm:t>
    </dgm:pt>
    <dgm:pt modelId="{BFF519E9-6101-4EF1-936C-EE7D7C700C5C}" type="parTrans" cxnId="{3CF35C44-AD82-413F-9D49-E18D98A7D8ED}">
      <dgm:prSet/>
      <dgm:spPr/>
      <dgm:t>
        <a:bodyPr/>
        <a:lstStyle/>
        <a:p>
          <a:endParaRPr lang="en-US"/>
        </a:p>
      </dgm:t>
    </dgm:pt>
    <dgm:pt modelId="{0B1CAEF9-495A-48B6-A1A4-C5E841D53E61}" type="sibTrans" cxnId="{3CF35C44-AD82-413F-9D49-E18D98A7D8ED}">
      <dgm:prSet/>
      <dgm:spPr/>
      <dgm:t>
        <a:bodyPr/>
        <a:lstStyle/>
        <a:p>
          <a:endParaRPr lang="en-US"/>
        </a:p>
      </dgm:t>
    </dgm:pt>
    <dgm:pt modelId="{0886B721-40C6-4BF7-821F-FAABF8F2ECB2}">
      <dgm:prSet/>
      <dgm:spPr/>
      <dgm:t>
        <a:bodyPr/>
        <a:lstStyle/>
        <a:p>
          <a:r>
            <a:rPr lang="en-US" b="1"/>
            <a:t>State Board Representative</a:t>
          </a:r>
          <a:endParaRPr lang="en-US" b="1" dirty="0"/>
        </a:p>
      </dgm:t>
    </dgm:pt>
    <dgm:pt modelId="{F10D2A97-FB1E-46D6-8285-CF0373655815}" type="parTrans" cxnId="{17E4D772-39D5-4D57-8C6D-E799D17FC5E4}">
      <dgm:prSet/>
      <dgm:spPr/>
      <dgm:t>
        <a:bodyPr/>
        <a:lstStyle/>
        <a:p>
          <a:endParaRPr lang="en-US"/>
        </a:p>
      </dgm:t>
    </dgm:pt>
    <dgm:pt modelId="{31321308-E3C3-4858-A908-1B33DA1BC71C}" type="sibTrans" cxnId="{17E4D772-39D5-4D57-8C6D-E799D17FC5E4}">
      <dgm:prSet/>
      <dgm:spPr/>
      <dgm:t>
        <a:bodyPr/>
        <a:lstStyle/>
        <a:p>
          <a:endParaRPr lang="en-US"/>
        </a:p>
      </dgm:t>
    </dgm:pt>
    <dgm:pt modelId="{33533D14-042D-4A01-8F19-2A9CD18134CA}">
      <dgm:prSet/>
      <dgm:spPr/>
      <dgm:t>
        <a:bodyPr/>
        <a:lstStyle/>
        <a:p>
          <a:r>
            <a:rPr lang="en-US" b="1"/>
            <a:t>Faculty</a:t>
          </a:r>
          <a:endParaRPr lang="en-US" b="1" dirty="0"/>
        </a:p>
      </dgm:t>
    </dgm:pt>
    <dgm:pt modelId="{7707FBF1-0A56-491E-A501-0BF9B0F63135}" type="parTrans" cxnId="{DF6DE6B8-F04E-48F9-B7A1-EE311AA52B99}">
      <dgm:prSet/>
      <dgm:spPr/>
      <dgm:t>
        <a:bodyPr/>
        <a:lstStyle/>
        <a:p>
          <a:endParaRPr lang="en-US"/>
        </a:p>
      </dgm:t>
    </dgm:pt>
    <dgm:pt modelId="{313164EA-A61B-44C9-9B1B-D020A861728F}" type="sibTrans" cxnId="{DF6DE6B8-F04E-48F9-B7A1-EE311AA52B99}">
      <dgm:prSet/>
      <dgm:spPr/>
      <dgm:t>
        <a:bodyPr/>
        <a:lstStyle/>
        <a:p>
          <a:endParaRPr lang="en-US"/>
        </a:p>
      </dgm:t>
    </dgm:pt>
    <dgm:pt modelId="{894BC44E-DFE1-49BE-B7E0-6F5FCF196390}" type="pres">
      <dgm:prSet presAssocID="{F5B08528-983F-4FAB-B203-1B756715F968}" presName="diagram" presStyleCnt="0">
        <dgm:presLayoutVars>
          <dgm:dir/>
          <dgm:resizeHandles val="exact"/>
        </dgm:presLayoutVars>
      </dgm:prSet>
      <dgm:spPr/>
    </dgm:pt>
    <dgm:pt modelId="{9335306D-3346-44C4-BE3F-04E405C71994}" type="pres">
      <dgm:prSet presAssocID="{CC805AEC-0CBB-40DF-93B6-0A0F9D1D391D}" presName="node" presStyleLbl="node1" presStyleIdx="0" presStyleCnt="14">
        <dgm:presLayoutVars>
          <dgm:bulletEnabled val="1"/>
        </dgm:presLayoutVars>
      </dgm:prSet>
      <dgm:spPr/>
    </dgm:pt>
    <dgm:pt modelId="{C3E35F07-E283-4D01-8867-016CB86627E6}" type="pres">
      <dgm:prSet presAssocID="{2045F9DA-F74E-438D-AC40-34EA7C0F449B}" presName="sibTrans" presStyleCnt="0"/>
      <dgm:spPr/>
    </dgm:pt>
    <dgm:pt modelId="{1B65AA56-5C52-4896-8387-18B64799A527}" type="pres">
      <dgm:prSet presAssocID="{6085D623-3CBA-4BF9-B6DE-EE76D008BAC0}" presName="node" presStyleLbl="node1" presStyleIdx="1" presStyleCnt="14">
        <dgm:presLayoutVars>
          <dgm:bulletEnabled val="1"/>
        </dgm:presLayoutVars>
      </dgm:prSet>
      <dgm:spPr/>
    </dgm:pt>
    <dgm:pt modelId="{3757F82E-B9C3-4036-A14B-8C7B6F1BF2E1}" type="pres">
      <dgm:prSet presAssocID="{EE613C2C-34CA-40C6-8088-7412C8E8C83F}" presName="sibTrans" presStyleCnt="0"/>
      <dgm:spPr/>
    </dgm:pt>
    <dgm:pt modelId="{6B9DD9D9-D2D2-4396-BD98-1534FFB8F51E}" type="pres">
      <dgm:prSet presAssocID="{FDC42C85-842B-435F-8098-DFA0C0F28D3C}" presName="node" presStyleLbl="node1" presStyleIdx="2" presStyleCnt="14">
        <dgm:presLayoutVars>
          <dgm:bulletEnabled val="1"/>
        </dgm:presLayoutVars>
      </dgm:prSet>
      <dgm:spPr/>
    </dgm:pt>
    <dgm:pt modelId="{3EFC8749-588A-4FB8-9ED7-35702CEE3FA1}" type="pres">
      <dgm:prSet presAssocID="{B6F7616A-C0D5-449B-B0F7-6D4CB8812FD0}" presName="sibTrans" presStyleCnt="0"/>
      <dgm:spPr/>
    </dgm:pt>
    <dgm:pt modelId="{7671AA70-C93C-464C-AC76-7D0C0F4FA35F}" type="pres">
      <dgm:prSet presAssocID="{BD28C3B9-B97F-45AC-BD14-5DCCAE30C0B3}" presName="node" presStyleLbl="node1" presStyleIdx="3" presStyleCnt="14">
        <dgm:presLayoutVars>
          <dgm:bulletEnabled val="1"/>
        </dgm:presLayoutVars>
      </dgm:prSet>
      <dgm:spPr/>
    </dgm:pt>
    <dgm:pt modelId="{80A26888-44CA-4575-893F-4D659533048D}" type="pres">
      <dgm:prSet presAssocID="{B89793CF-C13B-4438-9E6D-45A66ED0E29F}" presName="sibTrans" presStyleCnt="0"/>
      <dgm:spPr/>
    </dgm:pt>
    <dgm:pt modelId="{16F5E295-83A0-41B7-A700-93D47C33741A}" type="pres">
      <dgm:prSet presAssocID="{F9788A97-7DD6-4978-A39E-7A7179A10ED4}" presName="node" presStyleLbl="node1" presStyleIdx="4" presStyleCnt="14">
        <dgm:presLayoutVars>
          <dgm:bulletEnabled val="1"/>
        </dgm:presLayoutVars>
      </dgm:prSet>
      <dgm:spPr/>
    </dgm:pt>
    <dgm:pt modelId="{E4E26084-7A1D-4B8B-8966-19D9F080D593}" type="pres">
      <dgm:prSet presAssocID="{BCF58BB1-718A-4F90-857B-5F3C9291CC66}" presName="sibTrans" presStyleCnt="0"/>
      <dgm:spPr/>
    </dgm:pt>
    <dgm:pt modelId="{3374554E-9411-4C4D-9270-DDA2FB5988F8}" type="pres">
      <dgm:prSet presAssocID="{B45B2506-BD28-4816-BCB0-68D079785D54}" presName="node" presStyleLbl="node1" presStyleIdx="5" presStyleCnt="14">
        <dgm:presLayoutVars>
          <dgm:bulletEnabled val="1"/>
        </dgm:presLayoutVars>
      </dgm:prSet>
      <dgm:spPr/>
    </dgm:pt>
    <dgm:pt modelId="{FDE66C52-54E3-415D-932A-8FC716CC0F8D}" type="pres">
      <dgm:prSet presAssocID="{A567EE9D-45F4-4F28-B524-E87ED7567EF4}" presName="sibTrans" presStyleCnt="0"/>
      <dgm:spPr/>
    </dgm:pt>
    <dgm:pt modelId="{64BF754D-C682-4A06-8570-4046BD399E81}" type="pres">
      <dgm:prSet presAssocID="{B8F51261-B679-47C6-B780-A6476987125E}" presName="node" presStyleLbl="node1" presStyleIdx="6" presStyleCnt="14">
        <dgm:presLayoutVars>
          <dgm:bulletEnabled val="1"/>
        </dgm:presLayoutVars>
      </dgm:prSet>
      <dgm:spPr/>
    </dgm:pt>
    <dgm:pt modelId="{A20C85AA-F711-43C4-8EE5-38325B3EF917}" type="pres">
      <dgm:prSet presAssocID="{39FD4480-DBAA-41F3-8228-A9DD1DBEA646}" presName="sibTrans" presStyleCnt="0"/>
      <dgm:spPr/>
    </dgm:pt>
    <dgm:pt modelId="{089A91CB-DD65-4808-99B4-E23EBC03A4D1}" type="pres">
      <dgm:prSet presAssocID="{897E145F-EDA0-4D46-98C5-72C83A361941}" presName="node" presStyleLbl="node1" presStyleIdx="7" presStyleCnt="14">
        <dgm:presLayoutVars>
          <dgm:bulletEnabled val="1"/>
        </dgm:presLayoutVars>
      </dgm:prSet>
      <dgm:spPr/>
    </dgm:pt>
    <dgm:pt modelId="{295FFB38-2B39-4BBC-9F69-E981761C27DB}" type="pres">
      <dgm:prSet presAssocID="{5EAE6F6F-E07F-4BE9-8778-DE490963414D}" presName="sibTrans" presStyleCnt="0"/>
      <dgm:spPr/>
    </dgm:pt>
    <dgm:pt modelId="{DB23AD6E-E300-4EAB-899F-4C4E5FBD20FB}" type="pres">
      <dgm:prSet presAssocID="{34AAED26-C937-43EB-88D3-A9EEC959C634}" presName="node" presStyleLbl="node1" presStyleIdx="8" presStyleCnt="14">
        <dgm:presLayoutVars>
          <dgm:bulletEnabled val="1"/>
        </dgm:presLayoutVars>
      </dgm:prSet>
      <dgm:spPr/>
    </dgm:pt>
    <dgm:pt modelId="{DCC9AC72-7973-4CF5-BDD5-729968E2E7F5}" type="pres">
      <dgm:prSet presAssocID="{1B555EF1-06CA-4D42-BF17-021BCEA34D32}" presName="sibTrans" presStyleCnt="0"/>
      <dgm:spPr/>
    </dgm:pt>
    <dgm:pt modelId="{90B95C33-0E08-4820-A8FA-A10182816C0E}" type="pres">
      <dgm:prSet presAssocID="{80BB58CF-4F83-49BD-99C2-9C2E337EFA13}" presName="node" presStyleLbl="node1" presStyleIdx="9" presStyleCnt="14">
        <dgm:presLayoutVars>
          <dgm:bulletEnabled val="1"/>
        </dgm:presLayoutVars>
      </dgm:prSet>
      <dgm:spPr/>
    </dgm:pt>
    <dgm:pt modelId="{00433984-A832-456B-940C-6EA120C540B7}" type="pres">
      <dgm:prSet presAssocID="{A627C827-D5A8-4B09-998C-CE742B88D8DF}" presName="sibTrans" presStyleCnt="0"/>
      <dgm:spPr/>
    </dgm:pt>
    <dgm:pt modelId="{8CCFD9F1-63A0-4692-8A91-35F087237AA4}" type="pres">
      <dgm:prSet presAssocID="{3151F6F4-3EB2-4C62-88DA-7FA0CAA215EC}" presName="node" presStyleLbl="node1" presStyleIdx="10" presStyleCnt="14">
        <dgm:presLayoutVars>
          <dgm:bulletEnabled val="1"/>
        </dgm:presLayoutVars>
      </dgm:prSet>
      <dgm:spPr/>
    </dgm:pt>
    <dgm:pt modelId="{0C212DF9-664B-49D6-B078-5778A23B4246}" type="pres">
      <dgm:prSet presAssocID="{DBD13CE8-85E6-4D0C-94E1-2B15CBB8DE0F}" presName="sibTrans" presStyleCnt="0"/>
      <dgm:spPr/>
    </dgm:pt>
    <dgm:pt modelId="{5F89CC9A-2A8F-4571-9FF3-F7726ED09947}" type="pres">
      <dgm:prSet presAssocID="{FDEDEC89-BC9E-4026-9491-AD7E7DCED873}" presName="node" presStyleLbl="node1" presStyleIdx="11" presStyleCnt="14">
        <dgm:presLayoutVars>
          <dgm:bulletEnabled val="1"/>
        </dgm:presLayoutVars>
      </dgm:prSet>
      <dgm:spPr/>
    </dgm:pt>
    <dgm:pt modelId="{9E1E2418-E861-4E2D-A594-C39657F4EAE6}" type="pres">
      <dgm:prSet presAssocID="{0B1CAEF9-495A-48B6-A1A4-C5E841D53E61}" presName="sibTrans" presStyleCnt="0"/>
      <dgm:spPr/>
    </dgm:pt>
    <dgm:pt modelId="{ADF695F5-316D-4CE3-9ED5-EB2CC621C9A2}" type="pres">
      <dgm:prSet presAssocID="{0886B721-40C6-4BF7-821F-FAABF8F2ECB2}" presName="node" presStyleLbl="node1" presStyleIdx="12" presStyleCnt="14">
        <dgm:presLayoutVars>
          <dgm:bulletEnabled val="1"/>
        </dgm:presLayoutVars>
      </dgm:prSet>
      <dgm:spPr/>
    </dgm:pt>
    <dgm:pt modelId="{AFCD29C5-B9CC-46CF-9C5C-0B7D26EA7B8C}" type="pres">
      <dgm:prSet presAssocID="{31321308-E3C3-4858-A908-1B33DA1BC71C}" presName="sibTrans" presStyleCnt="0"/>
      <dgm:spPr/>
    </dgm:pt>
    <dgm:pt modelId="{055CB6DC-EBB0-4368-A10E-99252F55A866}" type="pres">
      <dgm:prSet presAssocID="{33533D14-042D-4A01-8F19-2A9CD18134CA}" presName="node" presStyleLbl="node1" presStyleIdx="13" presStyleCnt="14">
        <dgm:presLayoutVars>
          <dgm:bulletEnabled val="1"/>
        </dgm:presLayoutVars>
      </dgm:prSet>
      <dgm:spPr/>
    </dgm:pt>
  </dgm:ptLst>
  <dgm:cxnLst>
    <dgm:cxn modelId="{B18D5209-6F67-4C19-919A-D5A4DB81E211}" type="presOf" srcId="{3151F6F4-3EB2-4C62-88DA-7FA0CAA215EC}" destId="{8CCFD9F1-63A0-4692-8A91-35F087237AA4}" srcOrd="0" destOrd="0" presId="urn:microsoft.com/office/officeart/2005/8/layout/default"/>
    <dgm:cxn modelId="{8AFA2F27-84DC-48B5-B2FC-E3DE559831F0}" type="presOf" srcId="{FDEDEC89-BC9E-4026-9491-AD7E7DCED873}" destId="{5F89CC9A-2A8F-4571-9FF3-F7726ED09947}" srcOrd="0" destOrd="0" presId="urn:microsoft.com/office/officeart/2005/8/layout/default"/>
    <dgm:cxn modelId="{CDC9CE2A-4423-4349-A016-A4A2CCB449DA}" srcId="{F5B08528-983F-4FAB-B203-1B756715F968}" destId="{B8F51261-B679-47C6-B780-A6476987125E}" srcOrd="6" destOrd="0" parTransId="{6991BA3B-0C30-4475-8563-62B5BAF2A7B7}" sibTransId="{39FD4480-DBAA-41F3-8228-A9DD1DBEA646}"/>
    <dgm:cxn modelId="{8EB7EF2B-C196-4966-97BE-3368B2559856}" type="presOf" srcId="{897E145F-EDA0-4D46-98C5-72C83A361941}" destId="{089A91CB-DD65-4808-99B4-E23EBC03A4D1}" srcOrd="0" destOrd="0" presId="urn:microsoft.com/office/officeart/2005/8/layout/default"/>
    <dgm:cxn modelId="{2171EA2F-319E-49C4-BC6D-2A6CED478DAA}" type="presOf" srcId="{BD28C3B9-B97F-45AC-BD14-5DCCAE30C0B3}" destId="{7671AA70-C93C-464C-AC76-7D0C0F4FA35F}" srcOrd="0" destOrd="0" presId="urn:microsoft.com/office/officeart/2005/8/layout/default"/>
    <dgm:cxn modelId="{3CF35C44-AD82-413F-9D49-E18D98A7D8ED}" srcId="{F5B08528-983F-4FAB-B203-1B756715F968}" destId="{FDEDEC89-BC9E-4026-9491-AD7E7DCED873}" srcOrd="11" destOrd="0" parTransId="{BFF519E9-6101-4EF1-936C-EE7D7C700C5C}" sibTransId="{0B1CAEF9-495A-48B6-A1A4-C5E841D53E61}"/>
    <dgm:cxn modelId="{3FA3A84C-7E80-4B45-AB7C-606583E0F011}" type="presOf" srcId="{33533D14-042D-4A01-8F19-2A9CD18134CA}" destId="{055CB6DC-EBB0-4368-A10E-99252F55A866}" srcOrd="0" destOrd="0" presId="urn:microsoft.com/office/officeart/2005/8/layout/default"/>
    <dgm:cxn modelId="{26B1C84F-148F-4611-BBB7-69286F32F90A}" srcId="{F5B08528-983F-4FAB-B203-1B756715F968}" destId="{CC805AEC-0CBB-40DF-93B6-0A0F9D1D391D}" srcOrd="0" destOrd="0" parTransId="{471BB7E0-1752-4A62-AC41-C19E6A8304E3}" sibTransId="{2045F9DA-F74E-438D-AC40-34EA7C0F449B}"/>
    <dgm:cxn modelId="{17E4D772-39D5-4D57-8C6D-E799D17FC5E4}" srcId="{F5B08528-983F-4FAB-B203-1B756715F968}" destId="{0886B721-40C6-4BF7-821F-FAABF8F2ECB2}" srcOrd="12" destOrd="0" parTransId="{F10D2A97-FB1E-46D6-8285-CF0373655815}" sibTransId="{31321308-E3C3-4858-A908-1B33DA1BC71C}"/>
    <dgm:cxn modelId="{9558917B-5F3B-4A8F-988A-2A17484111CF}" srcId="{F5B08528-983F-4FAB-B203-1B756715F968}" destId="{BD28C3B9-B97F-45AC-BD14-5DCCAE30C0B3}" srcOrd="3" destOrd="0" parTransId="{84879303-1406-4635-9DBC-4927186CBD1D}" sibTransId="{B89793CF-C13B-4438-9E6D-45A66ED0E29F}"/>
    <dgm:cxn modelId="{340BA47C-D582-42D5-B865-B4F627F60F6F}" type="presOf" srcId="{0886B721-40C6-4BF7-821F-FAABF8F2ECB2}" destId="{ADF695F5-316D-4CE3-9ED5-EB2CC621C9A2}" srcOrd="0" destOrd="0" presId="urn:microsoft.com/office/officeart/2005/8/layout/default"/>
    <dgm:cxn modelId="{04CC6780-5EC1-4FC4-AC40-0B21D76A0886}" type="presOf" srcId="{6085D623-3CBA-4BF9-B6DE-EE76D008BAC0}" destId="{1B65AA56-5C52-4896-8387-18B64799A527}" srcOrd="0" destOrd="0" presId="urn:microsoft.com/office/officeart/2005/8/layout/default"/>
    <dgm:cxn modelId="{4CC66E84-DBD5-4F0A-AA3F-26E14BB46A6F}" type="presOf" srcId="{FDC42C85-842B-435F-8098-DFA0C0F28D3C}" destId="{6B9DD9D9-D2D2-4396-BD98-1534FFB8F51E}" srcOrd="0" destOrd="0" presId="urn:microsoft.com/office/officeart/2005/8/layout/default"/>
    <dgm:cxn modelId="{9178538C-68A0-4B5E-A4F7-C219CAEEDE3E}" srcId="{F5B08528-983F-4FAB-B203-1B756715F968}" destId="{B45B2506-BD28-4816-BCB0-68D079785D54}" srcOrd="5" destOrd="0" parTransId="{5BF7E47C-3C07-45B8-A28F-A5D8490A862B}" sibTransId="{A567EE9D-45F4-4F28-B524-E87ED7567EF4}"/>
    <dgm:cxn modelId="{77A28091-81D4-4895-A583-2D32091E866E}" srcId="{F5B08528-983F-4FAB-B203-1B756715F968}" destId="{FDC42C85-842B-435F-8098-DFA0C0F28D3C}" srcOrd="2" destOrd="0" parTransId="{2E2C2F80-EF7C-4E49-A6A2-001F2A3D0C78}" sibTransId="{B6F7616A-C0D5-449B-B0F7-6D4CB8812FD0}"/>
    <dgm:cxn modelId="{3F538AA0-CCF2-466A-97AF-E83C6B1AB68F}" srcId="{F5B08528-983F-4FAB-B203-1B756715F968}" destId="{34AAED26-C937-43EB-88D3-A9EEC959C634}" srcOrd="8" destOrd="0" parTransId="{68C9DE32-3117-4810-B08A-A57C14200AD8}" sibTransId="{1B555EF1-06CA-4D42-BF17-021BCEA34D32}"/>
    <dgm:cxn modelId="{429344A9-AE8C-41EC-9B2B-C20FA8C8C151}" type="presOf" srcId="{F9788A97-7DD6-4978-A39E-7A7179A10ED4}" destId="{16F5E295-83A0-41B7-A700-93D47C33741A}" srcOrd="0" destOrd="0" presId="urn:microsoft.com/office/officeart/2005/8/layout/default"/>
    <dgm:cxn modelId="{74E803B1-70FE-45B4-A583-1234C779FF3C}" type="presOf" srcId="{B8F51261-B679-47C6-B780-A6476987125E}" destId="{64BF754D-C682-4A06-8570-4046BD399E81}" srcOrd="0" destOrd="0" presId="urn:microsoft.com/office/officeart/2005/8/layout/default"/>
    <dgm:cxn modelId="{358C8BB6-4665-47A4-B569-33725B8B450F}" srcId="{F5B08528-983F-4FAB-B203-1B756715F968}" destId="{897E145F-EDA0-4D46-98C5-72C83A361941}" srcOrd="7" destOrd="0" parTransId="{8B28AF40-1E2C-43FD-B0D3-7FCB467849B1}" sibTransId="{5EAE6F6F-E07F-4BE9-8778-DE490963414D}"/>
    <dgm:cxn modelId="{DF6DE6B8-F04E-48F9-B7A1-EE311AA52B99}" srcId="{F5B08528-983F-4FAB-B203-1B756715F968}" destId="{33533D14-042D-4A01-8F19-2A9CD18134CA}" srcOrd="13" destOrd="0" parTransId="{7707FBF1-0A56-491E-A501-0BF9B0F63135}" sibTransId="{313164EA-A61B-44C9-9B1B-D020A861728F}"/>
    <dgm:cxn modelId="{D3B3FFB8-40BD-47D9-8C27-57EDAD14AAAD}" type="presOf" srcId="{80BB58CF-4F83-49BD-99C2-9C2E337EFA13}" destId="{90B95C33-0E08-4820-A8FA-A10182816C0E}" srcOrd="0" destOrd="0" presId="urn:microsoft.com/office/officeart/2005/8/layout/default"/>
    <dgm:cxn modelId="{56A6B1C9-9CB9-4E2F-944C-2CAC41D769B8}" type="presOf" srcId="{F5B08528-983F-4FAB-B203-1B756715F968}" destId="{894BC44E-DFE1-49BE-B7E0-6F5FCF196390}" srcOrd="0" destOrd="0" presId="urn:microsoft.com/office/officeart/2005/8/layout/default"/>
    <dgm:cxn modelId="{14BC01CF-B705-47B2-BFAB-57AB58B17C8C}" type="presOf" srcId="{CC805AEC-0CBB-40DF-93B6-0A0F9D1D391D}" destId="{9335306D-3346-44C4-BE3F-04E405C71994}" srcOrd="0" destOrd="0" presId="urn:microsoft.com/office/officeart/2005/8/layout/default"/>
    <dgm:cxn modelId="{62F3EFD8-2CAE-4269-8FAB-1527EA87848E}" srcId="{F5B08528-983F-4FAB-B203-1B756715F968}" destId="{6085D623-3CBA-4BF9-B6DE-EE76D008BAC0}" srcOrd="1" destOrd="0" parTransId="{8376EB72-A0EA-4CCF-BDB8-59506F437821}" sibTransId="{EE613C2C-34CA-40C6-8088-7412C8E8C83F}"/>
    <dgm:cxn modelId="{6592E2DF-FA25-4803-84AD-72CF742A0821}" srcId="{F5B08528-983F-4FAB-B203-1B756715F968}" destId="{3151F6F4-3EB2-4C62-88DA-7FA0CAA215EC}" srcOrd="10" destOrd="0" parTransId="{15EA45B6-BC7F-4AF1-BCD4-08DD3B15631A}" sibTransId="{DBD13CE8-85E6-4D0C-94E1-2B15CBB8DE0F}"/>
    <dgm:cxn modelId="{ACCDBAE3-96D4-4000-A1DF-130F3DFF3186}" srcId="{F5B08528-983F-4FAB-B203-1B756715F968}" destId="{F9788A97-7DD6-4978-A39E-7A7179A10ED4}" srcOrd="4" destOrd="0" parTransId="{61A288E3-EE46-491D-8301-4D819A800A19}" sibTransId="{BCF58BB1-718A-4F90-857B-5F3C9291CC66}"/>
    <dgm:cxn modelId="{81FAEFEB-3503-4BD5-90B0-C4C05506B7D2}" type="presOf" srcId="{B45B2506-BD28-4816-BCB0-68D079785D54}" destId="{3374554E-9411-4C4D-9270-DDA2FB5988F8}" srcOrd="0" destOrd="0" presId="urn:microsoft.com/office/officeart/2005/8/layout/default"/>
    <dgm:cxn modelId="{71B912F5-0D3E-4D6A-859F-9B8E5BEF541C}" srcId="{F5B08528-983F-4FAB-B203-1B756715F968}" destId="{80BB58CF-4F83-49BD-99C2-9C2E337EFA13}" srcOrd="9" destOrd="0" parTransId="{22509FD9-5CD5-43F1-9820-9D7758EA4295}" sibTransId="{A627C827-D5A8-4B09-998C-CE742B88D8DF}"/>
    <dgm:cxn modelId="{B0EBE9F8-CC34-464B-9478-812EEAB526CB}" type="presOf" srcId="{34AAED26-C937-43EB-88D3-A9EEC959C634}" destId="{DB23AD6E-E300-4EAB-899F-4C4E5FBD20FB}" srcOrd="0" destOrd="0" presId="urn:microsoft.com/office/officeart/2005/8/layout/default"/>
    <dgm:cxn modelId="{A4750682-98A8-48B6-916A-08816F429A5D}" type="presParOf" srcId="{894BC44E-DFE1-49BE-B7E0-6F5FCF196390}" destId="{9335306D-3346-44C4-BE3F-04E405C71994}" srcOrd="0" destOrd="0" presId="urn:microsoft.com/office/officeart/2005/8/layout/default"/>
    <dgm:cxn modelId="{8A4D24B4-9C3A-4687-BBAF-6062788E8D02}" type="presParOf" srcId="{894BC44E-DFE1-49BE-B7E0-6F5FCF196390}" destId="{C3E35F07-E283-4D01-8867-016CB86627E6}" srcOrd="1" destOrd="0" presId="urn:microsoft.com/office/officeart/2005/8/layout/default"/>
    <dgm:cxn modelId="{CEDE6159-3A42-4A6D-B269-8A7F8810A8FF}" type="presParOf" srcId="{894BC44E-DFE1-49BE-B7E0-6F5FCF196390}" destId="{1B65AA56-5C52-4896-8387-18B64799A527}" srcOrd="2" destOrd="0" presId="urn:microsoft.com/office/officeart/2005/8/layout/default"/>
    <dgm:cxn modelId="{40932DA5-0D95-46DF-BF0E-35C7BB8565DE}" type="presParOf" srcId="{894BC44E-DFE1-49BE-B7E0-6F5FCF196390}" destId="{3757F82E-B9C3-4036-A14B-8C7B6F1BF2E1}" srcOrd="3" destOrd="0" presId="urn:microsoft.com/office/officeart/2005/8/layout/default"/>
    <dgm:cxn modelId="{7B854DE7-01F6-45F8-AC5F-98B9A139B3CE}" type="presParOf" srcId="{894BC44E-DFE1-49BE-B7E0-6F5FCF196390}" destId="{6B9DD9D9-D2D2-4396-BD98-1534FFB8F51E}" srcOrd="4" destOrd="0" presId="urn:microsoft.com/office/officeart/2005/8/layout/default"/>
    <dgm:cxn modelId="{8C6C32BA-045A-4634-ADD0-5D831A1EEC68}" type="presParOf" srcId="{894BC44E-DFE1-49BE-B7E0-6F5FCF196390}" destId="{3EFC8749-588A-4FB8-9ED7-35702CEE3FA1}" srcOrd="5" destOrd="0" presId="urn:microsoft.com/office/officeart/2005/8/layout/default"/>
    <dgm:cxn modelId="{49C9BE4C-5C3C-4EBA-B861-6B3FC7BEED8C}" type="presParOf" srcId="{894BC44E-DFE1-49BE-B7E0-6F5FCF196390}" destId="{7671AA70-C93C-464C-AC76-7D0C0F4FA35F}" srcOrd="6" destOrd="0" presId="urn:microsoft.com/office/officeart/2005/8/layout/default"/>
    <dgm:cxn modelId="{1AC8071B-EA15-4DA2-B940-22F1ED27C48C}" type="presParOf" srcId="{894BC44E-DFE1-49BE-B7E0-6F5FCF196390}" destId="{80A26888-44CA-4575-893F-4D659533048D}" srcOrd="7" destOrd="0" presId="urn:microsoft.com/office/officeart/2005/8/layout/default"/>
    <dgm:cxn modelId="{B22BC5EB-BE3E-483D-9A25-35725A208024}" type="presParOf" srcId="{894BC44E-DFE1-49BE-B7E0-6F5FCF196390}" destId="{16F5E295-83A0-41B7-A700-93D47C33741A}" srcOrd="8" destOrd="0" presId="urn:microsoft.com/office/officeart/2005/8/layout/default"/>
    <dgm:cxn modelId="{92E161C1-C6D6-4249-AC07-6AF0D044CAD4}" type="presParOf" srcId="{894BC44E-DFE1-49BE-B7E0-6F5FCF196390}" destId="{E4E26084-7A1D-4B8B-8966-19D9F080D593}" srcOrd="9" destOrd="0" presId="urn:microsoft.com/office/officeart/2005/8/layout/default"/>
    <dgm:cxn modelId="{8D2C776F-3B81-42CF-93A9-D1A89DEA7901}" type="presParOf" srcId="{894BC44E-DFE1-49BE-B7E0-6F5FCF196390}" destId="{3374554E-9411-4C4D-9270-DDA2FB5988F8}" srcOrd="10" destOrd="0" presId="urn:microsoft.com/office/officeart/2005/8/layout/default"/>
    <dgm:cxn modelId="{F4955577-5C08-4138-8F7C-D8DD40059676}" type="presParOf" srcId="{894BC44E-DFE1-49BE-B7E0-6F5FCF196390}" destId="{FDE66C52-54E3-415D-932A-8FC716CC0F8D}" srcOrd="11" destOrd="0" presId="urn:microsoft.com/office/officeart/2005/8/layout/default"/>
    <dgm:cxn modelId="{6FFB57C6-793E-4FB3-AE7F-E476442F8C9B}" type="presParOf" srcId="{894BC44E-DFE1-49BE-B7E0-6F5FCF196390}" destId="{64BF754D-C682-4A06-8570-4046BD399E81}" srcOrd="12" destOrd="0" presId="urn:microsoft.com/office/officeart/2005/8/layout/default"/>
    <dgm:cxn modelId="{58879176-8BAB-4887-90F1-6ABC6790F72D}" type="presParOf" srcId="{894BC44E-DFE1-49BE-B7E0-6F5FCF196390}" destId="{A20C85AA-F711-43C4-8EE5-38325B3EF917}" srcOrd="13" destOrd="0" presId="urn:microsoft.com/office/officeart/2005/8/layout/default"/>
    <dgm:cxn modelId="{41938CE7-1921-4963-A30D-1E7E0F111EAA}" type="presParOf" srcId="{894BC44E-DFE1-49BE-B7E0-6F5FCF196390}" destId="{089A91CB-DD65-4808-99B4-E23EBC03A4D1}" srcOrd="14" destOrd="0" presId="urn:microsoft.com/office/officeart/2005/8/layout/default"/>
    <dgm:cxn modelId="{8C8DB8D7-D349-4F3C-8DCE-2FB40797C76C}" type="presParOf" srcId="{894BC44E-DFE1-49BE-B7E0-6F5FCF196390}" destId="{295FFB38-2B39-4BBC-9F69-E981761C27DB}" srcOrd="15" destOrd="0" presId="urn:microsoft.com/office/officeart/2005/8/layout/default"/>
    <dgm:cxn modelId="{B760C332-7B6C-43A9-B960-83B7AD289FA5}" type="presParOf" srcId="{894BC44E-DFE1-49BE-B7E0-6F5FCF196390}" destId="{DB23AD6E-E300-4EAB-899F-4C4E5FBD20FB}" srcOrd="16" destOrd="0" presId="urn:microsoft.com/office/officeart/2005/8/layout/default"/>
    <dgm:cxn modelId="{5DDD1DD2-0CE5-4100-8553-F74AAFDEB636}" type="presParOf" srcId="{894BC44E-DFE1-49BE-B7E0-6F5FCF196390}" destId="{DCC9AC72-7973-4CF5-BDD5-729968E2E7F5}" srcOrd="17" destOrd="0" presId="urn:microsoft.com/office/officeart/2005/8/layout/default"/>
    <dgm:cxn modelId="{4907BCA5-6CE5-4DD6-871E-A0DC2F8E0F82}" type="presParOf" srcId="{894BC44E-DFE1-49BE-B7E0-6F5FCF196390}" destId="{90B95C33-0E08-4820-A8FA-A10182816C0E}" srcOrd="18" destOrd="0" presId="urn:microsoft.com/office/officeart/2005/8/layout/default"/>
    <dgm:cxn modelId="{0A7EE95B-DC76-4138-B975-79C41519DAD3}" type="presParOf" srcId="{894BC44E-DFE1-49BE-B7E0-6F5FCF196390}" destId="{00433984-A832-456B-940C-6EA120C540B7}" srcOrd="19" destOrd="0" presId="urn:microsoft.com/office/officeart/2005/8/layout/default"/>
    <dgm:cxn modelId="{CC1BCF12-4BDB-4C21-B684-F72E4FD6F1E3}" type="presParOf" srcId="{894BC44E-DFE1-49BE-B7E0-6F5FCF196390}" destId="{8CCFD9F1-63A0-4692-8A91-35F087237AA4}" srcOrd="20" destOrd="0" presId="urn:microsoft.com/office/officeart/2005/8/layout/default"/>
    <dgm:cxn modelId="{7DA4C376-B333-4570-8412-4A588B942177}" type="presParOf" srcId="{894BC44E-DFE1-49BE-B7E0-6F5FCF196390}" destId="{0C212DF9-664B-49D6-B078-5778A23B4246}" srcOrd="21" destOrd="0" presId="urn:microsoft.com/office/officeart/2005/8/layout/default"/>
    <dgm:cxn modelId="{D2FC6A20-F924-4930-9060-BD987EB5083A}" type="presParOf" srcId="{894BC44E-DFE1-49BE-B7E0-6F5FCF196390}" destId="{5F89CC9A-2A8F-4571-9FF3-F7726ED09947}" srcOrd="22" destOrd="0" presId="urn:microsoft.com/office/officeart/2005/8/layout/default"/>
    <dgm:cxn modelId="{2B2A2D2B-8BAD-435E-90C6-17D01AE1B9AE}" type="presParOf" srcId="{894BC44E-DFE1-49BE-B7E0-6F5FCF196390}" destId="{9E1E2418-E861-4E2D-A594-C39657F4EAE6}" srcOrd="23" destOrd="0" presId="urn:microsoft.com/office/officeart/2005/8/layout/default"/>
    <dgm:cxn modelId="{EEEAC9B7-6587-4393-BE2D-20578697CA17}" type="presParOf" srcId="{894BC44E-DFE1-49BE-B7E0-6F5FCF196390}" destId="{ADF695F5-316D-4CE3-9ED5-EB2CC621C9A2}" srcOrd="24" destOrd="0" presId="urn:microsoft.com/office/officeart/2005/8/layout/default"/>
    <dgm:cxn modelId="{F99EEA03-A073-46D2-AE46-92CECCB91F9B}" type="presParOf" srcId="{894BC44E-DFE1-49BE-B7E0-6F5FCF196390}" destId="{AFCD29C5-B9CC-46CF-9C5C-0B7D26EA7B8C}" srcOrd="25" destOrd="0" presId="urn:microsoft.com/office/officeart/2005/8/layout/default"/>
    <dgm:cxn modelId="{0758CF0F-09D1-4DEB-882A-7A588FD6FD04}" type="presParOf" srcId="{894BC44E-DFE1-49BE-B7E0-6F5FCF196390}" destId="{055CB6DC-EBB0-4368-A10E-99252F55A866}" srcOrd="2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169A85-07F7-4658-8983-D843F2643220}" type="doc">
      <dgm:prSet loTypeId="urn:microsoft.com/office/officeart/2005/8/layout/arrow6" loCatId="relationship" qsTypeId="urn:microsoft.com/office/officeart/2005/8/quickstyle/simple1" qsCatId="simple" csTypeId="urn:microsoft.com/office/officeart/2005/8/colors/accent0_3" csCatId="mainScheme" phldr="1"/>
      <dgm:spPr/>
      <dgm:t>
        <a:bodyPr/>
        <a:lstStyle/>
        <a:p>
          <a:endParaRPr lang="en-US"/>
        </a:p>
      </dgm:t>
    </dgm:pt>
    <dgm:pt modelId="{8567ED70-FFF8-4297-8F56-2D24F0DC5E44}">
      <dgm:prSet phldrT="[Text]"/>
      <dgm:spPr/>
      <dgm:t>
        <a:bodyPr/>
        <a:lstStyle/>
        <a:p>
          <a:pPr>
            <a:buNone/>
          </a:pPr>
          <a:r>
            <a:rPr lang="en-US" b="1" dirty="0"/>
            <a:t>Guided Pathways Coaching</a:t>
          </a:r>
        </a:p>
      </dgm:t>
    </dgm:pt>
    <dgm:pt modelId="{65DC4E5B-8B07-4AC1-BE2B-FF33A697584F}" type="parTrans" cxnId="{4D0A44D0-6514-43E3-90F1-1C2838698D98}">
      <dgm:prSet/>
      <dgm:spPr/>
      <dgm:t>
        <a:bodyPr/>
        <a:lstStyle/>
        <a:p>
          <a:endParaRPr lang="en-US"/>
        </a:p>
      </dgm:t>
    </dgm:pt>
    <dgm:pt modelId="{78A48DD5-435C-4557-A9B6-A647DA66A095}" type="sibTrans" cxnId="{4D0A44D0-6514-43E3-90F1-1C2838698D98}">
      <dgm:prSet/>
      <dgm:spPr/>
      <dgm:t>
        <a:bodyPr/>
        <a:lstStyle/>
        <a:p>
          <a:endParaRPr lang="en-US"/>
        </a:p>
      </dgm:t>
    </dgm:pt>
    <dgm:pt modelId="{680980E0-2A25-45A2-A9CD-91E7040A81F2}">
      <dgm:prSet phldrT="[Text]"/>
      <dgm:spPr/>
      <dgm:t>
        <a:bodyPr/>
        <a:lstStyle/>
        <a:p>
          <a:pPr>
            <a:buNone/>
          </a:pPr>
          <a:r>
            <a:rPr lang="en-US" b="1" dirty="0"/>
            <a:t>Middle Leadership Academy</a:t>
          </a:r>
        </a:p>
      </dgm:t>
    </dgm:pt>
    <dgm:pt modelId="{17E9A067-E909-4FBD-9F5D-8D8938E91DFD}" type="parTrans" cxnId="{3323B32F-AC62-49EB-99D0-ECD1A6E0B3F3}">
      <dgm:prSet/>
      <dgm:spPr/>
      <dgm:t>
        <a:bodyPr/>
        <a:lstStyle/>
        <a:p>
          <a:endParaRPr lang="en-US"/>
        </a:p>
      </dgm:t>
    </dgm:pt>
    <dgm:pt modelId="{9B10D404-96E0-439C-B3E8-474D01377F40}" type="sibTrans" cxnId="{3323B32F-AC62-49EB-99D0-ECD1A6E0B3F3}">
      <dgm:prSet/>
      <dgm:spPr/>
      <dgm:t>
        <a:bodyPr/>
        <a:lstStyle/>
        <a:p>
          <a:endParaRPr lang="en-US"/>
        </a:p>
      </dgm:t>
    </dgm:pt>
    <dgm:pt modelId="{C9F255BB-3BD5-470D-97A3-A6DCA7236250}">
      <dgm:prSet phldrT="[Text]"/>
      <dgm:spPr/>
      <dgm:t>
        <a:bodyPr/>
        <a:lstStyle/>
        <a:p>
          <a:pPr>
            <a:buFontTx/>
            <a:buNone/>
          </a:pPr>
          <a:r>
            <a:rPr lang="en-US" b="0" dirty="0"/>
            <a:t>Technical assistance &amp; support for  development of local solutions &amp; strategies to grow institutional conditions for Guided Pathways implementation.</a:t>
          </a:r>
          <a:endParaRPr lang="en-US" dirty="0"/>
        </a:p>
      </dgm:t>
    </dgm:pt>
    <dgm:pt modelId="{B1BB1F6C-9A05-4EF5-BE4A-9E50704952CC}" type="parTrans" cxnId="{8D2299A3-7B5B-448F-A920-42A4242879F1}">
      <dgm:prSet/>
      <dgm:spPr/>
      <dgm:t>
        <a:bodyPr/>
        <a:lstStyle/>
        <a:p>
          <a:endParaRPr lang="en-US"/>
        </a:p>
      </dgm:t>
    </dgm:pt>
    <dgm:pt modelId="{B055F068-2878-4262-8D21-DB5609CB1A28}" type="sibTrans" cxnId="{8D2299A3-7B5B-448F-A920-42A4242879F1}">
      <dgm:prSet/>
      <dgm:spPr/>
      <dgm:t>
        <a:bodyPr/>
        <a:lstStyle/>
        <a:p>
          <a:endParaRPr lang="en-US"/>
        </a:p>
      </dgm:t>
    </dgm:pt>
    <dgm:pt modelId="{FC44CD6E-F28A-4953-A13D-9958B61498CD}">
      <dgm:prSet phldrT="[Text]"/>
      <dgm:spPr/>
      <dgm:t>
        <a:bodyPr/>
        <a:lstStyle/>
        <a:p>
          <a:pPr>
            <a:buFontTx/>
            <a:buNone/>
          </a:pPr>
          <a:r>
            <a:rPr lang="en-US" b="0" dirty="0"/>
            <a:t>Mid-level leaders gain a solid understanding of critical student success and change management concepts.</a:t>
          </a:r>
          <a:endParaRPr lang="en-US" dirty="0"/>
        </a:p>
      </dgm:t>
    </dgm:pt>
    <dgm:pt modelId="{E45F89FB-3AF9-4E3D-95FF-87D0A4350C67}" type="parTrans" cxnId="{174D7843-D987-4A41-9680-FE8FEABD22ED}">
      <dgm:prSet/>
      <dgm:spPr/>
      <dgm:t>
        <a:bodyPr/>
        <a:lstStyle/>
        <a:p>
          <a:endParaRPr lang="en-US"/>
        </a:p>
      </dgm:t>
    </dgm:pt>
    <dgm:pt modelId="{612984C7-5568-45FB-89C8-CA638F5AC6E0}" type="sibTrans" cxnId="{174D7843-D987-4A41-9680-FE8FEABD22ED}">
      <dgm:prSet/>
      <dgm:spPr/>
      <dgm:t>
        <a:bodyPr/>
        <a:lstStyle/>
        <a:p>
          <a:endParaRPr lang="en-US"/>
        </a:p>
      </dgm:t>
    </dgm:pt>
    <dgm:pt modelId="{EE33C4E3-6B1D-46EB-A5A2-BC7CF7297E3C}" type="pres">
      <dgm:prSet presAssocID="{97169A85-07F7-4658-8983-D843F2643220}" presName="compositeShape" presStyleCnt="0">
        <dgm:presLayoutVars>
          <dgm:chMax val="2"/>
          <dgm:dir/>
          <dgm:resizeHandles val="exact"/>
        </dgm:presLayoutVars>
      </dgm:prSet>
      <dgm:spPr/>
    </dgm:pt>
    <dgm:pt modelId="{C5978867-4F7F-48A2-A498-034498599E74}" type="pres">
      <dgm:prSet presAssocID="{97169A85-07F7-4658-8983-D843F2643220}" presName="ribbon" presStyleLbl="node1" presStyleIdx="0" presStyleCnt="1"/>
      <dgm:spPr/>
    </dgm:pt>
    <dgm:pt modelId="{E278BADB-6812-4AFC-8585-CA7D9F82AB2A}" type="pres">
      <dgm:prSet presAssocID="{97169A85-07F7-4658-8983-D843F2643220}" presName="leftArrowText" presStyleLbl="node1" presStyleIdx="0" presStyleCnt="1" custScaleX="122222" custLinFactNeighborX="2385" custLinFactNeighborY="2174">
        <dgm:presLayoutVars>
          <dgm:chMax val="0"/>
          <dgm:bulletEnabled val="1"/>
        </dgm:presLayoutVars>
      </dgm:prSet>
      <dgm:spPr/>
    </dgm:pt>
    <dgm:pt modelId="{D81CAB75-28C3-48EC-B006-92299DA85C28}" type="pres">
      <dgm:prSet presAssocID="{97169A85-07F7-4658-8983-D843F2643220}" presName="rightArrowText" presStyleLbl="node1" presStyleIdx="0" presStyleCnt="1" custScaleX="123032" custLinFactNeighborX="6588" custLinFactNeighborY="-1417">
        <dgm:presLayoutVars>
          <dgm:chMax val="0"/>
          <dgm:bulletEnabled val="1"/>
        </dgm:presLayoutVars>
      </dgm:prSet>
      <dgm:spPr/>
    </dgm:pt>
  </dgm:ptLst>
  <dgm:cxnLst>
    <dgm:cxn modelId="{10228A12-8870-4FA6-95B3-2718964015FF}" type="presOf" srcId="{C9F255BB-3BD5-470D-97A3-A6DCA7236250}" destId="{E278BADB-6812-4AFC-8585-CA7D9F82AB2A}" srcOrd="0" destOrd="1" presId="urn:microsoft.com/office/officeart/2005/8/layout/arrow6"/>
    <dgm:cxn modelId="{3323B32F-AC62-49EB-99D0-ECD1A6E0B3F3}" srcId="{97169A85-07F7-4658-8983-D843F2643220}" destId="{680980E0-2A25-45A2-A9CD-91E7040A81F2}" srcOrd="1" destOrd="0" parTransId="{17E9A067-E909-4FBD-9F5D-8D8938E91DFD}" sibTransId="{9B10D404-96E0-439C-B3E8-474D01377F40}"/>
    <dgm:cxn modelId="{174D7843-D987-4A41-9680-FE8FEABD22ED}" srcId="{680980E0-2A25-45A2-A9CD-91E7040A81F2}" destId="{FC44CD6E-F28A-4953-A13D-9958B61498CD}" srcOrd="0" destOrd="0" parTransId="{E45F89FB-3AF9-4E3D-95FF-87D0A4350C67}" sibTransId="{612984C7-5568-45FB-89C8-CA638F5AC6E0}"/>
    <dgm:cxn modelId="{62AF8369-8980-4814-BF64-058CB91E80C5}" type="presOf" srcId="{8567ED70-FFF8-4297-8F56-2D24F0DC5E44}" destId="{E278BADB-6812-4AFC-8585-CA7D9F82AB2A}" srcOrd="0" destOrd="0" presId="urn:microsoft.com/office/officeart/2005/8/layout/arrow6"/>
    <dgm:cxn modelId="{2204186E-65A1-4951-AF72-FA4B91A0763D}" type="presOf" srcId="{97169A85-07F7-4658-8983-D843F2643220}" destId="{EE33C4E3-6B1D-46EB-A5A2-BC7CF7297E3C}" srcOrd="0" destOrd="0" presId="urn:microsoft.com/office/officeart/2005/8/layout/arrow6"/>
    <dgm:cxn modelId="{1FF95DA3-EF14-4077-BD52-4D72A8EE366C}" type="presOf" srcId="{FC44CD6E-F28A-4953-A13D-9958B61498CD}" destId="{D81CAB75-28C3-48EC-B006-92299DA85C28}" srcOrd="0" destOrd="1" presId="urn:microsoft.com/office/officeart/2005/8/layout/arrow6"/>
    <dgm:cxn modelId="{8D2299A3-7B5B-448F-A920-42A4242879F1}" srcId="{8567ED70-FFF8-4297-8F56-2D24F0DC5E44}" destId="{C9F255BB-3BD5-470D-97A3-A6DCA7236250}" srcOrd="0" destOrd="0" parTransId="{B1BB1F6C-9A05-4EF5-BE4A-9E50704952CC}" sibTransId="{B055F068-2878-4262-8D21-DB5609CB1A28}"/>
    <dgm:cxn modelId="{4D0A44D0-6514-43E3-90F1-1C2838698D98}" srcId="{97169A85-07F7-4658-8983-D843F2643220}" destId="{8567ED70-FFF8-4297-8F56-2D24F0DC5E44}" srcOrd="0" destOrd="0" parTransId="{65DC4E5B-8B07-4AC1-BE2B-FF33A697584F}" sibTransId="{78A48DD5-435C-4557-A9B6-A647DA66A095}"/>
    <dgm:cxn modelId="{41F40EE4-E820-4B8B-AC52-996A6A58BCB7}" type="presOf" srcId="{680980E0-2A25-45A2-A9CD-91E7040A81F2}" destId="{D81CAB75-28C3-48EC-B006-92299DA85C28}" srcOrd="0" destOrd="0" presId="urn:microsoft.com/office/officeart/2005/8/layout/arrow6"/>
    <dgm:cxn modelId="{D5CC0CB6-750A-4CDF-8E4B-EF778ACCEAF5}" type="presParOf" srcId="{EE33C4E3-6B1D-46EB-A5A2-BC7CF7297E3C}" destId="{C5978867-4F7F-48A2-A498-034498599E74}" srcOrd="0" destOrd="0" presId="urn:microsoft.com/office/officeart/2005/8/layout/arrow6"/>
    <dgm:cxn modelId="{B03FB7AF-244D-4A33-A93F-DBEF142BCCDC}" type="presParOf" srcId="{EE33C4E3-6B1D-46EB-A5A2-BC7CF7297E3C}" destId="{E278BADB-6812-4AFC-8585-CA7D9F82AB2A}" srcOrd="1" destOrd="0" presId="urn:microsoft.com/office/officeart/2005/8/layout/arrow6"/>
    <dgm:cxn modelId="{88E5FDF7-BEF0-4547-BD09-3FAB9B301556}" type="presParOf" srcId="{EE33C4E3-6B1D-46EB-A5A2-BC7CF7297E3C}" destId="{D81CAB75-28C3-48EC-B006-92299DA85C28}" srcOrd="2" destOrd="0" presId="urn:microsoft.com/office/officeart/2005/8/layout/arrow6"/>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C31E867-3409-46B2-867F-379055AD624B}" type="doc">
      <dgm:prSet loTypeId="urn:microsoft.com/office/officeart/2011/layout/HexagonRadial" loCatId="cycle" qsTypeId="urn:microsoft.com/office/officeart/2005/8/quickstyle/simple1" qsCatId="simple" csTypeId="urn:microsoft.com/office/officeart/2005/8/colors/accent5_2" csCatId="accent5" phldr="1"/>
      <dgm:spPr/>
      <dgm:t>
        <a:bodyPr/>
        <a:lstStyle/>
        <a:p>
          <a:endParaRPr lang="en-US"/>
        </a:p>
      </dgm:t>
    </dgm:pt>
    <dgm:pt modelId="{4AF837E9-6025-4582-B8D3-B7CECDF9DA35}">
      <dgm:prSet phldrT="[Text]" custT="1"/>
      <dgm:spPr/>
      <dgm:t>
        <a:bodyPr/>
        <a:lstStyle/>
        <a:p>
          <a:r>
            <a:rPr lang="en-US" sz="3200" b="1">
              <a:solidFill>
                <a:schemeClr val="bg1"/>
              </a:solidFill>
            </a:rPr>
            <a:t>Student Success</a:t>
          </a:r>
          <a:endParaRPr lang="en-US" sz="3200" b="1" dirty="0">
            <a:solidFill>
              <a:schemeClr val="bg1"/>
            </a:solidFill>
          </a:endParaRPr>
        </a:p>
      </dgm:t>
    </dgm:pt>
    <dgm:pt modelId="{320643FC-7EE3-4F76-AD03-3D2171F8BB8B}" type="parTrans" cxnId="{C9AB86B5-31A4-4A4E-BBF4-4E28A324AB64}">
      <dgm:prSet/>
      <dgm:spPr/>
      <dgm:t>
        <a:bodyPr/>
        <a:lstStyle/>
        <a:p>
          <a:endParaRPr lang="en-US"/>
        </a:p>
      </dgm:t>
    </dgm:pt>
    <dgm:pt modelId="{9F32AC05-52C9-4F65-BAA3-7D961F388D8F}" type="sibTrans" cxnId="{C9AB86B5-31A4-4A4E-BBF4-4E28A324AB64}">
      <dgm:prSet/>
      <dgm:spPr/>
      <dgm:t>
        <a:bodyPr/>
        <a:lstStyle/>
        <a:p>
          <a:endParaRPr lang="en-US"/>
        </a:p>
      </dgm:t>
    </dgm:pt>
    <dgm:pt modelId="{853A80A0-E110-497C-A4DE-321C352C4458}">
      <dgm:prSet phldrT="[Text]" custT="1"/>
      <dgm:spPr/>
      <dgm:t>
        <a:bodyPr/>
        <a:lstStyle/>
        <a:p>
          <a:pPr>
            <a:buNone/>
          </a:pPr>
          <a:r>
            <a:rPr lang="en-US" sz="1600" b="1">
              <a:solidFill>
                <a:schemeClr val="bg1"/>
              </a:solidFill>
            </a:rPr>
            <a:t>Equity</a:t>
          </a:r>
          <a:endParaRPr lang="en-US" sz="1600" b="1" dirty="0">
            <a:solidFill>
              <a:schemeClr val="bg1"/>
            </a:solidFill>
          </a:endParaRPr>
        </a:p>
      </dgm:t>
    </dgm:pt>
    <dgm:pt modelId="{97E2BC9E-59DD-43A6-885C-0C0D2E254B42}" type="parTrans" cxnId="{F45CC7CE-136D-425F-A34A-F0FFFE89A35E}">
      <dgm:prSet/>
      <dgm:spPr/>
      <dgm:t>
        <a:bodyPr/>
        <a:lstStyle/>
        <a:p>
          <a:endParaRPr lang="en-US"/>
        </a:p>
      </dgm:t>
    </dgm:pt>
    <dgm:pt modelId="{0C82777F-D05A-4349-A297-7ED626B5F6D8}" type="sibTrans" cxnId="{F45CC7CE-136D-425F-A34A-F0FFFE89A35E}">
      <dgm:prSet/>
      <dgm:spPr/>
      <dgm:t>
        <a:bodyPr/>
        <a:lstStyle/>
        <a:p>
          <a:endParaRPr lang="en-US"/>
        </a:p>
      </dgm:t>
    </dgm:pt>
    <dgm:pt modelId="{A22FC18D-DA71-4B59-8D9C-3A85CA397081}">
      <dgm:prSet phldrT="[Text]" custT="1"/>
      <dgm:spPr/>
      <dgm:t>
        <a:bodyPr/>
        <a:lstStyle/>
        <a:p>
          <a:pPr>
            <a:buNone/>
          </a:pPr>
          <a:r>
            <a:rPr lang="en-US" sz="1600" b="1" kern="1200">
              <a:solidFill>
                <a:srgbClr val="FFFFFF"/>
              </a:solidFill>
              <a:latin typeface="Arial"/>
              <a:ea typeface="+mn-ea"/>
              <a:cs typeface="+mn-cs"/>
            </a:rPr>
            <a:t>Access</a:t>
          </a:r>
          <a:endParaRPr lang="en-US" sz="1600" b="1" kern="1200" dirty="0">
            <a:solidFill>
              <a:srgbClr val="FFFFFF"/>
            </a:solidFill>
            <a:latin typeface="Arial"/>
            <a:ea typeface="+mn-ea"/>
            <a:cs typeface="+mn-cs"/>
          </a:endParaRPr>
        </a:p>
      </dgm:t>
    </dgm:pt>
    <dgm:pt modelId="{686E4F63-D329-4C11-9D90-C3E41398FEAA}" type="parTrans" cxnId="{2AFF1EFF-0199-4574-B34B-F262F1CFFE07}">
      <dgm:prSet/>
      <dgm:spPr/>
      <dgm:t>
        <a:bodyPr/>
        <a:lstStyle/>
        <a:p>
          <a:endParaRPr lang="en-US"/>
        </a:p>
      </dgm:t>
    </dgm:pt>
    <dgm:pt modelId="{183F40C8-CB9F-4FE1-9D58-8CF7B3F2218C}" type="sibTrans" cxnId="{2AFF1EFF-0199-4574-B34B-F262F1CFFE07}">
      <dgm:prSet/>
      <dgm:spPr/>
      <dgm:t>
        <a:bodyPr/>
        <a:lstStyle/>
        <a:p>
          <a:endParaRPr lang="en-US"/>
        </a:p>
      </dgm:t>
    </dgm:pt>
    <dgm:pt modelId="{D1D6DF3A-636A-4C6D-94BA-5DC504437CBC}">
      <dgm:prSet phldrT="[Text]" custT="1"/>
      <dgm:spPr/>
      <dgm:t>
        <a:bodyPr/>
        <a:lstStyle/>
        <a:p>
          <a:pPr marL="0" lvl="0" indent="0" algn="ctr" defTabSz="711200">
            <a:lnSpc>
              <a:spcPct val="90000"/>
            </a:lnSpc>
            <a:spcBef>
              <a:spcPct val="0"/>
            </a:spcBef>
            <a:spcAft>
              <a:spcPct val="35000"/>
            </a:spcAft>
            <a:buNone/>
          </a:pPr>
          <a:r>
            <a:rPr lang="en-US" sz="1600" b="1" kern="1200">
              <a:solidFill>
                <a:srgbClr val="FFFFFF"/>
              </a:solidFill>
              <a:latin typeface="Arial"/>
              <a:ea typeface="+mn-ea"/>
              <a:cs typeface="+mn-cs"/>
            </a:rPr>
            <a:t>Completion</a:t>
          </a:r>
          <a:endParaRPr lang="en-US" sz="1600" b="1" kern="1200" dirty="0">
            <a:solidFill>
              <a:srgbClr val="FFFFFF"/>
            </a:solidFill>
            <a:latin typeface="Arial"/>
            <a:ea typeface="+mn-ea"/>
            <a:cs typeface="+mn-cs"/>
          </a:endParaRPr>
        </a:p>
      </dgm:t>
    </dgm:pt>
    <dgm:pt modelId="{C4BA874D-125D-4C79-91CE-2D674296FE9C}" type="parTrans" cxnId="{7508F379-E83E-4B9A-8F33-6D5CE197DBDF}">
      <dgm:prSet/>
      <dgm:spPr/>
      <dgm:t>
        <a:bodyPr/>
        <a:lstStyle/>
        <a:p>
          <a:endParaRPr lang="en-US"/>
        </a:p>
      </dgm:t>
    </dgm:pt>
    <dgm:pt modelId="{F4F254D1-3223-48CF-A508-BEDF0D52782C}" type="sibTrans" cxnId="{7508F379-E83E-4B9A-8F33-6D5CE197DBDF}">
      <dgm:prSet/>
      <dgm:spPr/>
      <dgm:t>
        <a:bodyPr/>
        <a:lstStyle/>
        <a:p>
          <a:endParaRPr lang="en-US"/>
        </a:p>
      </dgm:t>
    </dgm:pt>
    <dgm:pt modelId="{3F753063-3AE4-4F18-8236-535F1784B52E}">
      <dgm:prSet phldrT="[Text]" custT="1"/>
      <dgm:spPr/>
      <dgm:t>
        <a:bodyPr/>
        <a:lstStyle/>
        <a:p>
          <a:pPr marL="0" lvl="0" indent="0" algn="ctr" defTabSz="711200">
            <a:lnSpc>
              <a:spcPct val="90000"/>
            </a:lnSpc>
            <a:spcBef>
              <a:spcPct val="0"/>
            </a:spcBef>
            <a:spcAft>
              <a:spcPct val="35000"/>
            </a:spcAft>
            <a:buNone/>
          </a:pPr>
          <a:r>
            <a:rPr lang="en-US" sz="1600" b="1" kern="1200">
              <a:solidFill>
                <a:srgbClr val="FFFFFF"/>
              </a:solidFill>
              <a:latin typeface="Arial"/>
              <a:ea typeface="+mn-ea"/>
              <a:cs typeface="+mn-cs"/>
            </a:rPr>
            <a:t>Transfer</a:t>
          </a:r>
          <a:endParaRPr lang="en-US" sz="1600" b="1" kern="1200" dirty="0">
            <a:solidFill>
              <a:srgbClr val="FFFFFF"/>
            </a:solidFill>
            <a:latin typeface="Arial"/>
            <a:ea typeface="+mn-ea"/>
            <a:cs typeface="+mn-cs"/>
          </a:endParaRPr>
        </a:p>
      </dgm:t>
    </dgm:pt>
    <dgm:pt modelId="{C7BD4E26-07ED-4045-B13E-CF5629752B99}" type="parTrans" cxnId="{101BB012-8480-43B0-A9B0-64046FD11AA9}">
      <dgm:prSet/>
      <dgm:spPr/>
      <dgm:t>
        <a:bodyPr/>
        <a:lstStyle/>
        <a:p>
          <a:endParaRPr lang="en-US"/>
        </a:p>
      </dgm:t>
    </dgm:pt>
    <dgm:pt modelId="{93CB37B6-B50E-4596-87B7-44FF6043D12B}" type="sibTrans" cxnId="{101BB012-8480-43B0-A9B0-64046FD11AA9}">
      <dgm:prSet/>
      <dgm:spPr/>
      <dgm:t>
        <a:bodyPr/>
        <a:lstStyle/>
        <a:p>
          <a:endParaRPr lang="en-US"/>
        </a:p>
      </dgm:t>
    </dgm:pt>
    <dgm:pt modelId="{754242E0-6A7E-4133-8191-E2B5B8D6C3F1}">
      <dgm:prSet phldrT="[Text]" custT="1"/>
      <dgm:spPr/>
      <dgm:t>
        <a:bodyPr/>
        <a:lstStyle/>
        <a:p>
          <a:pPr>
            <a:buNone/>
          </a:pPr>
          <a:r>
            <a:rPr lang="en-US" sz="1600" b="1">
              <a:solidFill>
                <a:schemeClr val="bg1"/>
              </a:solidFill>
            </a:rPr>
            <a:t>Workforce</a:t>
          </a:r>
          <a:endParaRPr lang="en-US" sz="1600" b="1" dirty="0">
            <a:solidFill>
              <a:schemeClr val="bg1"/>
            </a:solidFill>
          </a:endParaRPr>
        </a:p>
      </dgm:t>
    </dgm:pt>
    <dgm:pt modelId="{38042E48-8104-467E-AF6C-249EF591DA26}" type="parTrans" cxnId="{69D9CA11-5525-45AE-B908-A4D523E9463D}">
      <dgm:prSet/>
      <dgm:spPr/>
      <dgm:t>
        <a:bodyPr/>
        <a:lstStyle/>
        <a:p>
          <a:endParaRPr lang="en-US"/>
        </a:p>
      </dgm:t>
    </dgm:pt>
    <dgm:pt modelId="{FE4297BB-A159-4E1B-AC58-0586ED3B9A95}" type="sibTrans" cxnId="{69D9CA11-5525-45AE-B908-A4D523E9463D}">
      <dgm:prSet/>
      <dgm:spPr/>
      <dgm:t>
        <a:bodyPr/>
        <a:lstStyle/>
        <a:p>
          <a:endParaRPr lang="en-US"/>
        </a:p>
      </dgm:t>
    </dgm:pt>
    <dgm:pt modelId="{4898183A-0C5E-4C22-B935-BD79DAD7F542}">
      <dgm:prSet phldrT="[Text]" custT="1"/>
      <dgm:spPr/>
      <dgm:t>
        <a:bodyPr/>
        <a:lstStyle/>
        <a:p>
          <a:pPr>
            <a:buNone/>
          </a:pPr>
          <a:r>
            <a:rPr lang="en-US" sz="1600" b="1" kern="1200">
              <a:solidFill>
                <a:srgbClr val="FFFFFF"/>
              </a:solidFill>
              <a:latin typeface="Arial"/>
              <a:ea typeface="+mn-ea"/>
              <a:cs typeface="+mn-cs"/>
            </a:rPr>
            <a:t>Learning</a:t>
          </a:r>
          <a:endParaRPr lang="en-US" sz="1600" b="1" kern="1200" dirty="0">
            <a:solidFill>
              <a:srgbClr val="FFFFFF"/>
            </a:solidFill>
            <a:latin typeface="Arial"/>
            <a:ea typeface="+mn-ea"/>
            <a:cs typeface="+mn-cs"/>
          </a:endParaRPr>
        </a:p>
      </dgm:t>
    </dgm:pt>
    <dgm:pt modelId="{2BE1FB3D-1DF5-44BA-BBED-A56AE1DAA430}" type="parTrans" cxnId="{9E123830-7913-4ED6-AF55-C94BAEBF0278}">
      <dgm:prSet/>
      <dgm:spPr/>
      <dgm:t>
        <a:bodyPr/>
        <a:lstStyle/>
        <a:p>
          <a:endParaRPr lang="en-US"/>
        </a:p>
      </dgm:t>
    </dgm:pt>
    <dgm:pt modelId="{4A223DDE-DA1F-4B32-BDDB-8EDA3E4E13D7}" type="sibTrans" cxnId="{9E123830-7913-4ED6-AF55-C94BAEBF0278}">
      <dgm:prSet/>
      <dgm:spPr/>
      <dgm:t>
        <a:bodyPr/>
        <a:lstStyle/>
        <a:p>
          <a:endParaRPr lang="en-US"/>
        </a:p>
      </dgm:t>
    </dgm:pt>
    <dgm:pt modelId="{A83367E8-5E68-4846-B32B-3983AB9128B0}">
      <dgm:prSet phldrT="[Text]"/>
      <dgm:spPr/>
      <dgm:t>
        <a:bodyPr/>
        <a:lstStyle/>
        <a:p>
          <a:pPr>
            <a:buFontTx/>
            <a:buNone/>
          </a:pPr>
          <a:r>
            <a:rPr lang="en-US" sz="1100" dirty="0"/>
            <a:t>Students of color and students from low-income backgrounds achieve high and equitable levels of success in each part of the framework</a:t>
          </a:r>
        </a:p>
      </dgm:t>
    </dgm:pt>
    <dgm:pt modelId="{E41F37C3-5F79-4613-AE18-96628C59FC01}" type="parTrans" cxnId="{27BB5EA7-30B8-42A6-ABD0-EF5CF68E5460}">
      <dgm:prSet/>
      <dgm:spPr/>
      <dgm:t>
        <a:bodyPr/>
        <a:lstStyle/>
        <a:p>
          <a:endParaRPr lang="en-US"/>
        </a:p>
      </dgm:t>
    </dgm:pt>
    <dgm:pt modelId="{1CBF2B9B-8F47-4ED1-B329-07A3B1A83843}" type="sibTrans" cxnId="{27BB5EA7-30B8-42A6-ABD0-EF5CF68E5460}">
      <dgm:prSet/>
      <dgm:spPr/>
      <dgm:t>
        <a:bodyPr/>
        <a:lstStyle/>
        <a:p>
          <a:endParaRPr lang="en-US"/>
        </a:p>
      </dgm:t>
    </dgm:pt>
    <dgm:pt modelId="{6A3F9960-C828-47BF-B8F9-22581A9E3D32}">
      <dgm:prSet phldrT="[Text]"/>
      <dgm:spPr/>
      <dgm:t>
        <a:bodyPr/>
        <a:lstStyle/>
        <a:p>
          <a:pPr>
            <a:buFontTx/>
            <a:buNone/>
          </a:pPr>
          <a:r>
            <a:rPr lang="en-US" sz="1100" kern="1200" dirty="0"/>
            <a:t>Colleges ensure high and equitable levels of enrollment, including in programs that lead to post-graduation success.</a:t>
          </a:r>
        </a:p>
      </dgm:t>
    </dgm:pt>
    <dgm:pt modelId="{CCC4A7B2-905C-4F68-99C3-FBFDD362CA8E}" type="parTrans" cxnId="{94335401-A815-4410-B345-C02559C02934}">
      <dgm:prSet/>
      <dgm:spPr/>
      <dgm:t>
        <a:bodyPr/>
        <a:lstStyle/>
        <a:p>
          <a:endParaRPr lang="en-US"/>
        </a:p>
      </dgm:t>
    </dgm:pt>
    <dgm:pt modelId="{D7C24F45-4FB0-40C8-9799-E1C4095B9BD5}" type="sibTrans" cxnId="{94335401-A815-4410-B345-C02559C02934}">
      <dgm:prSet/>
      <dgm:spPr/>
      <dgm:t>
        <a:bodyPr/>
        <a:lstStyle/>
        <a:p>
          <a:endParaRPr lang="en-US"/>
        </a:p>
      </dgm:t>
    </dgm:pt>
    <dgm:pt modelId="{4BFB042D-8D04-4501-8582-1DBF78BD5951}">
      <dgm:prSet phldrT="[Text]"/>
      <dgm:spPr/>
      <dgm:t>
        <a:bodyPr/>
        <a:lstStyle/>
        <a:p>
          <a:pPr>
            <a:buFontTx/>
            <a:buNone/>
          </a:pPr>
          <a:r>
            <a:rPr lang="en-US" sz="1200" kern="1200" dirty="0"/>
            <a:t>Students learn effectively in courses and programs of study, supported by excellent teaching</a:t>
          </a:r>
        </a:p>
      </dgm:t>
    </dgm:pt>
    <dgm:pt modelId="{ABDE5B87-DA22-4E8E-AD6C-7038B7EA8B9C}" type="parTrans" cxnId="{6FC772C6-CF16-413B-8065-08D282B219AF}">
      <dgm:prSet/>
      <dgm:spPr/>
      <dgm:t>
        <a:bodyPr/>
        <a:lstStyle/>
        <a:p>
          <a:endParaRPr lang="en-US"/>
        </a:p>
      </dgm:t>
    </dgm:pt>
    <dgm:pt modelId="{0C6F1727-7233-40CC-A3EC-9D54EF4F9F1C}" type="sibTrans" cxnId="{6FC772C6-CF16-413B-8065-08D282B219AF}">
      <dgm:prSet/>
      <dgm:spPr/>
      <dgm:t>
        <a:bodyPr/>
        <a:lstStyle/>
        <a:p>
          <a:endParaRPr lang="en-US"/>
        </a:p>
      </dgm:t>
    </dgm:pt>
    <dgm:pt modelId="{F0F54F97-5D18-4A62-9FA6-9D83F81E8823}">
      <dgm:prSet phldrT="[Text]"/>
      <dgm:spPr/>
      <dgm:t>
        <a:bodyPr/>
        <a:lstStyle/>
        <a:p>
          <a:pPr marL="114300" lvl="1" indent="0" algn="ctr" defTabSz="533400">
            <a:lnSpc>
              <a:spcPct val="90000"/>
            </a:lnSpc>
            <a:spcBef>
              <a:spcPct val="0"/>
            </a:spcBef>
            <a:spcAft>
              <a:spcPct val="15000"/>
            </a:spcAft>
            <a:buFontTx/>
            <a:buNone/>
          </a:pPr>
          <a:r>
            <a:rPr lang="en-US" sz="1200" kern="1200" dirty="0"/>
            <a:t>Students earn a degree or other credential that has value in their lives after college</a:t>
          </a:r>
        </a:p>
      </dgm:t>
    </dgm:pt>
    <dgm:pt modelId="{024E1F4C-1789-4274-A828-541EC51E1DA4}" type="parTrans" cxnId="{72329C3A-1D56-487D-882B-C891639B71A0}">
      <dgm:prSet/>
      <dgm:spPr/>
      <dgm:t>
        <a:bodyPr/>
        <a:lstStyle/>
        <a:p>
          <a:endParaRPr lang="en-US"/>
        </a:p>
      </dgm:t>
    </dgm:pt>
    <dgm:pt modelId="{81170EC0-38B0-473F-A70E-E110404DB404}" type="sibTrans" cxnId="{72329C3A-1D56-487D-882B-C891639B71A0}">
      <dgm:prSet/>
      <dgm:spPr/>
      <dgm:t>
        <a:bodyPr/>
        <a:lstStyle/>
        <a:p>
          <a:endParaRPr lang="en-US"/>
        </a:p>
      </dgm:t>
    </dgm:pt>
    <dgm:pt modelId="{232ACE24-E7E7-4EF5-8D7C-A707F85FCFD4}">
      <dgm:prSet phldrT="[Text]"/>
      <dgm:spPr/>
      <dgm:t>
        <a:bodyPr/>
        <a:lstStyle/>
        <a:p>
          <a:pPr marL="114300" lvl="1" indent="0" algn="ctr" defTabSz="533400">
            <a:lnSpc>
              <a:spcPct val="90000"/>
            </a:lnSpc>
            <a:spcBef>
              <a:spcPct val="0"/>
            </a:spcBef>
            <a:spcAft>
              <a:spcPct val="15000"/>
            </a:spcAft>
            <a:buFontTx/>
            <a:buNone/>
          </a:pPr>
          <a:r>
            <a:rPr lang="en-US" sz="1200" kern="1200" dirty="0"/>
            <a:t>Students who being at community college intending to earn a bachelor's degree do so after transferring.</a:t>
          </a:r>
        </a:p>
      </dgm:t>
    </dgm:pt>
    <dgm:pt modelId="{FCF2E0FD-A1C0-4F57-A1A5-9AFCB67CDA4C}" type="parTrans" cxnId="{DF5D41D7-34D3-4182-9211-2541891E0A1C}">
      <dgm:prSet/>
      <dgm:spPr/>
      <dgm:t>
        <a:bodyPr/>
        <a:lstStyle/>
        <a:p>
          <a:endParaRPr lang="en-US"/>
        </a:p>
      </dgm:t>
    </dgm:pt>
    <dgm:pt modelId="{00618D83-59AB-4E49-9EBF-E9E307886636}" type="sibTrans" cxnId="{DF5D41D7-34D3-4182-9211-2541891E0A1C}">
      <dgm:prSet/>
      <dgm:spPr/>
      <dgm:t>
        <a:bodyPr/>
        <a:lstStyle/>
        <a:p>
          <a:endParaRPr lang="en-US"/>
        </a:p>
      </dgm:t>
    </dgm:pt>
    <dgm:pt modelId="{9212A23D-3D8B-4485-BD8C-CED9F074B17A}">
      <dgm:prSet phldrT="[Text]"/>
      <dgm:spPr/>
      <dgm:t>
        <a:bodyPr/>
        <a:lstStyle/>
        <a:p>
          <a:pPr>
            <a:buFontTx/>
            <a:buNone/>
          </a:pPr>
          <a:r>
            <a:rPr lang="en-US" sz="1100" dirty="0"/>
            <a:t>Students are well prepared for good jobs and rewarding careers</a:t>
          </a:r>
        </a:p>
      </dgm:t>
    </dgm:pt>
    <dgm:pt modelId="{C44C21D5-EAA3-43DC-BF2B-6778C78504CD}" type="parTrans" cxnId="{8EA5249A-3031-4D68-A14A-E98AEF5EE75E}">
      <dgm:prSet/>
      <dgm:spPr/>
      <dgm:t>
        <a:bodyPr/>
        <a:lstStyle/>
        <a:p>
          <a:endParaRPr lang="en-US"/>
        </a:p>
      </dgm:t>
    </dgm:pt>
    <dgm:pt modelId="{F57080DC-949A-4411-9B37-3B29EC6856C9}" type="sibTrans" cxnId="{8EA5249A-3031-4D68-A14A-E98AEF5EE75E}">
      <dgm:prSet/>
      <dgm:spPr/>
      <dgm:t>
        <a:bodyPr/>
        <a:lstStyle/>
        <a:p>
          <a:endParaRPr lang="en-US"/>
        </a:p>
      </dgm:t>
    </dgm:pt>
    <dgm:pt modelId="{6D6575B3-838F-4D36-851B-B1EF963FC6DF}" type="pres">
      <dgm:prSet presAssocID="{1C31E867-3409-46B2-867F-379055AD624B}" presName="Name0" presStyleCnt="0">
        <dgm:presLayoutVars>
          <dgm:chMax val="1"/>
          <dgm:chPref val="1"/>
          <dgm:dir/>
          <dgm:animOne val="branch"/>
          <dgm:animLvl val="lvl"/>
        </dgm:presLayoutVars>
      </dgm:prSet>
      <dgm:spPr/>
    </dgm:pt>
    <dgm:pt modelId="{C252DEC9-7AC2-45F0-B365-CE37CFC143BD}" type="pres">
      <dgm:prSet presAssocID="{4AF837E9-6025-4582-B8D3-B7CECDF9DA35}" presName="Parent" presStyleLbl="node0" presStyleIdx="0" presStyleCnt="1">
        <dgm:presLayoutVars>
          <dgm:chMax val="6"/>
          <dgm:chPref val="6"/>
        </dgm:presLayoutVars>
      </dgm:prSet>
      <dgm:spPr/>
    </dgm:pt>
    <dgm:pt modelId="{672A5DAD-8647-48A2-A51D-F553743D2DE3}" type="pres">
      <dgm:prSet presAssocID="{853A80A0-E110-497C-A4DE-321C352C4458}" presName="Accent1" presStyleCnt="0"/>
      <dgm:spPr/>
    </dgm:pt>
    <dgm:pt modelId="{EFF391C4-F170-4268-8B62-037934B9C405}" type="pres">
      <dgm:prSet presAssocID="{853A80A0-E110-497C-A4DE-321C352C4458}" presName="Accent" presStyleLbl="bgShp" presStyleIdx="0" presStyleCnt="6"/>
      <dgm:spPr/>
    </dgm:pt>
    <dgm:pt modelId="{92C25556-7B1A-4269-BD7E-3FC8FB859A75}" type="pres">
      <dgm:prSet presAssocID="{853A80A0-E110-497C-A4DE-321C352C4458}" presName="Child1" presStyleLbl="node1" presStyleIdx="0" presStyleCnt="6">
        <dgm:presLayoutVars>
          <dgm:chMax val="0"/>
          <dgm:chPref val="0"/>
          <dgm:bulletEnabled val="1"/>
        </dgm:presLayoutVars>
      </dgm:prSet>
      <dgm:spPr/>
    </dgm:pt>
    <dgm:pt modelId="{84E2766F-3FC9-4182-8586-15984C88A6CA}" type="pres">
      <dgm:prSet presAssocID="{A22FC18D-DA71-4B59-8D9C-3A85CA397081}" presName="Accent2" presStyleCnt="0"/>
      <dgm:spPr/>
    </dgm:pt>
    <dgm:pt modelId="{BCAE3BB4-C9A9-469C-8670-A482CA4BB9A7}" type="pres">
      <dgm:prSet presAssocID="{A22FC18D-DA71-4B59-8D9C-3A85CA397081}" presName="Accent" presStyleLbl="bgShp" presStyleIdx="1" presStyleCnt="6"/>
      <dgm:spPr/>
    </dgm:pt>
    <dgm:pt modelId="{9CCADEB0-DCA7-4CDC-AD98-74C974C5A85B}" type="pres">
      <dgm:prSet presAssocID="{A22FC18D-DA71-4B59-8D9C-3A85CA397081}" presName="Child2" presStyleLbl="node1" presStyleIdx="1" presStyleCnt="6">
        <dgm:presLayoutVars>
          <dgm:chMax val="0"/>
          <dgm:chPref val="0"/>
          <dgm:bulletEnabled val="1"/>
        </dgm:presLayoutVars>
      </dgm:prSet>
      <dgm:spPr/>
    </dgm:pt>
    <dgm:pt modelId="{4ED32AFC-78D4-42EA-9FC4-E0526B4A4B73}" type="pres">
      <dgm:prSet presAssocID="{4898183A-0C5E-4C22-B935-BD79DAD7F542}" presName="Accent3" presStyleCnt="0"/>
      <dgm:spPr/>
    </dgm:pt>
    <dgm:pt modelId="{BA1BD0B3-466E-4155-B7E0-19DA322707CC}" type="pres">
      <dgm:prSet presAssocID="{4898183A-0C5E-4C22-B935-BD79DAD7F542}" presName="Accent" presStyleLbl="bgShp" presStyleIdx="2" presStyleCnt="6"/>
      <dgm:spPr/>
    </dgm:pt>
    <dgm:pt modelId="{E363E154-A480-45CA-8E5B-E859C9E5E68C}" type="pres">
      <dgm:prSet presAssocID="{4898183A-0C5E-4C22-B935-BD79DAD7F542}" presName="Child3" presStyleLbl="node1" presStyleIdx="2" presStyleCnt="6">
        <dgm:presLayoutVars>
          <dgm:chMax val="0"/>
          <dgm:chPref val="0"/>
          <dgm:bulletEnabled val="1"/>
        </dgm:presLayoutVars>
      </dgm:prSet>
      <dgm:spPr/>
    </dgm:pt>
    <dgm:pt modelId="{77354428-23FE-4DD6-A42B-9EA3D9D5AE11}" type="pres">
      <dgm:prSet presAssocID="{D1D6DF3A-636A-4C6D-94BA-5DC504437CBC}" presName="Accent4" presStyleCnt="0"/>
      <dgm:spPr/>
    </dgm:pt>
    <dgm:pt modelId="{CA84B934-EE01-4F58-95A7-AC6B8995EB95}" type="pres">
      <dgm:prSet presAssocID="{D1D6DF3A-636A-4C6D-94BA-5DC504437CBC}" presName="Accent" presStyleLbl="bgShp" presStyleIdx="3" presStyleCnt="6"/>
      <dgm:spPr/>
    </dgm:pt>
    <dgm:pt modelId="{4767B93D-CAB9-4254-BF04-CAA7AD3141AD}" type="pres">
      <dgm:prSet presAssocID="{D1D6DF3A-636A-4C6D-94BA-5DC504437CBC}" presName="Child4" presStyleLbl="node1" presStyleIdx="3" presStyleCnt="6">
        <dgm:presLayoutVars>
          <dgm:chMax val="0"/>
          <dgm:chPref val="0"/>
          <dgm:bulletEnabled val="1"/>
        </dgm:presLayoutVars>
      </dgm:prSet>
      <dgm:spPr/>
    </dgm:pt>
    <dgm:pt modelId="{CB2D6531-4D4D-4E27-88B0-B2F049CE2575}" type="pres">
      <dgm:prSet presAssocID="{3F753063-3AE4-4F18-8236-535F1784B52E}" presName="Accent5" presStyleCnt="0"/>
      <dgm:spPr/>
    </dgm:pt>
    <dgm:pt modelId="{43A7634D-0265-4B4A-9223-DB0FBB81F93F}" type="pres">
      <dgm:prSet presAssocID="{3F753063-3AE4-4F18-8236-535F1784B52E}" presName="Accent" presStyleLbl="bgShp" presStyleIdx="4" presStyleCnt="6"/>
      <dgm:spPr/>
    </dgm:pt>
    <dgm:pt modelId="{79902F70-58ED-4CB3-90F0-6C7B879E39BE}" type="pres">
      <dgm:prSet presAssocID="{3F753063-3AE4-4F18-8236-535F1784B52E}" presName="Child5" presStyleLbl="node1" presStyleIdx="4" presStyleCnt="6">
        <dgm:presLayoutVars>
          <dgm:chMax val="0"/>
          <dgm:chPref val="0"/>
          <dgm:bulletEnabled val="1"/>
        </dgm:presLayoutVars>
      </dgm:prSet>
      <dgm:spPr/>
    </dgm:pt>
    <dgm:pt modelId="{5BE09185-45D8-4D32-A21E-55BB7272B013}" type="pres">
      <dgm:prSet presAssocID="{754242E0-6A7E-4133-8191-E2B5B8D6C3F1}" presName="Accent6" presStyleCnt="0"/>
      <dgm:spPr/>
    </dgm:pt>
    <dgm:pt modelId="{4342C3B0-0970-47AC-B578-326DE4EAACC4}" type="pres">
      <dgm:prSet presAssocID="{754242E0-6A7E-4133-8191-E2B5B8D6C3F1}" presName="Accent" presStyleLbl="bgShp" presStyleIdx="5" presStyleCnt="6"/>
      <dgm:spPr/>
    </dgm:pt>
    <dgm:pt modelId="{F64B3F46-4D4A-47AF-AC99-1233C4886B26}" type="pres">
      <dgm:prSet presAssocID="{754242E0-6A7E-4133-8191-E2B5B8D6C3F1}" presName="Child6" presStyleLbl="node1" presStyleIdx="5" presStyleCnt="6">
        <dgm:presLayoutVars>
          <dgm:chMax val="0"/>
          <dgm:chPref val="0"/>
          <dgm:bulletEnabled val="1"/>
        </dgm:presLayoutVars>
      </dgm:prSet>
      <dgm:spPr/>
    </dgm:pt>
  </dgm:ptLst>
  <dgm:cxnLst>
    <dgm:cxn modelId="{94335401-A815-4410-B345-C02559C02934}" srcId="{A22FC18D-DA71-4B59-8D9C-3A85CA397081}" destId="{6A3F9960-C828-47BF-B8F9-22581A9E3D32}" srcOrd="0" destOrd="0" parTransId="{CCC4A7B2-905C-4F68-99C3-FBFDD362CA8E}" sibTransId="{D7C24F45-4FB0-40C8-9799-E1C4095B9BD5}"/>
    <dgm:cxn modelId="{F7B0EF0F-A08E-4B50-A02E-C3F16F3B4527}" type="presOf" srcId="{853A80A0-E110-497C-A4DE-321C352C4458}" destId="{92C25556-7B1A-4269-BD7E-3FC8FB859A75}" srcOrd="0" destOrd="0" presId="urn:microsoft.com/office/officeart/2011/layout/HexagonRadial"/>
    <dgm:cxn modelId="{69D9CA11-5525-45AE-B908-A4D523E9463D}" srcId="{4AF837E9-6025-4582-B8D3-B7CECDF9DA35}" destId="{754242E0-6A7E-4133-8191-E2B5B8D6C3F1}" srcOrd="5" destOrd="0" parTransId="{38042E48-8104-467E-AF6C-249EF591DA26}" sibTransId="{FE4297BB-A159-4E1B-AC58-0586ED3B9A95}"/>
    <dgm:cxn modelId="{101BB012-8480-43B0-A9B0-64046FD11AA9}" srcId="{4AF837E9-6025-4582-B8D3-B7CECDF9DA35}" destId="{3F753063-3AE4-4F18-8236-535F1784B52E}" srcOrd="4" destOrd="0" parTransId="{C7BD4E26-07ED-4045-B13E-CF5629752B99}" sibTransId="{93CB37B6-B50E-4596-87B7-44FF6043D12B}"/>
    <dgm:cxn modelId="{81832F27-D686-47A1-9D6E-5AB9E461893E}" type="presOf" srcId="{4AF837E9-6025-4582-B8D3-B7CECDF9DA35}" destId="{C252DEC9-7AC2-45F0-B365-CE37CFC143BD}" srcOrd="0" destOrd="0" presId="urn:microsoft.com/office/officeart/2011/layout/HexagonRadial"/>
    <dgm:cxn modelId="{9E123830-7913-4ED6-AF55-C94BAEBF0278}" srcId="{4AF837E9-6025-4582-B8D3-B7CECDF9DA35}" destId="{4898183A-0C5E-4C22-B935-BD79DAD7F542}" srcOrd="2" destOrd="0" parTransId="{2BE1FB3D-1DF5-44BA-BBED-A56AE1DAA430}" sibTransId="{4A223DDE-DA1F-4B32-BDDB-8EDA3E4E13D7}"/>
    <dgm:cxn modelId="{EEB85438-0EFC-44AD-90EF-2A11E88DBA20}" type="presOf" srcId="{A83367E8-5E68-4846-B32B-3983AB9128B0}" destId="{92C25556-7B1A-4269-BD7E-3FC8FB859A75}" srcOrd="0" destOrd="1" presId="urn:microsoft.com/office/officeart/2011/layout/HexagonRadial"/>
    <dgm:cxn modelId="{72329C3A-1D56-487D-882B-C891639B71A0}" srcId="{D1D6DF3A-636A-4C6D-94BA-5DC504437CBC}" destId="{F0F54F97-5D18-4A62-9FA6-9D83F81E8823}" srcOrd="0" destOrd="0" parTransId="{024E1F4C-1789-4274-A828-541EC51E1DA4}" sibTransId="{81170EC0-38B0-473F-A70E-E110404DB404}"/>
    <dgm:cxn modelId="{9A33D342-12DE-49E3-8B84-3BA3DE2248E5}" type="presOf" srcId="{1C31E867-3409-46B2-867F-379055AD624B}" destId="{6D6575B3-838F-4D36-851B-B1EF963FC6DF}" srcOrd="0" destOrd="0" presId="urn:microsoft.com/office/officeart/2011/layout/HexagonRadial"/>
    <dgm:cxn modelId="{E6D40344-0363-4790-8DD1-83DBDB3D6666}" type="presOf" srcId="{3F753063-3AE4-4F18-8236-535F1784B52E}" destId="{79902F70-58ED-4CB3-90F0-6C7B879E39BE}" srcOrd="0" destOrd="0" presId="urn:microsoft.com/office/officeart/2011/layout/HexagonRadial"/>
    <dgm:cxn modelId="{95062368-6E2D-44C8-AA50-AC873B06EBD8}" type="presOf" srcId="{232ACE24-E7E7-4EF5-8D7C-A707F85FCFD4}" destId="{79902F70-58ED-4CB3-90F0-6C7B879E39BE}" srcOrd="0" destOrd="1" presId="urn:microsoft.com/office/officeart/2011/layout/HexagonRadial"/>
    <dgm:cxn modelId="{CFD87779-C555-4216-A67E-66E319FDF11B}" type="presOf" srcId="{F0F54F97-5D18-4A62-9FA6-9D83F81E8823}" destId="{4767B93D-CAB9-4254-BF04-CAA7AD3141AD}" srcOrd="0" destOrd="1" presId="urn:microsoft.com/office/officeart/2011/layout/HexagonRadial"/>
    <dgm:cxn modelId="{7508F379-E83E-4B9A-8F33-6D5CE197DBDF}" srcId="{4AF837E9-6025-4582-B8D3-B7CECDF9DA35}" destId="{D1D6DF3A-636A-4C6D-94BA-5DC504437CBC}" srcOrd="3" destOrd="0" parTransId="{C4BA874D-125D-4C79-91CE-2D674296FE9C}" sibTransId="{F4F254D1-3223-48CF-A508-BEDF0D52782C}"/>
    <dgm:cxn modelId="{EFCFAB80-4EB5-4A8F-8BDA-6DC36A23C70A}" type="presOf" srcId="{6A3F9960-C828-47BF-B8F9-22581A9E3D32}" destId="{9CCADEB0-DCA7-4CDC-AD98-74C974C5A85B}" srcOrd="0" destOrd="1" presId="urn:microsoft.com/office/officeart/2011/layout/HexagonRadial"/>
    <dgm:cxn modelId="{8EA5249A-3031-4D68-A14A-E98AEF5EE75E}" srcId="{754242E0-6A7E-4133-8191-E2B5B8D6C3F1}" destId="{9212A23D-3D8B-4485-BD8C-CED9F074B17A}" srcOrd="0" destOrd="0" parTransId="{C44C21D5-EAA3-43DC-BF2B-6778C78504CD}" sibTransId="{F57080DC-949A-4411-9B37-3B29EC6856C9}"/>
    <dgm:cxn modelId="{27BB5EA7-30B8-42A6-ABD0-EF5CF68E5460}" srcId="{853A80A0-E110-497C-A4DE-321C352C4458}" destId="{A83367E8-5E68-4846-B32B-3983AB9128B0}" srcOrd="0" destOrd="0" parTransId="{E41F37C3-5F79-4613-AE18-96628C59FC01}" sibTransId="{1CBF2B9B-8F47-4ED1-B329-07A3B1A83843}"/>
    <dgm:cxn modelId="{C9AB86B5-31A4-4A4E-BBF4-4E28A324AB64}" srcId="{1C31E867-3409-46B2-867F-379055AD624B}" destId="{4AF837E9-6025-4582-B8D3-B7CECDF9DA35}" srcOrd="0" destOrd="0" parTransId="{320643FC-7EE3-4F76-AD03-3D2171F8BB8B}" sibTransId="{9F32AC05-52C9-4F65-BAA3-7D961F388D8F}"/>
    <dgm:cxn modelId="{0CAD56C4-416A-47C8-9785-302A9F45C41A}" type="presOf" srcId="{D1D6DF3A-636A-4C6D-94BA-5DC504437CBC}" destId="{4767B93D-CAB9-4254-BF04-CAA7AD3141AD}" srcOrd="0" destOrd="0" presId="urn:microsoft.com/office/officeart/2011/layout/HexagonRadial"/>
    <dgm:cxn modelId="{6FC772C6-CF16-413B-8065-08D282B219AF}" srcId="{4898183A-0C5E-4C22-B935-BD79DAD7F542}" destId="{4BFB042D-8D04-4501-8582-1DBF78BD5951}" srcOrd="0" destOrd="0" parTransId="{ABDE5B87-DA22-4E8E-AD6C-7038B7EA8B9C}" sibTransId="{0C6F1727-7233-40CC-A3EC-9D54EF4F9F1C}"/>
    <dgm:cxn modelId="{459984C9-85F7-4F07-8C5D-895867E446D0}" type="presOf" srcId="{4BFB042D-8D04-4501-8582-1DBF78BD5951}" destId="{E363E154-A480-45CA-8E5B-E859C9E5E68C}" srcOrd="0" destOrd="1" presId="urn:microsoft.com/office/officeart/2011/layout/HexagonRadial"/>
    <dgm:cxn modelId="{4CE052CE-5B47-417C-AFE5-608185230E57}" type="presOf" srcId="{A22FC18D-DA71-4B59-8D9C-3A85CA397081}" destId="{9CCADEB0-DCA7-4CDC-AD98-74C974C5A85B}" srcOrd="0" destOrd="0" presId="urn:microsoft.com/office/officeart/2011/layout/HexagonRadial"/>
    <dgm:cxn modelId="{F45CC7CE-136D-425F-A34A-F0FFFE89A35E}" srcId="{4AF837E9-6025-4582-B8D3-B7CECDF9DA35}" destId="{853A80A0-E110-497C-A4DE-321C352C4458}" srcOrd="0" destOrd="0" parTransId="{97E2BC9E-59DD-43A6-885C-0C0D2E254B42}" sibTransId="{0C82777F-D05A-4349-A297-7ED626B5F6D8}"/>
    <dgm:cxn modelId="{DF5D41D7-34D3-4182-9211-2541891E0A1C}" srcId="{3F753063-3AE4-4F18-8236-535F1784B52E}" destId="{232ACE24-E7E7-4EF5-8D7C-A707F85FCFD4}" srcOrd="0" destOrd="0" parTransId="{FCF2E0FD-A1C0-4F57-A1A5-9AFCB67CDA4C}" sibTransId="{00618D83-59AB-4E49-9EBF-E9E307886636}"/>
    <dgm:cxn modelId="{22BB51D8-3AC2-448C-9107-9AB512A364E9}" type="presOf" srcId="{4898183A-0C5E-4C22-B935-BD79DAD7F542}" destId="{E363E154-A480-45CA-8E5B-E859C9E5E68C}" srcOrd="0" destOrd="0" presId="urn:microsoft.com/office/officeart/2011/layout/HexagonRadial"/>
    <dgm:cxn modelId="{9A49F4E5-CE80-4EFC-A822-99FB0D7C29D9}" type="presOf" srcId="{9212A23D-3D8B-4485-BD8C-CED9F074B17A}" destId="{F64B3F46-4D4A-47AF-AC99-1233C4886B26}" srcOrd="0" destOrd="1" presId="urn:microsoft.com/office/officeart/2011/layout/HexagonRadial"/>
    <dgm:cxn modelId="{D33648EA-28F2-4AEB-BB96-3A55BFC7963B}" type="presOf" srcId="{754242E0-6A7E-4133-8191-E2B5B8D6C3F1}" destId="{F64B3F46-4D4A-47AF-AC99-1233C4886B26}" srcOrd="0" destOrd="0" presId="urn:microsoft.com/office/officeart/2011/layout/HexagonRadial"/>
    <dgm:cxn modelId="{2AFF1EFF-0199-4574-B34B-F262F1CFFE07}" srcId="{4AF837E9-6025-4582-B8D3-B7CECDF9DA35}" destId="{A22FC18D-DA71-4B59-8D9C-3A85CA397081}" srcOrd="1" destOrd="0" parTransId="{686E4F63-D329-4C11-9D90-C3E41398FEAA}" sibTransId="{183F40C8-CB9F-4FE1-9D58-8CF7B3F2218C}"/>
    <dgm:cxn modelId="{2D298026-027D-4A19-BB9E-15A77506A338}" type="presParOf" srcId="{6D6575B3-838F-4D36-851B-B1EF963FC6DF}" destId="{C252DEC9-7AC2-45F0-B365-CE37CFC143BD}" srcOrd="0" destOrd="0" presId="urn:microsoft.com/office/officeart/2011/layout/HexagonRadial"/>
    <dgm:cxn modelId="{59FC1331-0F83-47C5-A248-D288A87CCE76}" type="presParOf" srcId="{6D6575B3-838F-4D36-851B-B1EF963FC6DF}" destId="{672A5DAD-8647-48A2-A51D-F553743D2DE3}" srcOrd="1" destOrd="0" presId="urn:microsoft.com/office/officeart/2011/layout/HexagonRadial"/>
    <dgm:cxn modelId="{B4CA5BF2-C74C-4F41-A31D-C8AA9DCBCBB2}" type="presParOf" srcId="{672A5DAD-8647-48A2-A51D-F553743D2DE3}" destId="{EFF391C4-F170-4268-8B62-037934B9C405}" srcOrd="0" destOrd="0" presId="urn:microsoft.com/office/officeart/2011/layout/HexagonRadial"/>
    <dgm:cxn modelId="{D1C3ED20-D28A-49AD-A367-66A2FEE25846}" type="presParOf" srcId="{6D6575B3-838F-4D36-851B-B1EF963FC6DF}" destId="{92C25556-7B1A-4269-BD7E-3FC8FB859A75}" srcOrd="2" destOrd="0" presId="urn:microsoft.com/office/officeart/2011/layout/HexagonRadial"/>
    <dgm:cxn modelId="{611BD6C3-EE26-467A-A860-564D3716DCB3}" type="presParOf" srcId="{6D6575B3-838F-4D36-851B-B1EF963FC6DF}" destId="{84E2766F-3FC9-4182-8586-15984C88A6CA}" srcOrd="3" destOrd="0" presId="urn:microsoft.com/office/officeart/2011/layout/HexagonRadial"/>
    <dgm:cxn modelId="{AA86BE0D-9901-4ED6-9E02-BF854031307D}" type="presParOf" srcId="{84E2766F-3FC9-4182-8586-15984C88A6CA}" destId="{BCAE3BB4-C9A9-469C-8670-A482CA4BB9A7}" srcOrd="0" destOrd="0" presId="urn:microsoft.com/office/officeart/2011/layout/HexagonRadial"/>
    <dgm:cxn modelId="{6B2DEDC6-9FE9-43D1-80A5-F247CBDDB916}" type="presParOf" srcId="{6D6575B3-838F-4D36-851B-B1EF963FC6DF}" destId="{9CCADEB0-DCA7-4CDC-AD98-74C974C5A85B}" srcOrd="4" destOrd="0" presId="urn:microsoft.com/office/officeart/2011/layout/HexagonRadial"/>
    <dgm:cxn modelId="{B37D2F82-EEE3-4532-AE26-CB808B03903C}" type="presParOf" srcId="{6D6575B3-838F-4D36-851B-B1EF963FC6DF}" destId="{4ED32AFC-78D4-42EA-9FC4-E0526B4A4B73}" srcOrd="5" destOrd="0" presId="urn:microsoft.com/office/officeart/2011/layout/HexagonRadial"/>
    <dgm:cxn modelId="{543FF315-D4A8-4D15-89AC-A382D1AB7074}" type="presParOf" srcId="{4ED32AFC-78D4-42EA-9FC4-E0526B4A4B73}" destId="{BA1BD0B3-466E-4155-B7E0-19DA322707CC}" srcOrd="0" destOrd="0" presId="urn:microsoft.com/office/officeart/2011/layout/HexagonRadial"/>
    <dgm:cxn modelId="{45FBE585-69C8-4005-A686-B6B1E53659FF}" type="presParOf" srcId="{6D6575B3-838F-4D36-851B-B1EF963FC6DF}" destId="{E363E154-A480-45CA-8E5B-E859C9E5E68C}" srcOrd="6" destOrd="0" presId="urn:microsoft.com/office/officeart/2011/layout/HexagonRadial"/>
    <dgm:cxn modelId="{59ACFED5-34BA-47DE-99A7-9DB41E73A9C1}" type="presParOf" srcId="{6D6575B3-838F-4D36-851B-B1EF963FC6DF}" destId="{77354428-23FE-4DD6-A42B-9EA3D9D5AE11}" srcOrd="7" destOrd="0" presId="urn:microsoft.com/office/officeart/2011/layout/HexagonRadial"/>
    <dgm:cxn modelId="{46983664-638C-4331-B32E-A478550E2BB2}" type="presParOf" srcId="{77354428-23FE-4DD6-A42B-9EA3D9D5AE11}" destId="{CA84B934-EE01-4F58-95A7-AC6B8995EB95}" srcOrd="0" destOrd="0" presId="urn:microsoft.com/office/officeart/2011/layout/HexagonRadial"/>
    <dgm:cxn modelId="{4FCDD797-DC14-49AA-937C-F393F00928C7}" type="presParOf" srcId="{6D6575B3-838F-4D36-851B-B1EF963FC6DF}" destId="{4767B93D-CAB9-4254-BF04-CAA7AD3141AD}" srcOrd="8" destOrd="0" presId="urn:microsoft.com/office/officeart/2011/layout/HexagonRadial"/>
    <dgm:cxn modelId="{D7E17172-E903-462D-BCEB-6BDF1366039A}" type="presParOf" srcId="{6D6575B3-838F-4D36-851B-B1EF963FC6DF}" destId="{CB2D6531-4D4D-4E27-88B0-B2F049CE2575}" srcOrd="9" destOrd="0" presId="urn:microsoft.com/office/officeart/2011/layout/HexagonRadial"/>
    <dgm:cxn modelId="{8532378E-FFC6-47FC-B72D-6D6D473EAE13}" type="presParOf" srcId="{CB2D6531-4D4D-4E27-88B0-B2F049CE2575}" destId="{43A7634D-0265-4B4A-9223-DB0FBB81F93F}" srcOrd="0" destOrd="0" presId="urn:microsoft.com/office/officeart/2011/layout/HexagonRadial"/>
    <dgm:cxn modelId="{84F01D9C-46D0-477A-87A2-B59536EFEDBA}" type="presParOf" srcId="{6D6575B3-838F-4D36-851B-B1EF963FC6DF}" destId="{79902F70-58ED-4CB3-90F0-6C7B879E39BE}" srcOrd="10" destOrd="0" presId="urn:microsoft.com/office/officeart/2011/layout/HexagonRadial"/>
    <dgm:cxn modelId="{8473CFBB-8193-49D0-9455-A0D4313B4F32}" type="presParOf" srcId="{6D6575B3-838F-4D36-851B-B1EF963FC6DF}" destId="{5BE09185-45D8-4D32-A21E-55BB7272B013}" srcOrd="11" destOrd="0" presId="urn:microsoft.com/office/officeart/2011/layout/HexagonRadial"/>
    <dgm:cxn modelId="{658F693D-5598-4213-B502-7579BB58E8F1}" type="presParOf" srcId="{5BE09185-45D8-4D32-A21E-55BB7272B013}" destId="{4342C3B0-0970-47AC-B578-326DE4EAACC4}" srcOrd="0" destOrd="0" presId="urn:microsoft.com/office/officeart/2011/layout/HexagonRadial"/>
    <dgm:cxn modelId="{B0623580-BCB1-453C-8E31-C824D8CE78C6}" type="presParOf" srcId="{6D6575B3-838F-4D36-851B-B1EF963FC6DF}" destId="{F64B3F46-4D4A-47AF-AC99-1233C4886B26}" srcOrd="12" destOrd="0" presId="urn:microsoft.com/office/officeart/2011/layout/HexagonRadial"/>
  </dgm:cxnLst>
  <dgm:bg>
    <a:solidFill>
      <a:schemeClr val="bg1">
        <a:lumMod val="95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26DD8E0-C47E-4B82-B2D4-22EC15798A89}" type="doc">
      <dgm:prSet loTypeId="urn:diagrams.loki3.com/BracketList" loCatId="officeonline" qsTypeId="urn:microsoft.com/office/officeart/2005/8/quickstyle/simple1" qsCatId="simple" csTypeId="urn:microsoft.com/office/officeart/2005/8/colors/accent0_3" csCatId="mainScheme" phldr="1"/>
      <dgm:spPr/>
      <dgm:t>
        <a:bodyPr/>
        <a:lstStyle/>
        <a:p>
          <a:endParaRPr lang="en-US"/>
        </a:p>
      </dgm:t>
    </dgm:pt>
    <dgm:pt modelId="{7D1A631C-7E06-4045-A908-5E3B8B0D3C0E}">
      <dgm:prSet phldrT="[Text]"/>
      <dgm:spPr/>
      <dgm:t>
        <a:bodyPr/>
        <a:lstStyle/>
        <a:p>
          <a:r>
            <a:rPr lang="en-US" dirty="0"/>
            <a:t>The Essential Roles of Leadership in Student Success</a:t>
          </a:r>
        </a:p>
      </dgm:t>
    </dgm:pt>
    <dgm:pt modelId="{FAC17BA0-D118-47E9-8874-2B4E12D2F066}" type="parTrans" cxnId="{49E4FA13-D4AC-433A-91E4-C80F53DBD5BB}">
      <dgm:prSet/>
      <dgm:spPr/>
      <dgm:t>
        <a:bodyPr/>
        <a:lstStyle/>
        <a:p>
          <a:endParaRPr lang="en-US"/>
        </a:p>
      </dgm:t>
    </dgm:pt>
    <dgm:pt modelId="{2F431B2D-2555-4A96-ABFE-86922F185CA0}" type="sibTrans" cxnId="{49E4FA13-D4AC-433A-91E4-C80F53DBD5BB}">
      <dgm:prSet/>
      <dgm:spPr/>
      <dgm:t>
        <a:bodyPr/>
        <a:lstStyle/>
        <a:p>
          <a:endParaRPr lang="en-US"/>
        </a:p>
      </dgm:t>
    </dgm:pt>
    <dgm:pt modelId="{99A38A78-C2A2-4A33-BA78-D908ED5A3DCE}">
      <dgm:prSet/>
      <dgm:spPr/>
      <dgm:t>
        <a:bodyPr/>
        <a:lstStyle/>
        <a:p>
          <a:r>
            <a:rPr lang="en-US" dirty="0"/>
            <a:t>Defining Student Success</a:t>
          </a:r>
        </a:p>
      </dgm:t>
    </dgm:pt>
    <dgm:pt modelId="{C6FEA865-8EA1-40A5-B1CA-05114724790D}" type="parTrans" cxnId="{B48DA2D6-7F56-45DF-940E-86C0FCADE4E8}">
      <dgm:prSet/>
      <dgm:spPr/>
      <dgm:t>
        <a:bodyPr/>
        <a:lstStyle/>
        <a:p>
          <a:endParaRPr lang="en-US"/>
        </a:p>
      </dgm:t>
    </dgm:pt>
    <dgm:pt modelId="{EFB7B4E6-0419-4FD8-83A8-B2C1B3D9CFD4}" type="sibTrans" cxnId="{B48DA2D6-7F56-45DF-940E-86C0FCADE4E8}">
      <dgm:prSet/>
      <dgm:spPr/>
      <dgm:t>
        <a:bodyPr/>
        <a:lstStyle/>
        <a:p>
          <a:endParaRPr lang="en-US"/>
        </a:p>
      </dgm:t>
    </dgm:pt>
    <dgm:pt modelId="{E00991C4-4200-4DAB-860F-8EBE0E36805E}">
      <dgm:prSet/>
      <dgm:spPr/>
      <dgm:t>
        <a:bodyPr/>
        <a:lstStyle/>
        <a:p>
          <a:r>
            <a:rPr lang="en-US" dirty="0"/>
            <a:t>Higher Education in Washington in Context</a:t>
          </a:r>
        </a:p>
      </dgm:t>
    </dgm:pt>
    <dgm:pt modelId="{48F7281B-87A8-49E4-BA51-75AC470D3D88}" type="parTrans" cxnId="{353FEE6A-12D4-424B-8F48-B2FE1698386E}">
      <dgm:prSet/>
      <dgm:spPr/>
      <dgm:t>
        <a:bodyPr/>
        <a:lstStyle/>
        <a:p>
          <a:endParaRPr lang="en-US"/>
        </a:p>
      </dgm:t>
    </dgm:pt>
    <dgm:pt modelId="{BAB233B8-FEC0-4178-95AD-14822A6A3F4D}" type="sibTrans" cxnId="{353FEE6A-12D4-424B-8F48-B2FE1698386E}">
      <dgm:prSet/>
      <dgm:spPr/>
      <dgm:t>
        <a:bodyPr/>
        <a:lstStyle/>
        <a:p>
          <a:endParaRPr lang="en-US"/>
        </a:p>
      </dgm:t>
    </dgm:pt>
    <dgm:pt modelId="{582D02B6-F968-4338-9E92-18FB13F95CA1}">
      <dgm:prSet/>
      <dgm:spPr/>
      <dgm:t>
        <a:bodyPr/>
        <a:lstStyle/>
        <a:p>
          <a:r>
            <a:rPr lang="en-US" dirty="0"/>
            <a:t>Keeping Student End </a:t>
          </a:r>
          <a:br>
            <a:rPr lang="en-US" dirty="0"/>
          </a:br>
          <a:r>
            <a:rPr lang="en-US" dirty="0"/>
            <a:t>Goals’ in Mind</a:t>
          </a:r>
        </a:p>
      </dgm:t>
    </dgm:pt>
    <dgm:pt modelId="{1A066A21-A4E4-4F01-A47B-9752C02A436A}" type="parTrans" cxnId="{2ED93E9E-F4D7-488D-93D4-377D6C71D76E}">
      <dgm:prSet/>
      <dgm:spPr/>
      <dgm:t>
        <a:bodyPr/>
        <a:lstStyle/>
        <a:p>
          <a:endParaRPr lang="en-US"/>
        </a:p>
      </dgm:t>
    </dgm:pt>
    <dgm:pt modelId="{103B3872-9489-4458-B6C8-6D1ED2E8AC13}" type="sibTrans" cxnId="{2ED93E9E-F4D7-488D-93D4-377D6C71D76E}">
      <dgm:prSet/>
      <dgm:spPr/>
      <dgm:t>
        <a:bodyPr/>
        <a:lstStyle/>
        <a:p>
          <a:endParaRPr lang="en-US"/>
        </a:p>
      </dgm:t>
    </dgm:pt>
    <dgm:pt modelId="{F22879DD-FA08-46BB-A809-CF92FFB26EA6}">
      <dgm:prSet/>
      <dgm:spPr/>
      <dgm:t>
        <a:bodyPr/>
        <a:lstStyle/>
        <a:p>
          <a:r>
            <a:rPr lang="en-US" dirty="0"/>
            <a:t>Improving Labor Market Outcomes</a:t>
          </a:r>
        </a:p>
      </dgm:t>
    </dgm:pt>
    <dgm:pt modelId="{7FF954D3-AC56-4BD3-BFBB-49D070DE8249}" type="parTrans" cxnId="{491C928A-7F12-42BF-8B71-FA1C26CA0BF4}">
      <dgm:prSet/>
      <dgm:spPr/>
      <dgm:t>
        <a:bodyPr/>
        <a:lstStyle/>
        <a:p>
          <a:endParaRPr lang="en-US"/>
        </a:p>
      </dgm:t>
    </dgm:pt>
    <dgm:pt modelId="{E78A17BC-1CDE-4384-9382-E703EF7F02C7}" type="sibTrans" cxnId="{491C928A-7F12-42BF-8B71-FA1C26CA0BF4}">
      <dgm:prSet/>
      <dgm:spPr/>
      <dgm:t>
        <a:bodyPr/>
        <a:lstStyle/>
        <a:p>
          <a:endParaRPr lang="en-US"/>
        </a:p>
      </dgm:t>
    </dgm:pt>
    <dgm:pt modelId="{4373C2E7-4D59-4CC8-8BE0-1B35D07E167E}">
      <dgm:prSet/>
      <dgm:spPr/>
      <dgm:t>
        <a:bodyPr/>
        <a:lstStyle/>
        <a:p>
          <a:r>
            <a:rPr lang="en-US" dirty="0"/>
            <a:t>Improving Transfer at Scale</a:t>
          </a:r>
        </a:p>
      </dgm:t>
    </dgm:pt>
    <dgm:pt modelId="{7FCE3F6D-FF1D-488D-AA8A-23A083CB4AD4}" type="parTrans" cxnId="{3A9D991E-109B-40CC-BB49-BCF7560E1E06}">
      <dgm:prSet/>
      <dgm:spPr/>
      <dgm:t>
        <a:bodyPr/>
        <a:lstStyle/>
        <a:p>
          <a:endParaRPr lang="en-US"/>
        </a:p>
      </dgm:t>
    </dgm:pt>
    <dgm:pt modelId="{8D224A12-141D-44D8-90C3-4D40AEB130D5}" type="sibTrans" cxnId="{3A9D991E-109B-40CC-BB49-BCF7560E1E06}">
      <dgm:prSet/>
      <dgm:spPr/>
      <dgm:t>
        <a:bodyPr/>
        <a:lstStyle/>
        <a:p>
          <a:endParaRPr lang="en-US"/>
        </a:p>
      </dgm:t>
    </dgm:pt>
    <dgm:pt modelId="{91B399AF-4170-460B-B761-D0AE92D89EF5}">
      <dgm:prSet/>
      <dgm:spPr/>
      <dgm:t>
        <a:bodyPr/>
        <a:lstStyle/>
        <a:p>
          <a:r>
            <a:rPr lang="en-US" dirty="0"/>
            <a:t>The Student Experience</a:t>
          </a:r>
        </a:p>
      </dgm:t>
    </dgm:pt>
    <dgm:pt modelId="{78455C05-58B5-4D32-B8DE-6594BB4C6726}" type="parTrans" cxnId="{2467D21F-2916-4E04-AB53-2366038097F4}">
      <dgm:prSet/>
      <dgm:spPr/>
      <dgm:t>
        <a:bodyPr/>
        <a:lstStyle/>
        <a:p>
          <a:endParaRPr lang="en-US"/>
        </a:p>
      </dgm:t>
    </dgm:pt>
    <dgm:pt modelId="{1E6049E4-904D-47A3-81E7-FC5AC214A103}" type="sibTrans" cxnId="{2467D21F-2916-4E04-AB53-2366038097F4}">
      <dgm:prSet/>
      <dgm:spPr/>
      <dgm:t>
        <a:bodyPr/>
        <a:lstStyle/>
        <a:p>
          <a:endParaRPr lang="en-US"/>
        </a:p>
      </dgm:t>
    </dgm:pt>
    <dgm:pt modelId="{C3A87BBC-0A29-4348-BDE5-32C985EFA54F}">
      <dgm:prSet/>
      <dgm:spPr/>
      <dgm:t>
        <a:bodyPr/>
        <a:lstStyle/>
        <a:p>
          <a:r>
            <a:rPr lang="en-US"/>
            <a:t>Improving Teaching and Learning</a:t>
          </a:r>
          <a:endParaRPr lang="en-US" dirty="0"/>
        </a:p>
      </dgm:t>
    </dgm:pt>
    <dgm:pt modelId="{CB904A0D-F068-4A19-86F5-849F585A0689}" type="parTrans" cxnId="{0B7B7517-FE13-4D0F-B672-8218A0779641}">
      <dgm:prSet/>
      <dgm:spPr/>
      <dgm:t>
        <a:bodyPr/>
        <a:lstStyle/>
        <a:p>
          <a:endParaRPr lang="en-US"/>
        </a:p>
      </dgm:t>
    </dgm:pt>
    <dgm:pt modelId="{03427A2E-183D-4E37-91BA-923462429284}" type="sibTrans" cxnId="{0B7B7517-FE13-4D0F-B672-8218A0779641}">
      <dgm:prSet/>
      <dgm:spPr/>
      <dgm:t>
        <a:bodyPr/>
        <a:lstStyle/>
        <a:p>
          <a:endParaRPr lang="en-US"/>
        </a:p>
      </dgm:t>
    </dgm:pt>
    <dgm:pt modelId="{1D6E7293-92C8-407B-BB06-768DB6E60B7A}">
      <dgm:prSet/>
      <dgm:spPr/>
      <dgm:t>
        <a:bodyPr/>
        <a:lstStyle/>
        <a:p>
          <a:r>
            <a:rPr lang="en-US" dirty="0"/>
            <a:t>Redesigning Advising to Better Support Students</a:t>
          </a:r>
        </a:p>
      </dgm:t>
    </dgm:pt>
    <dgm:pt modelId="{77552EA8-EAB5-4149-8DA2-3A22B8CCD822}" type="parTrans" cxnId="{A7344567-F65D-4C27-819B-A693F1C16190}">
      <dgm:prSet/>
      <dgm:spPr/>
      <dgm:t>
        <a:bodyPr/>
        <a:lstStyle/>
        <a:p>
          <a:endParaRPr lang="en-US"/>
        </a:p>
      </dgm:t>
    </dgm:pt>
    <dgm:pt modelId="{891FAEB6-371C-4FC1-B4BB-0F11C04C1F63}" type="sibTrans" cxnId="{A7344567-F65D-4C27-819B-A693F1C16190}">
      <dgm:prSet/>
      <dgm:spPr/>
      <dgm:t>
        <a:bodyPr/>
        <a:lstStyle/>
        <a:p>
          <a:endParaRPr lang="en-US"/>
        </a:p>
      </dgm:t>
    </dgm:pt>
    <dgm:pt modelId="{EECDD453-A27D-4958-B102-0EDB4ADFAE95}">
      <dgm:prSet/>
      <dgm:spPr/>
      <dgm:t>
        <a:bodyPr/>
        <a:lstStyle/>
        <a:p>
          <a:r>
            <a:rPr lang="en-US" dirty="0"/>
            <a:t>Leadership Traits </a:t>
          </a:r>
          <a:br>
            <a:rPr lang="en-US" dirty="0"/>
          </a:br>
          <a:r>
            <a:rPr lang="en-US" dirty="0"/>
            <a:t>to Drive Change</a:t>
          </a:r>
        </a:p>
      </dgm:t>
    </dgm:pt>
    <dgm:pt modelId="{8236AF0E-9025-4CD6-86A5-EFD9330C04C5}" type="parTrans" cxnId="{77F55595-77E8-4DD8-AAD7-2946770AA31C}">
      <dgm:prSet/>
      <dgm:spPr/>
      <dgm:t>
        <a:bodyPr/>
        <a:lstStyle/>
        <a:p>
          <a:endParaRPr lang="en-US"/>
        </a:p>
      </dgm:t>
    </dgm:pt>
    <dgm:pt modelId="{08643805-AB27-4E4C-8AFA-52E9610AFCBA}" type="sibTrans" cxnId="{77F55595-77E8-4DD8-AAD7-2946770AA31C}">
      <dgm:prSet/>
      <dgm:spPr/>
      <dgm:t>
        <a:bodyPr/>
        <a:lstStyle/>
        <a:p>
          <a:endParaRPr lang="en-US"/>
        </a:p>
      </dgm:t>
    </dgm:pt>
    <dgm:pt modelId="{09D0E817-0C56-4923-881D-8B8070C3B50C}">
      <dgm:prSet/>
      <dgm:spPr/>
      <dgm:t>
        <a:bodyPr/>
        <a:lstStyle/>
        <a:p>
          <a:r>
            <a:rPr lang="en-US" dirty="0"/>
            <a:t>Leading from the Middle</a:t>
          </a:r>
        </a:p>
      </dgm:t>
    </dgm:pt>
    <dgm:pt modelId="{BDA63852-4492-41E3-B066-3A8C394D0A3E}" type="parTrans" cxnId="{5AF0F47C-E053-4278-842A-7ADD99ECF462}">
      <dgm:prSet/>
      <dgm:spPr/>
      <dgm:t>
        <a:bodyPr/>
        <a:lstStyle/>
        <a:p>
          <a:endParaRPr lang="en-US"/>
        </a:p>
      </dgm:t>
    </dgm:pt>
    <dgm:pt modelId="{A940C8ED-2A23-4106-ACAD-E357EE11AA48}" type="sibTrans" cxnId="{5AF0F47C-E053-4278-842A-7ADD99ECF462}">
      <dgm:prSet/>
      <dgm:spPr/>
      <dgm:t>
        <a:bodyPr/>
        <a:lstStyle/>
        <a:p>
          <a:endParaRPr lang="en-US"/>
        </a:p>
      </dgm:t>
    </dgm:pt>
    <dgm:pt modelId="{255E0C61-591D-4825-98D5-2F76FF8A45D8}">
      <dgm:prSet/>
      <dgm:spPr/>
      <dgm:t>
        <a:bodyPr/>
        <a:lstStyle/>
        <a:p>
          <a:r>
            <a:rPr lang="en-US" dirty="0"/>
            <a:t>Leadership Qualities for Senior Staff</a:t>
          </a:r>
        </a:p>
      </dgm:t>
    </dgm:pt>
    <dgm:pt modelId="{00D769D3-7FE4-498B-8D5B-A7BB3CC931E5}" type="parTrans" cxnId="{2DF54837-63EB-4420-99CB-8531FA485F29}">
      <dgm:prSet/>
      <dgm:spPr/>
      <dgm:t>
        <a:bodyPr/>
        <a:lstStyle/>
        <a:p>
          <a:endParaRPr lang="en-US"/>
        </a:p>
      </dgm:t>
    </dgm:pt>
    <dgm:pt modelId="{B28480BF-30FC-4ADA-AE7F-098F541F752E}" type="sibTrans" cxnId="{2DF54837-63EB-4420-99CB-8531FA485F29}">
      <dgm:prSet/>
      <dgm:spPr/>
      <dgm:t>
        <a:bodyPr/>
        <a:lstStyle/>
        <a:p>
          <a:endParaRPr lang="en-US"/>
        </a:p>
      </dgm:t>
    </dgm:pt>
    <dgm:pt modelId="{DCD36AD5-B2AC-4198-A9E4-EDA352FBB522}">
      <dgm:prSet/>
      <dgm:spPr/>
      <dgm:t>
        <a:bodyPr/>
        <a:lstStyle/>
        <a:p>
          <a:r>
            <a:rPr lang="en-US" dirty="0"/>
            <a:t>Striving for Equity as a Core Component of leadership</a:t>
          </a:r>
        </a:p>
      </dgm:t>
    </dgm:pt>
    <dgm:pt modelId="{344FD368-B315-4202-9C98-1B10FBF685E9}" type="parTrans" cxnId="{EDC50798-E678-4D70-B045-1F8687C7FD4D}">
      <dgm:prSet/>
      <dgm:spPr/>
      <dgm:t>
        <a:bodyPr/>
        <a:lstStyle/>
        <a:p>
          <a:endParaRPr lang="en-US"/>
        </a:p>
      </dgm:t>
    </dgm:pt>
    <dgm:pt modelId="{775FE330-4851-4803-AAD9-79A4D33668BA}" type="sibTrans" cxnId="{EDC50798-E678-4D70-B045-1F8687C7FD4D}">
      <dgm:prSet/>
      <dgm:spPr/>
      <dgm:t>
        <a:bodyPr/>
        <a:lstStyle/>
        <a:p>
          <a:endParaRPr lang="en-US"/>
        </a:p>
      </dgm:t>
    </dgm:pt>
    <dgm:pt modelId="{372ECE25-9F39-4E1E-A23C-3CF46EE4970E}">
      <dgm:prSet/>
      <dgm:spPr/>
      <dgm:t>
        <a:bodyPr/>
        <a:lstStyle/>
        <a:p>
          <a:r>
            <a:rPr lang="en-US" dirty="0"/>
            <a:t>Managing and Advancing Institutional Change</a:t>
          </a:r>
        </a:p>
      </dgm:t>
    </dgm:pt>
    <dgm:pt modelId="{7C482FE8-2C5C-4D74-BC6F-21AEF4F0BB32}" type="parTrans" cxnId="{2D37AB1B-8416-47E9-B6C5-3D8DA00AC704}">
      <dgm:prSet/>
      <dgm:spPr/>
      <dgm:t>
        <a:bodyPr/>
        <a:lstStyle/>
        <a:p>
          <a:endParaRPr lang="en-US"/>
        </a:p>
      </dgm:t>
    </dgm:pt>
    <dgm:pt modelId="{464CF736-B117-45CD-BF82-7447817B70E3}" type="sibTrans" cxnId="{2D37AB1B-8416-47E9-B6C5-3D8DA00AC704}">
      <dgm:prSet/>
      <dgm:spPr/>
      <dgm:t>
        <a:bodyPr/>
        <a:lstStyle/>
        <a:p>
          <a:endParaRPr lang="en-US"/>
        </a:p>
      </dgm:t>
    </dgm:pt>
    <dgm:pt modelId="{A6E7C02B-F38B-45F8-8BCD-0BF15EECBE33}">
      <dgm:prSet/>
      <dgm:spPr/>
      <dgm:t>
        <a:bodyPr/>
        <a:lstStyle/>
        <a:p>
          <a:r>
            <a:rPr lang="en-US" dirty="0"/>
            <a:t>Leading Internal Transformational Change</a:t>
          </a:r>
        </a:p>
      </dgm:t>
    </dgm:pt>
    <dgm:pt modelId="{4488113A-4B24-4F87-A6AE-98598D046FEC}" type="parTrans" cxnId="{6A901172-0D46-4CEC-8497-B1A48EC3F117}">
      <dgm:prSet/>
      <dgm:spPr/>
      <dgm:t>
        <a:bodyPr/>
        <a:lstStyle/>
        <a:p>
          <a:endParaRPr lang="en-US"/>
        </a:p>
      </dgm:t>
    </dgm:pt>
    <dgm:pt modelId="{EDFAE690-9777-4547-88EB-36E633BBB13A}" type="sibTrans" cxnId="{6A901172-0D46-4CEC-8497-B1A48EC3F117}">
      <dgm:prSet/>
      <dgm:spPr/>
      <dgm:t>
        <a:bodyPr/>
        <a:lstStyle/>
        <a:p>
          <a:endParaRPr lang="en-US"/>
        </a:p>
      </dgm:t>
    </dgm:pt>
    <dgm:pt modelId="{F6CD0EF5-AB0C-426A-9953-F8AE342792F3}">
      <dgm:prSet/>
      <dgm:spPr/>
      <dgm:t>
        <a:bodyPr/>
        <a:lstStyle/>
        <a:p>
          <a:r>
            <a:rPr lang="en-US" dirty="0"/>
            <a:t>Leading High effective External Strategic Partnerships</a:t>
          </a:r>
        </a:p>
      </dgm:t>
    </dgm:pt>
    <dgm:pt modelId="{5388D3A3-90C2-4CE7-B248-767C1572365F}" type="parTrans" cxnId="{3782CBC0-17AE-4410-A9C8-D9994EFA33BB}">
      <dgm:prSet/>
      <dgm:spPr/>
      <dgm:t>
        <a:bodyPr/>
        <a:lstStyle/>
        <a:p>
          <a:endParaRPr lang="en-US"/>
        </a:p>
      </dgm:t>
    </dgm:pt>
    <dgm:pt modelId="{67C2D0A6-6BB6-42B5-8A80-C7FA340046C5}" type="sibTrans" cxnId="{3782CBC0-17AE-4410-A9C8-D9994EFA33BB}">
      <dgm:prSet/>
      <dgm:spPr/>
      <dgm:t>
        <a:bodyPr/>
        <a:lstStyle/>
        <a:p>
          <a:endParaRPr lang="en-US"/>
        </a:p>
      </dgm:t>
    </dgm:pt>
    <dgm:pt modelId="{32173BB3-647B-4AD3-94CD-A01813DC2ED7}">
      <dgm:prSet/>
      <dgm:spPr/>
      <dgm:t>
        <a:bodyPr/>
        <a:lstStyle/>
        <a:p>
          <a:r>
            <a:rPr lang="en-US"/>
            <a:t>Reflecting on Your Personal leadership Journey</a:t>
          </a:r>
          <a:endParaRPr lang="en-US" dirty="0"/>
        </a:p>
      </dgm:t>
    </dgm:pt>
    <dgm:pt modelId="{911FFD68-A53C-4692-853B-D3032DCEF993}" type="parTrans" cxnId="{06E1EBDB-2D04-4DC8-994D-36A90FE3258B}">
      <dgm:prSet/>
      <dgm:spPr/>
      <dgm:t>
        <a:bodyPr/>
        <a:lstStyle/>
        <a:p>
          <a:endParaRPr lang="en-US"/>
        </a:p>
      </dgm:t>
    </dgm:pt>
    <dgm:pt modelId="{845084E3-3CEC-4652-AB32-67867E46F85A}" type="sibTrans" cxnId="{06E1EBDB-2D04-4DC8-994D-36A90FE3258B}">
      <dgm:prSet/>
      <dgm:spPr/>
      <dgm:t>
        <a:bodyPr/>
        <a:lstStyle/>
        <a:p>
          <a:endParaRPr lang="en-US"/>
        </a:p>
      </dgm:t>
    </dgm:pt>
    <dgm:pt modelId="{BE5CEC65-B421-416F-A56A-ECF1648C8EBE}">
      <dgm:prSet/>
      <dgm:spPr/>
      <dgm:t>
        <a:bodyPr/>
        <a:lstStyle/>
        <a:p>
          <a:r>
            <a:rPr lang="en-US" dirty="0"/>
            <a:t>Using Finance Strategically to Advance Reforms</a:t>
          </a:r>
        </a:p>
      </dgm:t>
    </dgm:pt>
    <dgm:pt modelId="{6557B333-2EC6-4D5B-9769-32FB6A6007C8}" type="parTrans" cxnId="{ECEBBA1A-8204-45FA-9A04-752A4C747608}">
      <dgm:prSet/>
      <dgm:spPr/>
      <dgm:t>
        <a:bodyPr/>
        <a:lstStyle/>
        <a:p>
          <a:endParaRPr lang="en-US"/>
        </a:p>
      </dgm:t>
    </dgm:pt>
    <dgm:pt modelId="{2B7D545E-F15D-49B5-96A1-D94B99850B5B}" type="sibTrans" cxnId="{ECEBBA1A-8204-45FA-9A04-752A4C747608}">
      <dgm:prSet/>
      <dgm:spPr/>
      <dgm:t>
        <a:bodyPr/>
        <a:lstStyle/>
        <a:p>
          <a:endParaRPr lang="en-US"/>
        </a:p>
      </dgm:t>
    </dgm:pt>
    <dgm:pt modelId="{FF159E01-DCB8-4471-A949-BDEE735950AD}">
      <dgm:prSet/>
      <dgm:spPr/>
      <dgm:t>
        <a:bodyPr/>
        <a:lstStyle/>
        <a:p>
          <a:r>
            <a:rPr lang="en-US" dirty="0"/>
            <a:t>Effective External Partnerships and the Leadership Journey</a:t>
          </a:r>
        </a:p>
      </dgm:t>
    </dgm:pt>
    <dgm:pt modelId="{F9C0CF8A-2EF5-4B6E-9EFF-3C7FEF35FEF2}" type="parTrans" cxnId="{E6ED935B-1BBB-4859-B42C-5113E280D6F1}">
      <dgm:prSet/>
      <dgm:spPr/>
      <dgm:t>
        <a:bodyPr/>
        <a:lstStyle/>
        <a:p>
          <a:endParaRPr lang="en-US"/>
        </a:p>
      </dgm:t>
    </dgm:pt>
    <dgm:pt modelId="{661D95A7-B25D-4222-B4C8-F647CBFBA86B}" type="sibTrans" cxnId="{E6ED935B-1BBB-4859-B42C-5113E280D6F1}">
      <dgm:prSet/>
      <dgm:spPr/>
      <dgm:t>
        <a:bodyPr/>
        <a:lstStyle/>
        <a:p>
          <a:endParaRPr lang="en-US"/>
        </a:p>
      </dgm:t>
    </dgm:pt>
    <dgm:pt modelId="{776661EE-C86B-43C5-BA65-4B74B059F466}" type="pres">
      <dgm:prSet presAssocID="{F26DD8E0-C47E-4B82-B2D4-22EC15798A89}" presName="Name0" presStyleCnt="0">
        <dgm:presLayoutVars>
          <dgm:dir/>
          <dgm:animLvl val="lvl"/>
          <dgm:resizeHandles val="exact"/>
        </dgm:presLayoutVars>
      </dgm:prSet>
      <dgm:spPr/>
    </dgm:pt>
    <dgm:pt modelId="{D8CF8D70-2398-443B-891F-A9722EBD38A9}" type="pres">
      <dgm:prSet presAssocID="{7D1A631C-7E06-4045-A908-5E3B8B0D3C0E}" presName="linNode" presStyleCnt="0"/>
      <dgm:spPr/>
    </dgm:pt>
    <dgm:pt modelId="{B0016F68-366D-4020-BC2A-DA64BE0A622A}" type="pres">
      <dgm:prSet presAssocID="{7D1A631C-7E06-4045-A908-5E3B8B0D3C0E}" presName="parTx" presStyleLbl="revTx" presStyleIdx="0" presStyleCnt="6">
        <dgm:presLayoutVars>
          <dgm:chMax val="1"/>
          <dgm:bulletEnabled val="1"/>
        </dgm:presLayoutVars>
      </dgm:prSet>
      <dgm:spPr/>
    </dgm:pt>
    <dgm:pt modelId="{136C523C-30F3-47FC-841F-A56D3AAE9133}" type="pres">
      <dgm:prSet presAssocID="{7D1A631C-7E06-4045-A908-5E3B8B0D3C0E}" presName="bracket" presStyleLbl="parChTrans1D1" presStyleIdx="0" presStyleCnt="6"/>
      <dgm:spPr/>
    </dgm:pt>
    <dgm:pt modelId="{B0770ADE-368B-4741-9BB9-F2AF83EB8A0A}" type="pres">
      <dgm:prSet presAssocID="{7D1A631C-7E06-4045-A908-5E3B8B0D3C0E}" presName="spH" presStyleCnt="0"/>
      <dgm:spPr/>
    </dgm:pt>
    <dgm:pt modelId="{A612CF0F-68CD-47C1-A4CA-A066A656F796}" type="pres">
      <dgm:prSet presAssocID="{7D1A631C-7E06-4045-A908-5E3B8B0D3C0E}" presName="desTx" presStyleLbl="node1" presStyleIdx="0" presStyleCnt="6">
        <dgm:presLayoutVars>
          <dgm:bulletEnabled val="1"/>
        </dgm:presLayoutVars>
      </dgm:prSet>
      <dgm:spPr/>
    </dgm:pt>
    <dgm:pt modelId="{ACC2F3AB-9134-4692-8AE3-1DB7F2A74536}" type="pres">
      <dgm:prSet presAssocID="{2F431B2D-2555-4A96-ABFE-86922F185CA0}" presName="spV" presStyleCnt="0"/>
      <dgm:spPr/>
    </dgm:pt>
    <dgm:pt modelId="{111A20DA-7A55-4217-8EB3-211C979383AA}" type="pres">
      <dgm:prSet presAssocID="{582D02B6-F968-4338-9E92-18FB13F95CA1}" presName="linNode" presStyleCnt="0"/>
      <dgm:spPr/>
    </dgm:pt>
    <dgm:pt modelId="{5A482B3D-136F-45C5-B687-A49039BFDE92}" type="pres">
      <dgm:prSet presAssocID="{582D02B6-F968-4338-9E92-18FB13F95CA1}" presName="parTx" presStyleLbl="revTx" presStyleIdx="1" presStyleCnt="6">
        <dgm:presLayoutVars>
          <dgm:chMax val="1"/>
          <dgm:bulletEnabled val="1"/>
        </dgm:presLayoutVars>
      </dgm:prSet>
      <dgm:spPr/>
    </dgm:pt>
    <dgm:pt modelId="{49EB0647-8701-4FE4-8710-6496DFF2BDA5}" type="pres">
      <dgm:prSet presAssocID="{582D02B6-F968-4338-9E92-18FB13F95CA1}" presName="bracket" presStyleLbl="parChTrans1D1" presStyleIdx="1" presStyleCnt="6"/>
      <dgm:spPr/>
    </dgm:pt>
    <dgm:pt modelId="{E8B7C93F-6DB0-4282-83D8-048C8BF30284}" type="pres">
      <dgm:prSet presAssocID="{582D02B6-F968-4338-9E92-18FB13F95CA1}" presName="spH" presStyleCnt="0"/>
      <dgm:spPr/>
    </dgm:pt>
    <dgm:pt modelId="{912DB15D-C0C7-4175-B663-81C63626B8AC}" type="pres">
      <dgm:prSet presAssocID="{582D02B6-F968-4338-9E92-18FB13F95CA1}" presName="desTx" presStyleLbl="node1" presStyleIdx="1" presStyleCnt="6">
        <dgm:presLayoutVars>
          <dgm:bulletEnabled val="1"/>
        </dgm:presLayoutVars>
      </dgm:prSet>
      <dgm:spPr/>
    </dgm:pt>
    <dgm:pt modelId="{C18EC742-7129-4E8A-938E-350E355675D8}" type="pres">
      <dgm:prSet presAssocID="{103B3872-9489-4458-B6C8-6D1ED2E8AC13}" presName="spV" presStyleCnt="0"/>
      <dgm:spPr/>
    </dgm:pt>
    <dgm:pt modelId="{2D23E3D9-EF06-449A-84CF-09CB56385CB6}" type="pres">
      <dgm:prSet presAssocID="{91B399AF-4170-460B-B761-D0AE92D89EF5}" presName="linNode" presStyleCnt="0"/>
      <dgm:spPr/>
    </dgm:pt>
    <dgm:pt modelId="{4EBEC667-6381-46A6-A214-4413007A9300}" type="pres">
      <dgm:prSet presAssocID="{91B399AF-4170-460B-B761-D0AE92D89EF5}" presName="parTx" presStyleLbl="revTx" presStyleIdx="2" presStyleCnt="6">
        <dgm:presLayoutVars>
          <dgm:chMax val="1"/>
          <dgm:bulletEnabled val="1"/>
        </dgm:presLayoutVars>
      </dgm:prSet>
      <dgm:spPr/>
    </dgm:pt>
    <dgm:pt modelId="{E8C6B23E-2374-48B4-8B4B-8A8D07FFDC9D}" type="pres">
      <dgm:prSet presAssocID="{91B399AF-4170-460B-B761-D0AE92D89EF5}" presName="bracket" presStyleLbl="parChTrans1D1" presStyleIdx="2" presStyleCnt="6"/>
      <dgm:spPr/>
    </dgm:pt>
    <dgm:pt modelId="{AA6B69E6-A0B9-42CF-A363-7E19ED6D88C8}" type="pres">
      <dgm:prSet presAssocID="{91B399AF-4170-460B-B761-D0AE92D89EF5}" presName="spH" presStyleCnt="0"/>
      <dgm:spPr/>
    </dgm:pt>
    <dgm:pt modelId="{D3B57014-3AF7-4A7E-A729-FA6F5FB4D038}" type="pres">
      <dgm:prSet presAssocID="{91B399AF-4170-460B-B761-D0AE92D89EF5}" presName="desTx" presStyleLbl="node1" presStyleIdx="2" presStyleCnt="6">
        <dgm:presLayoutVars>
          <dgm:bulletEnabled val="1"/>
        </dgm:presLayoutVars>
      </dgm:prSet>
      <dgm:spPr/>
    </dgm:pt>
    <dgm:pt modelId="{1A273F9F-2EFA-4352-971C-B46A84BF212B}" type="pres">
      <dgm:prSet presAssocID="{1E6049E4-904D-47A3-81E7-FC5AC214A103}" presName="spV" presStyleCnt="0"/>
      <dgm:spPr/>
    </dgm:pt>
    <dgm:pt modelId="{DB6537A7-C37B-4DFD-B9F5-6C2DC56FDCD9}" type="pres">
      <dgm:prSet presAssocID="{EECDD453-A27D-4958-B102-0EDB4ADFAE95}" presName="linNode" presStyleCnt="0"/>
      <dgm:spPr/>
    </dgm:pt>
    <dgm:pt modelId="{3D0D3812-EE4E-484B-B4B3-335E45034108}" type="pres">
      <dgm:prSet presAssocID="{EECDD453-A27D-4958-B102-0EDB4ADFAE95}" presName="parTx" presStyleLbl="revTx" presStyleIdx="3" presStyleCnt="6">
        <dgm:presLayoutVars>
          <dgm:chMax val="1"/>
          <dgm:bulletEnabled val="1"/>
        </dgm:presLayoutVars>
      </dgm:prSet>
      <dgm:spPr/>
    </dgm:pt>
    <dgm:pt modelId="{A50F07B7-95CC-492E-AE93-71701DB426F3}" type="pres">
      <dgm:prSet presAssocID="{EECDD453-A27D-4958-B102-0EDB4ADFAE95}" presName="bracket" presStyleLbl="parChTrans1D1" presStyleIdx="3" presStyleCnt="6"/>
      <dgm:spPr/>
    </dgm:pt>
    <dgm:pt modelId="{EBA20A32-3E3C-40FA-95C1-DBC510D1259B}" type="pres">
      <dgm:prSet presAssocID="{EECDD453-A27D-4958-B102-0EDB4ADFAE95}" presName="spH" presStyleCnt="0"/>
      <dgm:spPr/>
    </dgm:pt>
    <dgm:pt modelId="{2A29EA72-CAEB-4464-83B9-B7DF312A168C}" type="pres">
      <dgm:prSet presAssocID="{EECDD453-A27D-4958-B102-0EDB4ADFAE95}" presName="desTx" presStyleLbl="node1" presStyleIdx="3" presStyleCnt="6">
        <dgm:presLayoutVars>
          <dgm:bulletEnabled val="1"/>
        </dgm:presLayoutVars>
      </dgm:prSet>
      <dgm:spPr/>
    </dgm:pt>
    <dgm:pt modelId="{7DE1ECE0-AB42-411E-A4B8-7FB500144F7A}" type="pres">
      <dgm:prSet presAssocID="{08643805-AB27-4E4C-8AFA-52E9610AFCBA}" presName="spV" presStyleCnt="0"/>
      <dgm:spPr/>
    </dgm:pt>
    <dgm:pt modelId="{8BD442D0-4A62-44D8-94D6-0E9FE16EE640}" type="pres">
      <dgm:prSet presAssocID="{372ECE25-9F39-4E1E-A23C-3CF46EE4970E}" presName="linNode" presStyleCnt="0"/>
      <dgm:spPr/>
    </dgm:pt>
    <dgm:pt modelId="{F3712C75-4E28-470D-84B4-CCCB4DCB81DE}" type="pres">
      <dgm:prSet presAssocID="{372ECE25-9F39-4E1E-A23C-3CF46EE4970E}" presName="parTx" presStyleLbl="revTx" presStyleIdx="4" presStyleCnt="6">
        <dgm:presLayoutVars>
          <dgm:chMax val="1"/>
          <dgm:bulletEnabled val="1"/>
        </dgm:presLayoutVars>
      </dgm:prSet>
      <dgm:spPr/>
    </dgm:pt>
    <dgm:pt modelId="{BB584D4B-7B37-4D7C-A17D-C4D27FA19D90}" type="pres">
      <dgm:prSet presAssocID="{372ECE25-9F39-4E1E-A23C-3CF46EE4970E}" presName="bracket" presStyleLbl="parChTrans1D1" presStyleIdx="4" presStyleCnt="6"/>
      <dgm:spPr/>
    </dgm:pt>
    <dgm:pt modelId="{EC0FC544-69AC-4D0E-87E5-BC66ED39A81D}" type="pres">
      <dgm:prSet presAssocID="{372ECE25-9F39-4E1E-A23C-3CF46EE4970E}" presName="spH" presStyleCnt="0"/>
      <dgm:spPr/>
    </dgm:pt>
    <dgm:pt modelId="{3754F690-6338-4812-A3CB-A3856F272118}" type="pres">
      <dgm:prSet presAssocID="{372ECE25-9F39-4E1E-A23C-3CF46EE4970E}" presName="desTx" presStyleLbl="node1" presStyleIdx="4" presStyleCnt="6">
        <dgm:presLayoutVars>
          <dgm:bulletEnabled val="1"/>
        </dgm:presLayoutVars>
      </dgm:prSet>
      <dgm:spPr/>
    </dgm:pt>
    <dgm:pt modelId="{D042EA10-BD61-426D-84C5-F5D1B61688E6}" type="pres">
      <dgm:prSet presAssocID="{464CF736-B117-45CD-BF82-7447817B70E3}" presName="spV" presStyleCnt="0"/>
      <dgm:spPr/>
    </dgm:pt>
    <dgm:pt modelId="{5AA833A3-0BE6-4F2E-95CB-F668458CB538}" type="pres">
      <dgm:prSet presAssocID="{FF159E01-DCB8-4471-A949-BDEE735950AD}" presName="linNode" presStyleCnt="0"/>
      <dgm:spPr/>
    </dgm:pt>
    <dgm:pt modelId="{CCC515D4-61D2-4458-B015-E9546347B5CC}" type="pres">
      <dgm:prSet presAssocID="{FF159E01-DCB8-4471-A949-BDEE735950AD}" presName="parTx" presStyleLbl="revTx" presStyleIdx="5" presStyleCnt="6">
        <dgm:presLayoutVars>
          <dgm:chMax val="1"/>
          <dgm:bulletEnabled val="1"/>
        </dgm:presLayoutVars>
      </dgm:prSet>
      <dgm:spPr/>
    </dgm:pt>
    <dgm:pt modelId="{9F054F0F-79FF-4009-9B00-B161ACFAF369}" type="pres">
      <dgm:prSet presAssocID="{FF159E01-DCB8-4471-A949-BDEE735950AD}" presName="bracket" presStyleLbl="parChTrans1D1" presStyleIdx="5" presStyleCnt="6"/>
      <dgm:spPr/>
    </dgm:pt>
    <dgm:pt modelId="{210057FF-AA51-43EC-8FD0-CCC7B208D163}" type="pres">
      <dgm:prSet presAssocID="{FF159E01-DCB8-4471-A949-BDEE735950AD}" presName="spH" presStyleCnt="0"/>
      <dgm:spPr/>
    </dgm:pt>
    <dgm:pt modelId="{AAFAFB9E-7EC5-4953-A0F6-0DA1392B4129}" type="pres">
      <dgm:prSet presAssocID="{FF159E01-DCB8-4471-A949-BDEE735950AD}" presName="desTx" presStyleLbl="node1" presStyleIdx="5" presStyleCnt="6">
        <dgm:presLayoutVars>
          <dgm:bulletEnabled val="1"/>
        </dgm:presLayoutVars>
      </dgm:prSet>
      <dgm:spPr/>
    </dgm:pt>
  </dgm:ptLst>
  <dgm:cxnLst>
    <dgm:cxn modelId="{83440A06-4228-4FF2-90F1-945CE8B97E3D}" type="presOf" srcId="{E00991C4-4200-4DAB-860F-8EBE0E36805E}" destId="{A612CF0F-68CD-47C1-A4CA-A066A656F796}" srcOrd="0" destOrd="1" presId="urn:diagrams.loki3.com/BracketList"/>
    <dgm:cxn modelId="{49E4FA13-D4AC-433A-91E4-C80F53DBD5BB}" srcId="{F26DD8E0-C47E-4B82-B2D4-22EC15798A89}" destId="{7D1A631C-7E06-4045-A908-5E3B8B0D3C0E}" srcOrd="0" destOrd="0" parTransId="{FAC17BA0-D118-47E9-8874-2B4E12D2F066}" sibTransId="{2F431B2D-2555-4A96-ABFE-86922F185CA0}"/>
    <dgm:cxn modelId="{8CBBA615-418B-464C-9E13-A39D297EFB03}" type="presOf" srcId="{372ECE25-9F39-4E1E-A23C-3CF46EE4970E}" destId="{F3712C75-4E28-470D-84B4-CCCB4DCB81DE}" srcOrd="0" destOrd="0" presId="urn:diagrams.loki3.com/BracketList"/>
    <dgm:cxn modelId="{0B7B7517-FE13-4D0F-B672-8218A0779641}" srcId="{91B399AF-4170-460B-B761-D0AE92D89EF5}" destId="{C3A87BBC-0A29-4348-BDE5-32C985EFA54F}" srcOrd="0" destOrd="0" parTransId="{CB904A0D-F068-4A19-86F5-849F585A0689}" sibTransId="{03427A2E-183D-4E37-91BA-923462429284}"/>
    <dgm:cxn modelId="{ECEBBA1A-8204-45FA-9A04-752A4C747608}" srcId="{372ECE25-9F39-4E1E-A23C-3CF46EE4970E}" destId="{BE5CEC65-B421-416F-A56A-ECF1648C8EBE}" srcOrd="0" destOrd="0" parTransId="{6557B333-2EC6-4D5B-9769-32FB6A6007C8}" sibTransId="{2B7D545E-F15D-49B5-96A1-D94B99850B5B}"/>
    <dgm:cxn modelId="{2D37AB1B-8416-47E9-B6C5-3D8DA00AC704}" srcId="{F26DD8E0-C47E-4B82-B2D4-22EC15798A89}" destId="{372ECE25-9F39-4E1E-A23C-3CF46EE4970E}" srcOrd="4" destOrd="0" parTransId="{7C482FE8-2C5C-4D74-BC6F-21AEF4F0BB32}" sibTransId="{464CF736-B117-45CD-BF82-7447817B70E3}"/>
    <dgm:cxn modelId="{3A9D991E-109B-40CC-BB49-BCF7560E1E06}" srcId="{582D02B6-F968-4338-9E92-18FB13F95CA1}" destId="{4373C2E7-4D59-4CC8-8BE0-1B35D07E167E}" srcOrd="1" destOrd="0" parTransId="{7FCE3F6D-FF1D-488D-AA8A-23A083CB4AD4}" sibTransId="{8D224A12-141D-44D8-90C3-4D40AEB130D5}"/>
    <dgm:cxn modelId="{2467D21F-2916-4E04-AB53-2366038097F4}" srcId="{F26DD8E0-C47E-4B82-B2D4-22EC15798A89}" destId="{91B399AF-4170-460B-B761-D0AE92D89EF5}" srcOrd="2" destOrd="0" parTransId="{78455C05-58B5-4D32-B8DE-6594BB4C6726}" sibTransId="{1E6049E4-904D-47A3-81E7-FC5AC214A103}"/>
    <dgm:cxn modelId="{ED47D327-563B-4411-BBFB-D3EE79A50378}" type="presOf" srcId="{F26DD8E0-C47E-4B82-B2D4-22EC15798A89}" destId="{776661EE-C86B-43C5-BA65-4B74B059F466}" srcOrd="0" destOrd="0" presId="urn:diagrams.loki3.com/BracketList"/>
    <dgm:cxn modelId="{2DF54837-63EB-4420-99CB-8531FA485F29}" srcId="{EECDD453-A27D-4958-B102-0EDB4ADFAE95}" destId="{255E0C61-591D-4825-98D5-2F76FF8A45D8}" srcOrd="1" destOrd="0" parTransId="{00D769D3-7FE4-498B-8D5B-A7BB3CC931E5}" sibTransId="{B28480BF-30FC-4ADA-AE7F-098F541F752E}"/>
    <dgm:cxn modelId="{384D0A3D-7D3E-44E7-B448-501A6D8C1A2D}" type="presOf" srcId="{F22879DD-FA08-46BB-A809-CF92FFB26EA6}" destId="{912DB15D-C0C7-4175-B663-81C63626B8AC}" srcOrd="0" destOrd="0" presId="urn:diagrams.loki3.com/BracketList"/>
    <dgm:cxn modelId="{E6ED935B-1BBB-4859-B42C-5113E280D6F1}" srcId="{F26DD8E0-C47E-4B82-B2D4-22EC15798A89}" destId="{FF159E01-DCB8-4471-A949-BDEE735950AD}" srcOrd="5" destOrd="0" parTransId="{F9C0CF8A-2EF5-4B6E-9EFF-3C7FEF35FEF2}" sibTransId="{661D95A7-B25D-4222-B4C8-F647CBFBA86B}"/>
    <dgm:cxn modelId="{E6BE105C-B304-4B8D-BCBB-0CDA40A25E76}" type="presOf" srcId="{99A38A78-C2A2-4A33-BA78-D908ED5A3DCE}" destId="{A612CF0F-68CD-47C1-A4CA-A066A656F796}" srcOrd="0" destOrd="0" presId="urn:diagrams.loki3.com/BracketList"/>
    <dgm:cxn modelId="{DDC2BC61-5C7A-450E-8300-D3ED965C12E5}" type="presOf" srcId="{32173BB3-647B-4AD3-94CD-A01813DC2ED7}" destId="{AAFAFB9E-7EC5-4953-A0F6-0DA1392B4129}" srcOrd="0" destOrd="1" presId="urn:diagrams.loki3.com/BracketList"/>
    <dgm:cxn modelId="{A5BA7463-0404-4E41-8964-1E47BD0A8E10}" type="presOf" srcId="{91B399AF-4170-460B-B761-D0AE92D89EF5}" destId="{4EBEC667-6381-46A6-A214-4413007A9300}" srcOrd="0" destOrd="0" presId="urn:diagrams.loki3.com/BracketList"/>
    <dgm:cxn modelId="{35590545-CE7F-4AAA-94C9-97D36C971C66}" type="presOf" srcId="{BE5CEC65-B421-416F-A56A-ECF1648C8EBE}" destId="{3754F690-6338-4812-A3CB-A3856F272118}" srcOrd="0" destOrd="0" presId="urn:diagrams.loki3.com/BracketList"/>
    <dgm:cxn modelId="{A7344567-F65D-4C27-819B-A693F1C16190}" srcId="{91B399AF-4170-460B-B761-D0AE92D89EF5}" destId="{1D6E7293-92C8-407B-BB06-768DB6E60B7A}" srcOrd="1" destOrd="0" parTransId="{77552EA8-EAB5-4149-8DA2-3A22B8CCD822}" sibTransId="{891FAEB6-371C-4FC1-B4BB-0F11C04C1F63}"/>
    <dgm:cxn modelId="{A4F61C48-9F40-4960-96C5-EC068D4059E4}" type="presOf" srcId="{1D6E7293-92C8-407B-BB06-768DB6E60B7A}" destId="{D3B57014-3AF7-4A7E-A729-FA6F5FB4D038}" srcOrd="0" destOrd="1" presId="urn:diagrams.loki3.com/BracketList"/>
    <dgm:cxn modelId="{353FEE6A-12D4-424B-8F48-B2FE1698386E}" srcId="{7D1A631C-7E06-4045-A908-5E3B8B0D3C0E}" destId="{E00991C4-4200-4DAB-860F-8EBE0E36805E}" srcOrd="1" destOrd="0" parTransId="{48F7281B-87A8-49E4-BA51-75AC470D3D88}" sibTransId="{BAB233B8-FEC0-4178-95AD-14822A6A3F4D}"/>
    <dgm:cxn modelId="{C6BF9D4E-46DF-48CA-A747-D188101D84AD}" type="presOf" srcId="{DCD36AD5-B2AC-4198-A9E4-EDA352FBB522}" destId="{2A29EA72-CAEB-4464-83B9-B7DF312A168C}" srcOrd="0" destOrd="2" presId="urn:diagrams.loki3.com/BracketList"/>
    <dgm:cxn modelId="{6A901172-0D46-4CEC-8497-B1A48EC3F117}" srcId="{372ECE25-9F39-4E1E-A23C-3CF46EE4970E}" destId="{A6E7C02B-F38B-45F8-8BCD-0BF15EECBE33}" srcOrd="1" destOrd="0" parTransId="{4488113A-4B24-4F87-A6AE-98598D046FEC}" sibTransId="{EDFAE690-9777-4547-88EB-36E633BBB13A}"/>
    <dgm:cxn modelId="{5AF0F47C-E053-4278-842A-7ADD99ECF462}" srcId="{EECDD453-A27D-4958-B102-0EDB4ADFAE95}" destId="{09D0E817-0C56-4923-881D-8B8070C3B50C}" srcOrd="0" destOrd="0" parTransId="{BDA63852-4492-41E3-B066-3A8C394D0A3E}" sibTransId="{A940C8ED-2A23-4106-ACAD-E357EE11AA48}"/>
    <dgm:cxn modelId="{491C928A-7F12-42BF-8B71-FA1C26CA0BF4}" srcId="{582D02B6-F968-4338-9E92-18FB13F95CA1}" destId="{F22879DD-FA08-46BB-A809-CF92FFB26EA6}" srcOrd="0" destOrd="0" parTransId="{7FF954D3-AC56-4BD3-BFBB-49D070DE8249}" sibTransId="{E78A17BC-1CDE-4384-9382-E703EF7F02C7}"/>
    <dgm:cxn modelId="{04BC2D90-0FFF-43CE-AF21-5C1DF54497CC}" type="presOf" srcId="{FF159E01-DCB8-4471-A949-BDEE735950AD}" destId="{CCC515D4-61D2-4458-B015-E9546347B5CC}" srcOrd="0" destOrd="0" presId="urn:diagrams.loki3.com/BracketList"/>
    <dgm:cxn modelId="{77F55595-77E8-4DD8-AAD7-2946770AA31C}" srcId="{F26DD8E0-C47E-4B82-B2D4-22EC15798A89}" destId="{EECDD453-A27D-4958-B102-0EDB4ADFAE95}" srcOrd="3" destOrd="0" parTransId="{8236AF0E-9025-4CD6-86A5-EFD9330C04C5}" sibTransId="{08643805-AB27-4E4C-8AFA-52E9610AFCBA}"/>
    <dgm:cxn modelId="{EDC50798-E678-4D70-B045-1F8687C7FD4D}" srcId="{EECDD453-A27D-4958-B102-0EDB4ADFAE95}" destId="{DCD36AD5-B2AC-4198-A9E4-EDA352FBB522}" srcOrd="2" destOrd="0" parTransId="{344FD368-B315-4202-9C98-1B10FBF685E9}" sibTransId="{775FE330-4851-4803-AAD9-79A4D33668BA}"/>
    <dgm:cxn modelId="{2ED93E9E-F4D7-488D-93D4-377D6C71D76E}" srcId="{F26DD8E0-C47E-4B82-B2D4-22EC15798A89}" destId="{582D02B6-F968-4338-9E92-18FB13F95CA1}" srcOrd="1" destOrd="0" parTransId="{1A066A21-A4E4-4F01-A47B-9752C02A436A}" sibTransId="{103B3872-9489-4458-B6C8-6D1ED2E8AC13}"/>
    <dgm:cxn modelId="{6E380BA2-39E2-4433-803E-C45B0AEA831C}" type="presOf" srcId="{C3A87BBC-0A29-4348-BDE5-32C985EFA54F}" destId="{D3B57014-3AF7-4A7E-A729-FA6F5FB4D038}" srcOrd="0" destOrd="0" presId="urn:diagrams.loki3.com/BracketList"/>
    <dgm:cxn modelId="{1E015DA7-6124-47DE-8C72-9B6242119ECE}" type="presOf" srcId="{7D1A631C-7E06-4045-A908-5E3B8B0D3C0E}" destId="{B0016F68-366D-4020-BC2A-DA64BE0A622A}" srcOrd="0" destOrd="0" presId="urn:diagrams.loki3.com/BracketList"/>
    <dgm:cxn modelId="{D8BEDEAB-899B-4CCF-8FD6-A151C3DA9CF7}" type="presOf" srcId="{A6E7C02B-F38B-45F8-8BCD-0BF15EECBE33}" destId="{3754F690-6338-4812-A3CB-A3856F272118}" srcOrd="0" destOrd="1" presId="urn:diagrams.loki3.com/BracketList"/>
    <dgm:cxn modelId="{3782CBC0-17AE-4410-A9C8-D9994EFA33BB}" srcId="{FF159E01-DCB8-4471-A949-BDEE735950AD}" destId="{F6CD0EF5-AB0C-426A-9953-F8AE342792F3}" srcOrd="0" destOrd="0" parTransId="{5388D3A3-90C2-4CE7-B248-767C1572365F}" sibTransId="{67C2D0A6-6BB6-42B5-8A80-C7FA340046C5}"/>
    <dgm:cxn modelId="{F89EF5C1-F3A4-4807-8FC9-C93F62FEF004}" type="presOf" srcId="{F6CD0EF5-AB0C-426A-9953-F8AE342792F3}" destId="{AAFAFB9E-7EC5-4953-A0F6-0DA1392B4129}" srcOrd="0" destOrd="0" presId="urn:diagrams.loki3.com/BracketList"/>
    <dgm:cxn modelId="{03B263C8-66A1-4843-B63C-B72331FB2F6C}" type="presOf" srcId="{EECDD453-A27D-4958-B102-0EDB4ADFAE95}" destId="{3D0D3812-EE4E-484B-B4B3-335E45034108}" srcOrd="0" destOrd="0" presId="urn:diagrams.loki3.com/BracketList"/>
    <dgm:cxn modelId="{7949C6C9-755B-40A2-A2CA-D67BE005B703}" type="presOf" srcId="{09D0E817-0C56-4923-881D-8B8070C3B50C}" destId="{2A29EA72-CAEB-4464-83B9-B7DF312A168C}" srcOrd="0" destOrd="0" presId="urn:diagrams.loki3.com/BracketList"/>
    <dgm:cxn modelId="{5A24ABD4-7090-4C70-9C7A-6310E9F9CAC2}" type="presOf" srcId="{255E0C61-591D-4825-98D5-2F76FF8A45D8}" destId="{2A29EA72-CAEB-4464-83B9-B7DF312A168C}" srcOrd="0" destOrd="1" presId="urn:diagrams.loki3.com/BracketList"/>
    <dgm:cxn modelId="{B48DA2D6-7F56-45DF-940E-86C0FCADE4E8}" srcId="{7D1A631C-7E06-4045-A908-5E3B8B0D3C0E}" destId="{99A38A78-C2A2-4A33-BA78-D908ED5A3DCE}" srcOrd="0" destOrd="0" parTransId="{C6FEA865-8EA1-40A5-B1CA-05114724790D}" sibTransId="{EFB7B4E6-0419-4FD8-83A8-B2C1B3D9CFD4}"/>
    <dgm:cxn modelId="{06E1EBDB-2D04-4DC8-994D-36A90FE3258B}" srcId="{FF159E01-DCB8-4471-A949-BDEE735950AD}" destId="{32173BB3-647B-4AD3-94CD-A01813DC2ED7}" srcOrd="1" destOrd="0" parTransId="{911FFD68-A53C-4692-853B-D3032DCEF993}" sibTransId="{845084E3-3CEC-4652-AB32-67867E46F85A}"/>
    <dgm:cxn modelId="{0B7607E5-5BA2-4DC3-A899-8FB11CF4B628}" type="presOf" srcId="{582D02B6-F968-4338-9E92-18FB13F95CA1}" destId="{5A482B3D-136F-45C5-B687-A49039BFDE92}" srcOrd="0" destOrd="0" presId="urn:diagrams.loki3.com/BracketList"/>
    <dgm:cxn modelId="{3AAF93F7-CE55-41DD-865C-8EA86ED57AC5}" type="presOf" srcId="{4373C2E7-4D59-4CC8-8BE0-1B35D07E167E}" destId="{912DB15D-C0C7-4175-B663-81C63626B8AC}" srcOrd="0" destOrd="1" presId="urn:diagrams.loki3.com/BracketList"/>
    <dgm:cxn modelId="{553E3EF9-C27B-48D1-8394-FCB4070FA3FD}" type="presParOf" srcId="{776661EE-C86B-43C5-BA65-4B74B059F466}" destId="{D8CF8D70-2398-443B-891F-A9722EBD38A9}" srcOrd="0" destOrd="0" presId="urn:diagrams.loki3.com/BracketList"/>
    <dgm:cxn modelId="{9D37D6AE-D25E-4D25-84E5-1AD1A931283E}" type="presParOf" srcId="{D8CF8D70-2398-443B-891F-A9722EBD38A9}" destId="{B0016F68-366D-4020-BC2A-DA64BE0A622A}" srcOrd="0" destOrd="0" presId="urn:diagrams.loki3.com/BracketList"/>
    <dgm:cxn modelId="{DC934332-5616-44CA-9346-4B6D8FB5E6A8}" type="presParOf" srcId="{D8CF8D70-2398-443B-891F-A9722EBD38A9}" destId="{136C523C-30F3-47FC-841F-A56D3AAE9133}" srcOrd="1" destOrd="0" presId="urn:diagrams.loki3.com/BracketList"/>
    <dgm:cxn modelId="{C6E52429-3D22-4B14-941B-3509CB013411}" type="presParOf" srcId="{D8CF8D70-2398-443B-891F-A9722EBD38A9}" destId="{B0770ADE-368B-4741-9BB9-F2AF83EB8A0A}" srcOrd="2" destOrd="0" presId="urn:diagrams.loki3.com/BracketList"/>
    <dgm:cxn modelId="{D43266D0-F530-41A0-8216-49967C46BDF0}" type="presParOf" srcId="{D8CF8D70-2398-443B-891F-A9722EBD38A9}" destId="{A612CF0F-68CD-47C1-A4CA-A066A656F796}" srcOrd="3" destOrd="0" presId="urn:diagrams.loki3.com/BracketList"/>
    <dgm:cxn modelId="{1EB2CF88-06F9-4291-8528-D1489FFE3030}" type="presParOf" srcId="{776661EE-C86B-43C5-BA65-4B74B059F466}" destId="{ACC2F3AB-9134-4692-8AE3-1DB7F2A74536}" srcOrd="1" destOrd="0" presId="urn:diagrams.loki3.com/BracketList"/>
    <dgm:cxn modelId="{CAB164C7-7258-47F0-933E-EC00F6B27747}" type="presParOf" srcId="{776661EE-C86B-43C5-BA65-4B74B059F466}" destId="{111A20DA-7A55-4217-8EB3-211C979383AA}" srcOrd="2" destOrd="0" presId="urn:diagrams.loki3.com/BracketList"/>
    <dgm:cxn modelId="{B93B7C9B-E5BA-4FD7-B293-8D175F495785}" type="presParOf" srcId="{111A20DA-7A55-4217-8EB3-211C979383AA}" destId="{5A482B3D-136F-45C5-B687-A49039BFDE92}" srcOrd="0" destOrd="0" presId="urn:diagrams.loki3.com/BracketList"/>
    <dgm:cxn modelId="{1A551B88-9E34-4C5E-B5B0-E38E0053012F}" type="presParOf" srcId="{111A20DA-7A55-4217-8EB3-211C979383AA}" destId="{49EB0647-8701-4FE4-8710-6496DFF2BDA5}" srcOrd="1" destOrd="0" presId="urn:diagrams.loki3.com/BracketList"/>
    <dgm:cxn modelId="{2ED0FE0E-E7B1-4559-A0D8-EBAF912479CC}" type="presParOf" srcId="{111A20DA-7A55-4217-8EB3-211C979383AA}" destId="{E8B7C93F-6DB0-4282-83D8-048C8BF30284}" srcOrd="2" destOrd="0" presId="urn:diagrams.loki3.com/BracketList"/>
    <dgm:cxn modelId="{BEA367D8-6044-4B7B-B5B1-72BB04665A1F}" type="presParOf" srcId="{111A20DA-7A55-4217-8EB3-211C979383AA}" destId="{912DB15D-C0C7-4175-B663-81C63626B8AC}" srcOrd="3" destOrd="0" presId="urn:diagrams.loki3.com/BracketList"/>
    <dgm:cxn modelId="{5B0D2B30-4F6C-49E3-A756-2698BAFEEDE2}" type="presParOf" srcId="{776661EE-C86B-43C5-BA65-4B74B059F466}" destId="{C18EC742-7129-4E8A-938E-350E355675D8}" srcOrd="3" destOrd="0" presId="urn:diagrams.loki3.com/BracketList"/>
    <dgm:cxn modelId="{884C925A-C0A7-4CE9-AE07-CBE576D430F3}" type="presParOf" srcId="{776661EE-C86B-43C5-BA65-4B74B059F466}" destId="{2D23E3D9-EF06-449A-84CF-09CB56385CB6}" srcOrd="4" destOrd="0" presId="urn:diagrams.loki3.com/BracketList"/>
    <dgm:cxn modelId="{8E706613-DB4C-431F-BB18-6AEA79F8A31C}" type="presParOf" srcId="{2D23E3D9-EF06-449A-84CF-09CB56385CB6}" destId="{4EBEC667-6381-46A6-A214-4413007A9300}" srcOrd="0" destOrd="0" presId="urn:diagrams.loki3.com/BracketList"/>
    <dgm:cxn modelId="{28D0C757-D36C-425D-8A9C-F3C1E4796E91}" type="presParOf" srcId="{2D23E3D9-EF06-449A-84CF-09CB56385CB6}" destId="{E8C6B23E-2374-48B4-8B4B-8A8D07FFDC9D}" srcOrd="1" destOrd="0" presId="urn:diagrams.loki3.com/BracketList"/>
    <dgm:cxn modelId="{68430017-D1A4-4007-954E-D8C4D5CBF51F}" type="presParOf" srcId="{2D23E3D9-EF06-449A-84CF-09CB56385CB6}" destId="{AA6B69E6-A0B9-42CF-A363-7E19ED6D88C8}" srcOrd="2" destOrd="0" presId="urn:diagrams.loki3.com/BracketList"/>
    <dgm:cxn modelId="{0CC97C62-7951-4204-9B65-A2380ED247C0}" type="presParOf" srcId="{2D23E3D9-EF06-449A-84CF-09CB56385CB6}" destId="{D3B57014-3AF7-4A7E-A729-FA6F5FB4D038}" srcOrd="3" destOrd="0" presId="urn:diagrams.loki3.com/BracketList"/>
    <dgm:cxn modelId="{5DEAAB80-0E46-47E6-806B-FCC0BBE10646}" type="presParOf" srcId="{776661EE-C86B-43C5-BA65-4B74B059F466}" destId="{1A273F9F-2EFA-4352-971C-B46A84BF212B}" srcOrd="5" destOrd="0" presId="urn:diagrams.loki3.com/BracketList"/>
    <dgm:cxn modelId="{A7094C98-ECE8-4DD8-9E79-DB469A458EF8}" type="presParOf" srcId="{776661EE-C86B-43C5-BA65-4B74B059F466}" destId="{DB6537A7-C37B-4DFD-B9F5-6C2DC56FDCD9}" srcOrd="6" destOrd="0" presId="urn:diagrams.loki3.com/BracketList"/>
    <dgm:cxn modelId="{BF6B7268-FA84-43A9-98C2-BFC981E98962}" type="presParOf" srcId="{DB6537A7-C37B-4DFD-B9F5-6C2DC56FDCD9}" destId="{3D0D3812-EE4E-484B-B4B3-335E45034108}" srcOrd="0" destOrd="0" presId="urn:diagrams.loki3.com/BracketList"/>
    <dgm:cxn modelId="{18F42CF4-E588-4E07-B772-24B65D54FC1B}" type="presParOf" srcId="{DB6537A7-C37B-4DFD-B9F5-6C2DC56FDCD9}" destId="{A50F07B7-95CC-492E-AE93-71701DB426F3}" srcOrd="1" destOrd="0" presId="urn:diagrams.loki3.com/BracketList"/>
    <dgm:cxn modelId="{2F3AC36C-1019-4C43-BC6A-8AA44F51B658}" type="presParOf" srcId="{DB6537A7-C37B-4DFD-B9F5-6C2DC56FDCD9}" destId="{EBA20A32-3E3C-40FA-95C1-DBC510D1259B}" srcOrd="2" destOrd="0" presId="urn:diagrams.loki3.com/BracketList"/>
    <dgm:cxn modelId="{39EC9144-2421-4F97-8A52-D70B66EA7D52}" type="presParOf" srcId="{DB6537A7-C37B-4DFD-B9F5-6C2DC56FDCD9}" destId="{2A29EA72-CAEB-4464-83B9-B7DF312A168C}" srcOrd="3" destOrd="0" presId="urn:diagrams.loki3.com/BracketList"/>
    <dgm:cxn modelId="{11F5CFC4-68C2-4491-8003-B349516372B4}" type="presParOf" srcId="{776661EE-C86B-43C5-BA65-4B74B059F466}" destId="{7DE1ECE0-AB42-411E-A4B8-7FB500144F7A}" srcOrd="7" destOrd="0" presId="urn:diagrams.loki3.com/BracketList"/>
    <dgm:cxn modelId="{9E1F4F84-CD91-4DEA-AE79-EA03CC14E8C7}" type="presParOf" srcId="{776661EE-C86B-43C5-BA65-4B74B059F466}" destId="{8BD442D0-4A62-44D8-94D6-0E9FE16EE640}" srcOrd="8" destOrd="0" presId="urn:diagrams.loki3.com/BracketList"/>
    <dgm:cxn modelId="{734B676E-5076-457D-B9E9-AD14AE9C6AC0}" type="presParOf" srcId="{8BD442D0-4A62-44D8-94D6-0E9FE16EE640}" destId="{F3712C75-4E28-470D-84B4-CCCB4DCB81DE}" srcOrd="0" destOrd="0" presId="urn:diagrams.loki3.com/BracketList"/>
    <dgm:cxn modelId="{1DD43C70-C6A3-4A16-9AB8-9F0665BA67E4}" type="presParOf" srcId="{8BD442D0-4A62-44D8-94D6-0E9FE16EE640}" destId="{BB584D4B-7B37-4D7C-A17D-C4D27FA19D90}" srcOrd="1" destOrd="0" presId="urn:diagrams.loki3.com/BracketList"/>
    <dgm:cxn modelId="{6C6A0453-FCCA-4866-9F7D-C444CF9DB006}" type="presParOf" srcId="{8BD442D0-4A62-44D8-94D6-0E9FE16EE640}" destId="{EC0FC544-69AC-4D0E-87E5-BC66ED39A81D}" srcOrd="2" destOrd="0" presId="urn:diagrams.loki3.com/BracketList"/>
    <dgm:cxn modelId="{A3099BF4-706B-42CB-9B42-E359E0749FDA}" type="presParOf" srcId="{8BD442D0-4A62-44D8-94D6-0E9FE16EE640}" destId="{3754F690-6338-4812-A3CB-A3856F272118}" srcOrd="3" destOrd="0" presId="urn:diagrams.loki3.com/BracketList"/>
    <dgm:cxn modelId="{D4201296-C5A9-4425-B6F3-FEC15F0648A4}" type="presParOf" srcId="{776661EE-C86B-43C5-BA65-4B74B059F466}" destId="{D042EA10-BD61-426D-84C5-F5D1B61688E6}" srcOrd="9" destOrd="0" presId="urn:diagrams.loki3.com/BracketList"/>
    <dgm:cxn modelId="{1238A238-6771-49BD-9DF8-04F029A698BC}" type="presParOf" srcId="{776661EE-C86B-43C5-BA65-4B74B059F466}" destId="{5AA833A3-0BE6-4F2E-95CB-F668458CB538}" srcOrd="10" destOrd="0" presId="urn:diagrams.loki3.com/BracketList"/>
    <dgm:cxn modelId="{BBE1889E-F1C1-4C64-AA3B-2DE5A52CC484}" type="presParOf" srcId="{5AA833A3-0BE6-4F2E-95CB-F668458CB538}" destId="{CCC515D4-61D2-4458-B015-E9546347B5CC}" srcOrd="0" destOrd="0" presId="urn:diagrams.loki3.com/BracketList"/>
    <dgm:cxn modelId="{092872ED-BC7F-49AF-9456-551BD1B7E929}" type="presParOf" srcId="{5AA833A3-0BE6-4F2E-95CB-F668458CB538}" destId="{9F054F0F-79FF-4009-9B00-B161ACFAF369}" srcOrd="1" destOrd="0" presId="urn:diagrams.loki3.com/BracketList"/>
    <dgm:cxn modelId="{A29BCD2B-BA23-4720-B5AE-BB8530BBC1FA}" type="presParOf" srcId="{5AA833A3-0BE6-4F2E-95CB-F668458CB538}" destId="{210057FF-AA51-43EC-8FD0-CCC7B208D163}" srcOrd="2" destOrd="0" presId="urn:diagrams.loki3.com/BracketList"/>
    <dgm:cxn modelId="{58606E4F-FD8F-4272-82A1-2CA378FFE59D}" type="presParOf" srcId="{5AA833A3-0BE6-4F2E-95CB-F668458CB538}" destId="{AAFAFB9E-7EC5-4953-A0F6-0DA1392B4129}"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D892A1-E3B9-422A-9B48-4FB2FD0F43FB}">
      <dsp:nvSpPr>
        <dsp:cNvPr id="0" name=""/>
        <dsp:cNvSpPr/>
      </dsp:nvSpPr>
      <dsp:spPr>
        <a:xfrm>
          <a:off x="3019" y="392956"/>
          <a:ext cx="1320349" cy="1445912"/>
        </a:xfrm>
        <a:prstGeom prst="roundRect">
          <a:avLst>
            <a:gd name="adj" fmla="val 10000"/>
          </a:avLst>
        </a:prstGeom>
        <a:solidFill>
          <a:schemeClr val="lt1">
            <a:hueOff val="0"/>
            <a:satOff val="0"/>
            <a:lumOff val="0"/>
            <a:alphaOff val="0"/>
          </a:schemeClr>
        </a:solidFill>
        <a:ln w="19050" cap="flat" cmpd="sng" algn="ctr">
          <a:solidFill>
            <a:schemeClr val="accent6">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10 new Tribal Student Success Professionals</a:t>
          </a:r>
        </a:p>
      </dsp:txBody>
      <dsp:txXfrm>
        <a:off x="41691" y="431628"/>
        <a:ext cx="1243005" cy="1368568"/>
      </dsp:txXfrm>
    </dsp:sp>
    <dsp:sp modelId="{4D81202E-7D85-46D8-A8B6-FB7692CB22DF}">
      <dsp:nvSpPr>
        <dsp:cNvPr id="0" name=""/>
        <dsp:cNvSpPr/>
      </dsp:nvSpPr>
      <dsp:spPr>
        <a:xfrm>
          <a:off x="1455403" y="952189"/>
          <a:ext cx="279914" cy="327446"/>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1455403" y="1017678"/>
        <a:ext cx="195940" cy="196468"/>
      </dsp:txXfrm>
    </dsp:sp>
    <dsp:sp modelId="{0FDEDE9D-AD8F-4420-8360-8B3E671344D6}">
      <dsp:nvSpPr>
        <dsp:cNvPr id="0" name=""/>
        <dsp:cNvSpPr/>
      </dsp:nvSpPr>
      <dsp:spPr>
        <a:xfrm>
          <a:off x="1851508" y="392956"/>
          <a:ext cx="1320349" cy="1445912"/>
        </a:xfrm>
        <a:prstGeom prst="roundRect">
          <a:avLst>
            <a:gd name="adj" fmla="val 10000"/>
          </a:avLst>
        </a:prstGeom>
        <a:solidFill>
          <a:schemeClr val="lt1">
            <a:hueOff val="0"/>
            <a:satOff val="0"/>
            <a:lumOff val="0"/>
            <a:alphaOff val="0"/>
          </a:schemeClr>
        </a:solidFill>
        <a:ln w="19050" cap="flat" cmpd="sng" algn="ctr">
          <a:solidFill>
            <a:schemeClr val="accent6">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1" i="0" u="none" kern="1200" dirty="0"/>
            <a:t>62 faculty trained</a:t>
          </a:r>
          <a:endParaRPr lang="en-US" sz="1500" b="0" kern="1200" dirty="0"/>
        </a:p>
        <a:p>
          <a:pPr marL="114300" lvl="1" indent="-114300" algn="l" defTabSz="533400">
            <a:lnSpc>
              <a:spcPct val="90000"/>
            </a:lnSpc>
            <a:spcBef>
              <a:spcPct val="0"/>
            </a:spcBef>
            <a:spcAft>
              <a:spcPct val="15000"/>
            </a:spcAft>
            <a:buChar char="•"/>
          </a:pPr>
          <a:r>
            <a:rPr lang="en-US" sz="1200" b="0" i="0" u="none" kern="1200" dirty="0"/>
            <a:t>10 programs redesigned</a:t>
          </a:r>
          <a:endParaRPr lang="en-US" sz="1200" b="0" kern="1200" dirty="0"/>
        </a:p>
        <a:p>
          <a:pPr marL="114300" lvl="1" indent="-114300" algn="l" defTabSz="533400">
            <a:lnSpc>
              <a:spcPct val="90000"/>
            </a:lnSpc>
            <a:spcBef>
              <a:spcPct val="0"/>
            </a:spcBef>
            <a:spcAft>
              <a:spcPct val="15000"/>
            </a:spcAft>
            <a:buChar char="•"/>
          </a:pPr>
          <a:endParaRPr lang="en-US" sz="1200" kern="1200" dirty="0"/>
        </a:p>
      </dsp:txBody>
      <dsp:txXfrm>
        <a:off x="1890180" y="431628"/>
        <a:ext cx="1243005" cy="1368568"/>
      </dsp:txXfrm>
    </dsp:sp>
    <dsp:sp modelId="{0ECEBD4B-FE2C-4A8A-9E24-356E335EA48F}">
      <dsp:nvSpPr>
        <dsp:cNvPr id="0" name=""/>
        <dsp:cNvSpPr/>
      </dsp:nvSpPr>
      <dsp:spPr>
        <a:xfrm>
          <a:off x="3303892" y="952189"/>
          <a:ext cx="279914" cy="327446"/>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3303892" y="1017678"/>
        <a:ext cx="195940" cy="196468"/>
      </dsp:txXfrm>
    </dsp:sp>
    <dsp:sp modelId="{4D472BB1-5168-479D-AECB-A254648B186A}">
      <dsp:nvSpPr>
        <dsp:cNvPr id="0" name=""/>
        <dsp:cNvSpPr/>
      </dsp:nvSpPr>
      <dsp:spPr>
        <a:xfrm>
          <a:off x="3699997" y="392956"/>
          <a:ext cx="1320349" cy="1445912"/>
        </a:xfrm>
        <a:prstGeom prst="roundRect">
          <a:avLst>
            <a:gd name="adj" fmla="val 10000"/>
          </a:avLst>
        </a:prstGeom>
        <a:solidFill>
          <a:schemeClr val="lt1">
            <a:hueOff val="0"/>
            <a:satOff val="0"/>
            <a:lumOff val="0"/>
            <a:alphaOff val="0"/>
          </a:schemeClr>
        </a:solidFill>
        <a:ln w="19050" cap="flat" cmpd="sng" algn="ctr">
          <a:solidFill>
            <a:schemeClr val="accent6">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1" i="0" u="none" kern="1200" dirty="0"/>
            <a:t>145 Tribal Graduates</a:t>
          </a:r>
          <a:endParaRPr lang="en-US" sz="1500" b="0" kern="1200" dirty="0"/>
        </a:p>
        <a:p>
          <a:pPr marL="114300" lvl="1" indent="-114300" algn="l" defTabSz="533400">
            <a:lnSpc>
              <a:spcPct val="90000"/>
            </a:lnSpc>
            <a:spcBef>
              <a:spcPct val="0"/>
            </a:spcBef>
            <a:spcAft>
              <a:spcPct val="15000"/>
            </a:spcAft>
            <a:buChar char="•"/>
          </a:pPr>
          <a:r>
            <a:rPr lang="en-US" sz="1200" b="0" i="0" u="none" kern="1200" dirty="0"/>
            <a:t>500 Graduates with improved skills for co-stewardship in the climate era</a:t>
          </a:r>
          <a:endParaRPr lang="en-US" sz="1200" b="0" kern="1200" dirty="0"/>
        </a:p>
      </dsp:txBody>
      <dsp:txXfrm>
        <a:off x="3738669" y="431628"/>
        <a:ext cx="1243005" cy="1368568"/>
      </dsp:txXfrm>
    </dsp:sp>
    <dsp:sp modelId="{3AE7FF5C-90FA-43E4-A2F6-759FD09F58DB}">
      <dsp:nvSpPr>
        <dsp:cNvPr id="0" name=""/>
        <dsp:cNvSpPr/>
      </dsp:nvSpPr>
      <dsp:spPr>
        <a:xfrm>
          <a:off x="5152381" y="952189"/>
          <a:ext cx="279914" cy="327446"/>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5152381" y="1017678"/>
        <a:ext cx="195940" cy="196468"/>
      </dsp:txXfrm>
    </dsp:sp>
    <dsp:sp modelId="{D018E800-CE98-4CEB-93D3-35C8A05F7527}">
      <dsp:nvSpPr>
        <dsp:cNvPr id="0" name=""/>
        <dsp:cNvSpPr/>
      </dsp:nvSpPr>
      <dsp:spPr>
        <a:xfrm>
          <a:off x="5548486" y="392956"/>
          <a:ext cx="1320349" cy="1445912"/>
        </a:xfrm>
        <a:prstGeom prst="roundRect">
          <a:avLst>
            <a:gd name="adj" fmla="val 10000"/>
          </a:avLst>
        </a:prstGeom>
        <a:solidFill>
          <a:schemeClr val="lt1">
            <a:hueOff val="0"/>
            <a:satOff val="0"/>
            <a:lumOff val="0"/>
            <a:alphaOff val="0"/>
          </a:schemeClr>
        </a:solidFill>
        <a:ln w="19050" cap="flat" cmpd="sng" algn="ctr">
          <a:solidFill>
            <a:schemeClr val="accent6">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1" i="0" u="none" kern="1200" dirty="0"/>
            <a:t>11 employer partners; </a:t>
          </a:r>
          <a:endParaRPr lang="en-US" sz="1500" b="0" kern="1200" dirty="0"/>
        </a:p>
        <a:p>
          <a:pPr marL="114300" lvl="1" indent="-114300" algn="l" defTabSz="533400">
            <a:lnSpc>
              <a:spcPct val="90000"/>
            </a:lnSpc>
            <a:spcBef>
              <a:spcPct val="0"/>
            </a:spcBef>
            <a:spcAft>
              <a:spcPct val="15000"/>
            </a:spcAft>
            <a:buChar char="•"/>
          </a:pPr>
          <a:r>
            <a:rPr lang="en-US" sz="1200" b="0" i="0" u="none" kern="1200" dirty="0"/>
            <a:t>Over 400 jobs with priority hire commitments</a:t>
          </a:r>
          <a:endParaRPr lang="en-US" sz="1200" b="0" kern="1200" dirty="0"/>
        </a:p>
      </dsp:txBody>
      <dsp:txXfrm>
        <a:off x="5587158" y="431628"/>
        <a:ext cx="1243005" cy="13685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BBEC68-1539-4193-9AA4-1CFC984BB37F}">
      <dsp:nvSpPr>
        <dsp:cNvPr id="0" name=""/>
        <dsp:cNvSpPr/>
      </dsp:nvSpPr>
      <dsp:spPr>
        <a:xfrm>
          <a:off x="0" y="794575"/>
          <a:ext cx="2763422" cy="1658053"/>
        </a:xfrm>
        <a:prstGeom prst="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200" b="1" kern="1200" dirty="0"/>
            <a:t>Fall Math Retreat &amp; Placement Summit</a:t>
          </a:r>
        </a:p>
        <a:p>
          <a:pPr marL="171450" lvl="1" indent="-171450" algn="l" defTabSz="755650">
            <a:lnSpc>
              <a:spcPct val="90000"/>
            </a:lnSpc>
            <a:spcBef>
              <a:spcPct val="0"/>
            </a:spcBef>
            <a:spcAft>
              <a:spcPct val="15000"/>
            </a:spcAft>
            <a:buChar char="•"/>
          </a:pPr>
          <a:r>
            <a:rPr lang="en-US" sz="1700" b="1" kern="1200" dirty="0"/>
            <a:t>November 7-8</a:t>
          </a:r>
        </a:p>
        <a:p>
          <a:pPr marL="171450" lvl="1" indent="-171450" algn="l" defTabSz="755650">
            <a:lnSpc>
              <a:spcPct val="90000"/>
            </a:lnSpc>
            <a:spcBef>
              <a:spcPct val="0"/>
            </a:spcBef>
            <a:spcAft>
              <a:spcPct val="15000"/>
            </a:spcAft>
            <a:buChar char="•"/>
          </a:pPr>
          <a:r>
            <a:rPr lang="en-US" sz="1700" b="1" kern="1200" dirty="0"/>
            <a:t>Everett Community College</a:t>
          </a:r>
        </a:p>
      </dsp:txBody>
      <dsp:txXfrm>
        <a:off x="0" y="794575"/>
        <a:ext cx="2763422" cy="1658053"/>
      </dsp:txXfrm>
    </dsp:sp>
    <dsp:sp modelId="{4E6C986D-56C4-45F2-8231-310723AA3FE1}">
      <dsp:nvSpPr>
        <dsp:cNvPr id="0" name=""/>
        <dsp:cNvSpPr/>
      </dsp:nvSpPr>
      <dsp:spPr>
        <a:xfrm>
          <a:off x="2999308" y="762608"/>
          <a:ext cx="2763422" cy="1658053"/>
        </a:xfrm>
        <a:prstGeom prst="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200" b="1" kern="1200" dirty="0"/>
            <a:t>Equity in Scheduling Retreat</a:t>
          </a:r>
        </a:p>
        <a:p>
          <a:pPr marL="171450" lvl="1" indent="-171450" algn="l" defTabSz="755650">
            <a:lnSpc>
              <a:spcPct val="90000"/>
            </a:lnSpc>
            <a:spcBef>
              <a:spcPct val="0"/>
            </a:spcBef>
            <a:spcAft>
              <a:spcPct val="15000"/>
            </a:spcAft>
            <a:buChar char="•"/>
          </a:pPr>
          <a:r>
            <a:rPr lang="en-US" sz="1700" b="1" i="0" kern="1200" dirty="0"/>
            <a:t>March 5-7</a:t>
          </a:r>
          <a:endParaRPr lang="en-US" sz="1700" b="1" kern="1200" dirty="0"/>
        </a:p>
        <a:p>
          <a:pPr marL="171450" lvl="1" indent="-171450" algn="l" defTabSz="755650">
            <a:lnSpc>
              <a:spcPct val="90000"/>
            </a:lnSpc>
            <a:spcBef>
              <a:spcPct val="0"/>
            </a:spcBef>
            <a:spcAft>
              <a:spcPct val="15000"/>
            </a:spcAft>
            <a:buChar char="•"/>
          </a:pPr>
          <a:r>
            <a:rPr lang="en-US" sz="1700" b="1" kern="1200" dirty="0"/>
            <a:t>Location TBD</a:t>
          </a:r>
        </a:p>
      </dsp:txBody>
      <dsp:txXfrm>
        <a:off x="2999308" y="762608"/>
        <a:ext cx="2763422" cy="1658053"/>
      </dsp:txXfrm>
    </dsp:sp>
    <dsp:sp modelId="{AA5C0874-7562-44D3-A6EA-895A3494BDF5}">
      <dsp:nvSpPr>
        <dsp:cNvPr id="0" name=""/>
        <dsp:cNvSpPr/>
      </dsp:nvSpPr>
      <dsp:spPr>
        <a:xfrm>
          <a:off x="6079529" y="794575"/>
          <a:ext cx="2763422" cy="1658053"/>
        </a:xfrm>
        <a:prstGeom prst="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200" b="1" kern="1200" dirty="0"/>
            <a:t>AI in Guided Pathways Summit</a:t>
          </a:r>
        </a:p>
        <a:p>
          <a:pPr marL="171450" lvl="1" indent="-171450" algn="l" defTabSz="755650">
            <a:lnSpc>
              <a:spcPct val="90000"/>
            </a:lnSpc>
            <a:spcBef>
              <a:spcPct val="0"/>
            </a:spcBef>
            <a:spcAft>
              <a:spcPct val="15000"/>
            </a:spcAft>
            <a:buChar char="•"/>
          </a:pPr>
          <a:r>
            <a:rPr lang="en-US" sz="1700" b="1" kern="1200" dirty="0"/>
            <a:t>April 17-18</a:t>
          </a:r>
        </a:p>
        <a:p>
          <a:pPr marL="171450" lvl="1" indent="-171450" algn="l" defTabSz="755650">
            <a:lnSpc>
              <a:spcPct val="90000"/>
            </a:lnSpc>
            <a:spcBef>
              <a:spcPct val="0"/>
            </a:spcBef>
            <a:spcAft>
              <a:spcPct val="15000"/>
            </a:spcAft>
            <a:buChar char="•"/>
          </a:pPr>
          <a:r>
            <a:rPr lang="en-US" sz="1700" b="1" kern="1200" dirty="0"/>
            <a:t>Location TBD</a:t>
          </a:r>
        </a:p>
      </dsp:txBody>
      <dsp:txXfrm>
        <a:off x="6079529" y="794575"/>
        <a:ext cx="2763422" cy="1658053"/>
      </dsp:txXfrm>
    </dsp:sp>
    <dsp:sp modelId="{390958D8-2444-4F9D-B564-ABE95AAE8C86}">
      <dsp:nvSpPr>
        <dsp:cNvPr id="0" name=""/>
        <dsp:cNvSpPr/>
      </dsp:nvSpPr>
      <dsp:spPr>
        <a:xfrm>
          <a:off x="0" y="2728971"/>
          <a:ext cx="2763422" cy="1658053"/>
        </a:xfrm>
        <a:prstGeom prst="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en-US" sz="2200" b="1" kern="1200" dirty="0"/>
            <a:t>Assessment Teaching and Learning Conference</a:t>
          </a:r>
        </a:p>
        <a:p>
          <a:pPr marL="171450" lvl="1" indent="-171450" algn="l" defTabSz="755650">
            <a:lnSpc>
              <a:spcPct val="90000"/>
            </a:lnSpc>
            <a:spcBef>
              <a:spcPct val="0"/>
            </a:spcBef>
            <a:spcAft>
              <a:spcPct val="15000"/>
            </a:spcAft>
            <a:buChar char="•"/>
          </a:pPr>
          <a:r>
            <a:rPr lang="en-US" sz="1700" b="1" kern="1200" dirty="0"/>
            <a:t>April 29-May 1</a:t>
          </a:r>
        </a:p>
        <a:p>
          <a:pPr marL="171450" lvl="1" indent="-171450" algn="l" defTabSz="755650">
            <a:lnSpc>
              <a:spcPct val="90000"/>
            </a:lnSpc>
            <a:spcBef>
              <a:spcPct val="0"/>
            </a:spcBef>
            <a:spcAft>
              <a:spcPct val="15000"/>
            </a:spcAft>
            <a:buChar char="•"/>
          </a:pPr>
          <a:r>
            <a:rPr lang="en-US" sz="1700" b="1" kern="1200" dirty="0"/>
            <a:t>Vancouver, WA</a:t>
          </a:r>
        </a:p>
      </dsp:txBody>
      <dsp:txXfrm>
        <a:off x="0" y="2728971"/>
        <a:ext cx="2763422" cy="1658053"/>
      </dsp:txXfrm>
    </dsp:sp>
    <dsp:sp modelId="{1F9D6156-28BE-47AE-A473-B35570719851}">
      <dsp:nvSpPr>
        <dsp:cNvPr id="0" name=""/>
        <dsp:cNvSpPr/>
      </dsp:nvSpPr>
      <dsp:spPr>
        <a:xfrm>
          <a:off x="3039764" y="2728971"/>
          <a:ext cx="2763422" cy="1658053"/>
        </a:xfrm>
        <a:prstGeom prst="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dirty="0"/>
            <a:t>Ongoing:</a:t>
          </a:r>
        </a:p>
        <a:p>
          <a:pPr marL="171450" lvl="1" indent="-171450" algn="l" defTabSz="755650">
            <a:lnSpc>
              <a:spcPct val="90000"/>
            </a:lnSpc>
            <a:spcBef>
              <a:spcPct val="0"/>
            </a:spcBef>
            <a:spcAft>
              <a:spcPct val="15000"/>
            </a:spcAft>
            <a:buChar char="•"/>
          </a:pPr>
          <a:r>
            <a:rPr lang="en-US" sz="1700" b="1" kern="1200" dirty="0"/>
            <a:t>Monthly Pie and Pi</a:t>
          </a:r>
        </a:p>
        <a:p>
          <a:pPr marL="171450" lvl="1" indent="-171450" algn="l" defTabSz="755650">
            <a:lnSpc>
              <a:spcPct val="90000"/>
            </a:lnSpc>
            <a:spcBef>
              <a:spcPct val="0"/>
            </a:spcBef>
            <a:spcAft>
              <a:spcPct val="15000"/>
            </a:spcAft>
            <a:buChar char="•"/>
          </a:pPr>
          <a:r>
            <a:rPr lang="en-US" sz="1700" b="1" kern="1200" dirty="0"/>
            <a:t>Communities of Practice</a:t>
          </a:r>
        </a:p>
        <a:p>
          <a:pPr marL="171450" lvl="1" indent="-171450" algn="l" defTabSz="755650">
            <a:lnSpc>
              <a:spcPct val="90000"/>
            </a:lnSpc>
            <a:spcBef>
              <a:spcPct val="0"/>
            </a:spcBef>
            <a:spcAft>
              <a:spcPct val="15000"/>
            </a:spcAft>
            <a:buChar char="•"/>
          </a:pPr>
          <a:r>
            <a:rPr lang="en-US" sz="1700" b="1" kern="1200" dirty="0"/>
            <a:t>College Cluster Convenings</a:t>
          </a:r>
        </a:p>
      </dsp:txBody>
      <dsp:txXfrm>
        <a:off x="3039764" y="2728971"/>
        <a:ext cx="2763422" cy="1658053"/>
      </dsp:txXfrm>
    </dsp:sp>
    <dsp:sp modelId="{38FEED71-E986-4476-863C-07114C2872E6}">
      <dsp:nvSpPr>
        <dsp:cNvPr id="0" name=""/>
        <dsp:cNvSpPr/>
      </dsp:nvSpPr>
      <dsp:spPr>
        <a:xfrm>
          <a:off x="6055460" y="2746663"/>
          <a:ext cx="2763422" cy="1658053"/>
        </a:xfrm>
        <a:prstGeom prst="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dirty="0"/>
            <a:t>In the Works:</a:t>
          </a:r>
        </a:p>
        <a:p>
          <a:pPr marL="171450" lvl="1" indent="-171450" algn="l" defTabSz="755650">
            <a:lnSpc>
              <a:spcPct val="90000"/>
            </a:lnSpc>
            <a:spcBef>
              <a:spcPct val="0"/>
            </a:spcBef>
            <a:spcAft>
              <a:spcPct val="15000"/>
            </a:spcAft>
            <a:buChar char="•"/>
          </a:pPr>
          <a:r>
            <a:rPr lang="en-US" sz="1700" b="1" kern="1200" dirty="0"/>
            <a:t>Promising Practice Exchange</a:t>
          </a:r>
        </a:p>
        <a:p>
          <a:pPr marL="171450" lvl="1" indent="-171450" algn="l" defTabSz="755650">
            <a:lnSpc>
              <a:spcPct val="90000"/>
            </a:lnSpc>
            <a:spcBef>
              <a:spcPct val="0"/>
            </a:spcBef>
            <a:spcAft>
              <a:spcPct val="15000"/>
            </a:spcAft>
            <a:buChar char="•"/>
          </a:pPr>
          <a:r>
            <a:rPr lang="en-US" sz="1700" b="1" kern="1200" dirty="0"/>
            <a:t>GP 101 (asynchronous)</a:t>
          </a:r>
        </a:p>
        <a:p>
          <a:pPr marL="171450" lvl="1" indent="-171450" algn="l" defTabSz="755650">
            <a:lnSpc>
              <a:spcPct val="90000"/>
            </a:lnSpc>
            <a:spcBef>
              <a:spcPct val="0"/>
            </a:spcBef>
            <a:spcAft>
              <a:spcPct val="15000"/>
            </a:spcAft>
            <a:buChar char="•"/>
          </a:pPr>
          <a:r>
            <a:rPr lang="en-US" sz="1700" b="1" kern="1200" dirty="0"/>
            <a:t>Cohort restructure</a:t>
          </a:r>
        </a:p>
      </dsp:txBody>
      <dsp:txXfrm>
        <a:off x="6055460" y="2746663"/>
        <a:ext cx="2763422" cy="16580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35306D-3346-44C4-BE3F-04E405C71994}">
      <dsp:nvSpPr>
        <dsp:cNvPr id="0" name=""/>
        <dsp:cNvSpPr/>
      </dsp:nvSpPr>
      <dsp:spPr>
        <a:xfrm>
          <a:off x="1496" y="247893"/>
          <a:ext cx="1187538" cy="71252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Student</a:t>
          </a:r>
          <a:endParaRPr lang="en-US" sz="1200" b="1" kern="1200" dirty="0"/>
        </a:p>
      </dsp:txBody>
      <dsp:txXfrm>
        <a:off x="1496" y="247893"/>
        <a:ext cx="1187538" cy="712523"/>
      </dsp:txXfrm>
    </dsp:sp>
    <dsp:sp modelId="{1B65AA56-5C52-4896-8387-18B64799A527}">
      <dsp:nvSpPr>
        <dsp:cNvPr id="0" name=""/>
        <dsp:cNvSpPr/>
      </dsp:nvSpPr>
      <dsp:spPr>
        <a:xfrm>
          <a:off x="1307789" y="247893"/>
          <a:ext cx="1187538" cy="712523"/>
        </a:xfrm>
        <a:prstGeom prst="rect">
          <a:avLst/>
        </a:prstGeom>
        <a:solidFill>
          <a:schemeClr val="accent5">
            <a:hueOff val="5587"/>
            <a:satOff val="1881"/>
            <a:lumOff val="4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Student Services</a:t>
          </a:r>
          <a:endParaRPr lang="en-US" sz="1200" b="1" kern="1200" dirty="0"/>
        </a:p>
      </dsp:txBody>
      <dsp:txXfrm>
        <a:off x="1307789" y="247893"/>
        <a:ext cx="1187538" cy="712523"/>
      </dsp:txXfrm>
    </dsp:sp>
    <dsp:sp modelId="{6B9DD9D9-D2D2-4396-BD98-1534FFB8F51E}">
      <dsp:nvSpPr>
        <dsp:cNvPr id="0" name=""/>
        <dsp:cNvSpPr/>
      </dsp:nvSpPr>
      <dsp:spPr>
        <a:xfrm>
          <a:off x="2614082" y="247893"/>
          <a:ext cx="1187538" cy="712523"/>
        </a:xfrm>
        <a:prstGeom prst="rect">
          <a:avLst/>
        </a:prstGeom>
        <a:solidFill>
          <a:schemeClr val="accent5">
            <a:hueOff val="11173"/>
            <a:satOff val="3762"/>
            <a:lumOff val="84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Academic Advising</a:t>
          </a:r>
          <a:endParaRPr lang="en-US" sz="1200" b="1" kern="1200" dirty="0"/>
        </a:p>
      </dsp:txBody>
      <dsp:txXfrm>
        <a:off x="2614082" y="247893"/>
        <a:ext cx="1187538" cy="712523"/>
      </dsp:txXfrm>
    </dsp:sp>
    <dsp:sp modelId="{7671AA70-C93C-464C-AC76-7D0C0F4FA35F}">
      <dsp:nvSpPr>
        <dsp:cNvPr id="0" name=""/>
        <dsp:cNvSpPr/>
      </dsp:nvSpPr>
      <dsp:spPr>
        <a:xfrm>
          <a:off x="3920375" y="247893"/>
          <a:ext cx="1187538" cy="712523"/>
        </a:xfrm>
        <a:prstGeom prst="rect">
          <a:avLst/>
        </a:prstGeom>
        <a:solidFill>
          <a:schemeClr val="accent5">
            <a:hueOff val="16760"/>
            <a:satOff val="5643"/>
            <a:lumOff val="126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Accessibility</a:t>
          </a:r>
          <a:endParaRPr lang="en-US" sz="1200" b="1" kern="1200" dirty="0"/>
        </a:p>
      </dsp:txBody>
      <dsp:txXfrm>
        <a:off x="3920375" y="247893"/>
        <a:ext cx="1187538" cy="712523"/>
      </dsp:txXfrm>
    </dsp:sp>
    <dsp:sp modelId="{16F5E295-83A0-41B7-A700-93D47C33741A}">
      <dsp:nvSpPr>
        <dsp:cNvPr id="0" name=""/>
        <dsp:cNvSpPr/>
      </dsp:nvSpPr>
      <dsp:spPr>
        <a:xfrm>
          <a:off x="1496" y="1079170"/>
          <a:ext cx="1187538" cy="712523"/>
        </a:xfrm>
        <a:prstGeom prst="rect">
          <a:avLst/>
        </a:prstGeom>
        <a:solidFill>
          <a:schemeClr val="accent5">
            <a:hueOff val="22346"/>
            <a:satOff val="7524"/>
            <a:lumOff val="168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Registrar</a:t>
          </a:r>
          <a:endParaRPr lang="en-US" sz="1200" b="1" kern="1200" dirty="0"/>
        </a:p>
      </dsp:txBody>
      <dsp:txXfrm>
        <a:off x="1496" y="1079170"/>
        <a:ext cx="1187538" cy="712523"/>
      </dsp:txXfrm>
    </dsp:sp>
    <dsp:sp modelId="{3374554E-9411-4C4D-9270-DDA2FB5988F8}">
      <dsp:nvSpPr>
        <dsp:cNvPr id="0" name=""/>
        <dsp:cNvSpPr/>
      </dsp:nvSpPr>
      <dsp:spPr>
        <a:xfrm>
          <a:off x="1307789" y="1079170"/>
          <a:ext cx="1187538" cy="712523"/>
        </a:xfrm>
        <a:prstGeom prst="rect">
          <a:avLst/>
        </a:prstGeom>
        <a:solidFill>
          <a:schemeClr val="accent5">
            <a:hueOff val="27933"/>
            <a:satOff val="9405"/>
            <a:lumOff val="211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Institutional Research</a:t>
          </a:r>
          <a:endParaRPr lang="en-US" sz="1200" b="1" kern="1200" dirty="0"/>
        </a:p>
      </dsp:txBody>
      <dsp:txXfrm>
        <a:off x="1307789" y="1079170"/>
        <a:ext cx="1187538" cy="712523"/>
      </dsp:txXfrm>
    </dsp:sp>
    <dsp:sp modelId="{64BF754D-C682-4A06-8570-4046BD399E81}">
      <dsp:nvSpPr>
        <dsp:cNvPr id="0" name=""/>
        <dsp:cNvSpPr/>
      </dsp:nvSpPr>
      <dsp:spPr>
        <a:xfrm>
          <a:off x="2614082" y="1079170"/>
          <a:ext cx="1187538" cy="712523"/>
        </a:xfrm>
        <a:prstGeom prst="rect">
          <a:avLst/>
        </a:prstGeom>
        <a:solidFill>
          <a:schemeClr val="accent5">
            <a:hueOff val="33520"/>
            <a:satOff val="11286"/>
            <a:lumOff val="253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President</a:t>
          </a:r>
        </a:p>
      </dsp:txBody>
      <dsp:txXfrm>
        <a:off x="2614082" y="1079170"/>
        <a:ext cx="1187538" cy="712523"/>
      </dsp:txXfrm>
    </dsp:sp>
    <dsp:sp modelId="{089A91CB-DD65-4808-99B4-E23EBC03A4D1}">
      <dsp:nvSpPr>
        <dsp:cNvPr id="0" name=""/>
        <dsp:cNvSpPr/>
      </dsp:nvSpPr>
      <dsp:spPr>
        <a:xfrm>
          <a:off x="3920375" y="1079170"/>
          <a:ext cx="1187538" cy="712523"/>
        </a:xfrm>
        <a:prstGeom prst="rect">
          <a:avLst/>
        </a:prstGeom>
        <a:solidFill>
          <a:schemeClr val="accent5">
            <a:hueOff val="39106"/>
            <a:satOff val="13166"/>
            <a:lumOff val="29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Business Advisory Committee (BAC)</a:t>
          </a:r>
          <a:endParaRPr lang="en-US" sz="1200" b="1" kern="1200" dirty="0"/>
        </a:p>
      </dsp:txBody>
      <dsp:txXfrm>
        <a:off x="3920375" y="1079170"/>
        <a:ext cx="1187538" cy="712523"/>
      </dsp:txXfrm>
    </dsp:sp>
    <dsp:sp modelId="{DB23AD6E-E300-4EAB-899F-4C4E5FBD20FB}">
      <dsp:nvSpPr>
        <dsp:cNvPr id="0" name=""/>
        <dsp:cNvSpPr/>
      </dsp:nvSpPr>
      <dsp:spPr>
        <a:xfrm>
          <a:off x="1496" y="1910447"/>
          <a:ext cx="1187538" cy="712523"/>
        </a:xfrm>
        <a:prstGeom prst="rect">
          <a:avLst/>
        </a:prstGeom>
        <a:solidFill>
          <a:schemeClr val="accent5">
            <a:hueOff val="44693"/>
            <a:satOff val="15047"/>
            <a:lumOff val="337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Information Technology (IT)/Security</a:t>
          </a:r>
          <a:endParaRPr lang="en-US" sz="1200" b="1" kern="1200" dirty="0"/>
        </a:p>
      </dsp:txBody>
      <dsp:txXfrm>
        <a:off x="1496" y="1910447"/>
        <a:ext cx="1187538" cy="712523"/>
      </dsp:txXfrm>
    </dsp:sp>
    <dsp:sp modelId="{90B95C33-0E08-4820-A8FA-A10182816C0E}">
      <dsp:nvSpPr>
        <dsp:cNvPr id="0" name=""/>
        <dsp:cNvSpPr/>
      </dsp:nvSpPr>
      <dsp:spPr>
        <a:xfrm>
          <a:off x="1307789" y="1910447"/>
          <a:ext cx="1187538" cy="712523"/>
        </a:xfrm>
        <a:prstGeom prst="rect">
          <a:avLst/>
        </a:prstGeom>
        <a:solidFill>
          <a:schemeClr val="accent5">
            <a:hueOff val="50280"/>
            <a:satOff val="16928"/>
            <a:lumOff val="380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Academic Affairs</a:t>
          </a:r>
          <a:endParaRPr lang="en-US" sz="1200" b="1" kern="1200" dirty="0"/>
        </a:p>
      </dsp:txBody>
      <dsp:txXfrm>
        <a:off x="1307789" y="1910447"/>
        <a:ext cx="1187538" cy="712523"/>
      </dsp:txXfrm>
    </dsp:sp>
    <dsp:sp modelId="{8CCFD9F1-63A0-4692-8A91-35F087237AA4}">
      <dsp:nvSpPr>
        <dsp:cNvPr id="0" name=""/>
        <dsp:cNvSpPr/>
      </dsp:nvSpPr>
      <dsp:spPr>
        <a:xfrm>
          <a:off x="2614082" y="1910447"/>
          <a:ext cx="1187538" cy="712523"/>
        </a:xfrm>
        <a:prstGeom prst="rect">
          <a:avLst/>
        </a:prstGeom>
        <a:solidFill>
          <a:schemeClr val="accent5">
            <a:hueOff val="55866"/>
            <a:satOff val="18809"/>
            <a:lumOff val="42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Equity (DEOC)</a:t>
          </a:r>
          <a:endParaRPr lang="en-US" sz="1200" b="1" kern="1200" dirty="0"/>
        </a:p>
      </dsp:txBody>
      <dsp:txXfrm>
        <a:off x="2614082" y="1910447"/>
        <a:ext cx="1187538" cy="712523"/>
      </dsp:txXfrm>
    </dsp:sp>
    <dsp:sp modelId="{5F89CC9A-2A8F-4571-9FF3-F7726ED09947}">
      <dsp:nvSpPr>
        <dsp:cNvPr id="0" name=""/>
        <dsp:cNvSpPr/>
      </dsp:nvSpPr>
      <dsp:spPr>
        <a:xfrm>
          <a:off x="3920375" y="1910447"/>
          <a:ext cx="1187538" cy="712523"/>
        </a:xfrm>
        <a:prstGeom prst="rect">
          <a:avLst/>
        </a:prstGeom>
        <a:solidFill>
          <a:schemeClr val="accent5">
            <a:hueOff val="61453"/>
            <a:satOff val="20690"/>
            <a:lumOff val="464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Basic Education</a:t>
          </a:r>
          <a:endParaRPr lang="en-US" sz="1200" b="1" kern="1200" dirty="0"/>
        </a:p>
      </dsp:txBody>
      <dsp:txXfrm>
        <a:off x="3920375" y="1910447"/>
        <a:ext cx="1187538" cy="712523"/>
      </dsp:txXfrm>
    </dsp:sp>
    <dsp:sp modelId="{ADF695F5-316D-4CE3-9ED5-EB2CC621C9A2}">
      <dsp:nvSpPr>
        <dsp:cNvPr id="0" name=""/>
        <dsp:cNvSpPr/>
      </dsp:nvSpPr>
      <dsp:spPr>
        <a:xfrm>
          <a:off x="1307789" y="2741725"/>
          <a:ext cx="1187538" cy="712523"/>
        </a:xfrm>
        <a:prstGeom prst="rect">
          <a:avLst/>
        </a:prstGeom>
        <a:solidFill>
          <a:schemeClr val="accent5">
            <a:hueOff val="67039"/>
            <a:satOff val="22571"/>
            <a:lumOff val="506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State Board Representative</a:t>
          </a:r>
          <a:endParaRPr lang="en-US" sz="1200" b="1" kern="1200" dirty="0"/>
        </a:p>
      </dsp:txBody>
      <dsp:txXfrm>
        <a:off x="1307789" y="2741725"/>
        <a:ext cx="1187538" cy="712523"/>
      </dsp:txXfrm>
    </dsp:sp>
    <dsp:sp modelId="{055CB6DC-EBB0-4368-A10E-99252F55A866}">
      <dsp:nvSpPr>
        <dsp:cNvPr id="0" name=""/>
        <dsp:cNvSpPr/>
      </dsp:nvSpPr>
      <dsp:spPr>
        <a:xfrm>
          <a:off x="2614082" y="2741725"/>
          <a:ext cx="1187538" cy="712523"/>
        </a:xfrm>
        <a:prstGeom prst="rect">
          <a:avLst/>
        </a:prstGeom>
        <a:solidFill>
          <a:schemeClr val="accent5">
            <a:hueOff val="72626"/>
            <a:satOff val="24452"/>
            <a:lumOff val="548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Faculty</a:t>
          </a:r>
          <a:endParaRPr lang="en-US" sz="1200" b="1" kern="1200" dirty="0"/>
        </a:p>
      </dsp:txBody>
      <dsp:txXfrm>
        <a:off x="2614082" y="2741725"/>
        <a:ext cx="1187538" cy="7125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978867-4F7F-48A2-A498-034498599E74}">
      <dsp:nvSpPr>
        <dsp:cNvPr id="0" name=""/>
        <dsp:cNvSpPr/>
      </dsp:nvSpPr>
      <dsp:spPr>
        <a:xfrm>
          <a:off x="0" y="1440797"/>
          <a:ext cx="9045146" cy="3618058"/>
        </a:xfrm>
        <a:prstGeom prst="leftRightRibbon">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78BADB-6812-4AFC-8585-CA7D9F82AB2A}">
      <dsp:nvSpPr>
        <dsp:cNvPr id="0" name=""/>
        <dsp:cNvSpPr/>
      </dsp:nvSpPr>
      <dsp:spPr>
        <a:xfrm>
          <a:off x="824955" y="2112499"/>
          <a:ext cx="3648202" cy="177284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1788" rIns="0" bIns="87630" numCol="1" spcCol="1270" anchor="ctr" anchorCtr="0">
          <a:noAutofit/>
        </a:bodyPr>
        <a:lstStyle/>
        <a:p>
          <a:pPr marL="0" lvl="0" indent="0" algn="l" defTabSz="1022350">
            <a:lnSpc>
              <a:spcPct val="90000"/>
            </a:lnSpc>
            <a:spcBef>
              <a:spcPct val="0"/>
            </a:spcBef>
            <a:spcAft>
              <a:spcPct val="35000"/>
            </a:spcAft>
            <a:buNone/>
          </a:pPr>
          <a:r>
            <a:rPr lang="en-US" sz="2300" b="1" kern="1200" dirty="0"/>
            <a:t>Guided Pathways Coaching</a:t>
          </a:r>
        </a:p>
        <a:p>
          <a:pPr marL="171450" lvl="1" indent="-171450" algn="l" defTabSz="800100">
            <a:lnSpc>
              <a:spcPct val="90000"/>
            </a:lnSpc>
            <a:spcBef>
              <a:spcPct val="0"/>
            </a:spcBef>
            <a:spcAft>
              <a:spcPct val="15000"/>
            </a:spcAft>
            <a:buFontTx/>
            <a:buNone/>
          </a:pPr>
          <a:r>
            <a:rPr lang="en-US" sz="1800" b="0" kern="1200" dirty="0"/>
            <a:t>Technical assistance &amp; support for  development of local solutions &amp; strategies to grow institutional conditions for Guided Pathways implementation.</a:t>
          </a:r>
          <a:endParaRPr lang="en-US" sz="1800" kern="1200" dirty="0"/>
        </a:p>
      </dsp:txBody>
      <dsp:txXfrm>
        <a:off x="824955" y="2112499"/>
        <a:ext cx="3648202" cy="1772848"/>
      </dsp:txXfrm>
    </dsp:sp>
    <dsp:sp modelId="{D81CAB75-28C3-48EC-B006-92299DA85C28}">
      <dsp:nvSpPr>
        <dsp:cNvPr id="0" name=""/>
        <dsp:cNvSpPr/>
      </dsp:nvSpPr>
      <dsp:spPr>
        <a:xfrm>
          <a:off x="4348732" y="2627725"/>
          <a:ext cx="4340085" cy="177284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1788" rIns="0" bIns="87630" numCol="1" spcCol="1270" anchor="ctr" anchorCtr="0">
          <a:noAutofit/>
        </a:bodyPr>
        <a:lstStyle/>
        <a:p>
          <a:pPr marL="0" lvl="0" indent="0" algn="l" defTabSz="1022350">
            <a:lnSpc>
              <a:spcPct val="90000"/>
            </a:lnSpc>
            <a:spcBef>
              <a:spcPct val="0"/>
            </a:spcBef>
            <a:spcAft>
              <a:spcPct val="35000"/>
            </a:spcAft>
            <a:buNone/>
          </a:pPr>
          <a:r>
            <a:rPr lang="en-US" sz="2300" b="1" kern="1200" dirty="0"/>
            <a:t>Middle Leadership Academy</a:t>
          </a:r>
        </a:p>
        <a:p>
          <a:pPr marL="171450" lvl="1" indent="-171450" algn="l" defTabSz="800100">
            <a:lnSpc>
              <a:spcPct val="90000"/>
            </a:lnSpc>
            <a:spcBef>
              <a:spcPct val="0"/>
            </a:spcBef>
            <a:spcAft>
              <a:spcPct val="15000"/>
            </a:spcAft>
            <a:buFontTx/>
            <a:buNone/>
          </a:pPr>
          <a:r>
            <a:rPr lang="en-US" sz="1800" b="0" kern="1200" dirty="0"/>
            <a:t>Mid-level leaders gain a solid understanding of critical student success and change management concepts.</a:t>
          </a:r>
          <a:endParaRPr lang="en-US" sz="1800" kern="1200" dirty="0"/>
        </a:p>
      </dsp:txBody>
      <dsp:txXfrm>
        <a:off x="4348732" y="2627725"/>
        <a:ext cx="4340085" cy="17728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52DEC9-7AC2-45F0-B365-CE37CFC143BD}">
      <dsp:nvSpPr>
        <dsp:cNvPr id="0" name=""/>
        <dsp:cNvSpPr/>
      </dsp:nvSpPr>
      <dsp:spPr>
        <a:xfrm>
          <a:off x="2625704" y="2223873"/>
          <a:ext cx="2826639" cy="2445157"/>
        </a:xfrm>
        <a:prstGeom prst="hexagon">
          <a:avLst>
            <a:gd name="adj" fmla="val 2857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b="1" kern="1200">
              <a:solidFill>
                <a:schemeClr val="bg1"/>
              </a:solidFill>
            </a:rPr>
            <a:t>Student Success</a:t>
          </a:r>
          <a:endParaRPr lang="en-US" sz="3200" b="1" kern="1200" dirty="0">
            <a:solidFill>
              <a:schemeClr val="bg1"/>
            </a:solidFill>
          </a:endParaRPr>
        </a:p>
      </dsp:txBody>
      <dsp:txXfrm>
        <a:off x="3094118" y="2629070"/>
        <a:ext cx="1889811" cy="1634763"/>
      </dsp:txXfrm>
    </dsp:sp>
    <dsp:sp modelId="{BCAE3BB4-C9A9-469C-8670-A482CA4BB9A7}">
      <dsp:nvSpPr>
        <dsp:cNvPr id="0" name=""/>
        <dsp:cNvSpPr/>
      </dsp:nvSpPr>
      <dsp:spPr>
        <a:xfrm>
          <a:off x="4395723" y="1054030"/>
          <a:ext cx="1066482" cy="918915"/>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2C25556-7B1A-4269-BD7E-3FC8FB859A75}">
      <dsp:nvSpPr>
        <dsp:cNvPr id="0" name=""/>
        <dsp:cNvSpPr/>
      </dsp:nvSpPr>
      <dsp:spPr>
        <a:xfrm>
          <a:off x="2886078" y="0"/>
          <a:ext cx="2316410" cy="2003967"/>
        </a:xfrm>
        <a:prstGeom prst="hexagon">
          <a:avLst>
            <a:gd name="adj" fmla="val 2857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a:solidFill>
                <a:schemeClr val="bg1"/>
              </a:solidFill>
            </a:rPr>
            <a:t>Equity</a:t>
          </a:r>
          <a:endParaRPr lang="en-US" sz="1600" b="1" kern="1200" dirty="0">
            <a:solidFill>
              <a:schemeClr val="bg1"/>
            </a:solidFill>
          </a:endParaRPr>
        </a:p>
        <a:p>
          <a:pPr marL="57150" lvl="1" indent="-57150" algn="ctr" defTabSz="488950">
            <a:lnSpc>
              <a:spcPct val="90000"/>
            </a:lnSpc>
            <a:spcBef>
              <a:spcPct val="0"/>
            </a:spcBef>
            <a:spcAft>
              <a:spcPct val="15000"/>
            </a:spcAft>
            <a:buFontTx/>
            <a:buNone/>
          </a:pPr>
          <a:r>
            <a:rPr lang="en-US" sz="1100" kern="1200" dirty="0"/>
            <a:t>Students of color and students from low-income backgrounds achieve high and equitable levels of success in each part of the framework</a:t>
          </a:r>
        </a:p>
      </dsp:txBody>
      <dsp:txXfrm>
        <a:off x="3269957" y="332100"/>
        <a:ext cx="1548652" cy="1339767"/>
      </dsp:txXfrm>
    </dsp:sp>
    <dsp:sp modelId="{BA1BD0B3-466E-4155-B7E0-19DA322707CC}">
      <dsp:nvSpPr>
        <dsp:cNvPr id="0" name=""/>
        <dsp:cNvSpPr/>
      </dsp:nvSpPr>
      <dsp:spPr>
        <a:xfrm>
          <a:off x="5640391" y="2771913"/>
          <a:ext cx="1066482" cy="918915"/>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CADEB0-DCA7-4CDC-AD98-74C974C5A85B}">
      <dsp:nvSpPr>
        <dsp:cNvPr id="0" name=""/>
        <dsp:cNvSpPr/>
      </dsp:nvSpPr>
      <dsp:spPr>
        <a:xfrm>
          <a:off x="5010496" y="1232574"/>
          <a:ext cx="2316410" cy="2003967"/>
        </a:xfrm>
        <a:prstGeom prst="hexagon">
          <a:avLst>
            <a:gd name="adj" fmla="val 2857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a:solidFill>
                <a:srgbClr val="FFFFFF"/>
              </a:solidFill>
              <a:latin typeface="Arial"/>
              <a:ea typeface="+mn-ea"/>
              <a:cs typeface="+mn-cs"/>
            </a:rPr>
            <a:t>Access</a:t>
          </a:r>
          <a:endParaRPr lang="en-US" sz="1600" b="1" kern="1200" dirty="0">
            <a:solidFill>
              <a:srgbClr val="FFFFFF"/>
            </a:solidFill>
            <a:latin typeface="Arial"/>
            <a:ea typeface="+mn-ea"/>
            <a:cs typeface="+mn-cs"/>
          </a:endParaRPr>
        </a:p>
        <a:p>
          <a:pPr marL="57150" lvl="1" indent="-57150" algn="ctr" defTabSz="488950">
            <a:lnSpc>
              <a:spcPct val="90000"/>
            </a:lnSpc>
            <a:spcBef>
              <a:spcPct val="0"/>
            </a:spcBef>
            <a:spcAft>
              <a:spcPct val="15000"/>
            </a:spcAft>
            <a:buFontTx/>
            <a:buNone/>
          </a:pPr>
          <a:r>
            <a:rPr lang="en-US" sz="1100" kern="1200" dirty="0"/>
            <a:t>Colleges ensure high and equitable levels of enrollment, including in programs that lead to post-graduation success.</a:t>
          </a:r>
        </a:p>
      </dsp:txBody>
      <dsp:txXfrm>
        <a:off x="5394375" y="1564674"/>
        <a:ext cx="1548652" cy="1339767"/>
      </dsp:txXfrm>
    </dsp:sp>
    <dsp:sp modelId="{CA84B934-EE01-4F58-95A7-AC6B8995EB95}">
      <dsp:nvSpPr>
        <dsp:cNvPr id="0" name=""/>
        <dsp:cNvSpPr/>
      </dsp:nvSpPr>
      <dsp:spPr>
        <a:xfrm>
          <a:off x="4775764" y="4711081"/>
          <a:ext cx="1066482" cy="918915"/>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63E154-A480-45CA-8E5B-E859C9E5E68C}">
      <dsp:nvSpPr>
        <dsp:cNvPr id="0" name=""/>
        <dsp:cNvSpPr/>
      </dsp:nvSpPr>
      <dsp:spPr>
        <a:xfrm>
          <a:off x="5010496" y="3655672"/>
          <a:ext cx="2316410" cy="2003967"/>
        </a:xfrm>
        <a:prstGeom prst="hexagon">
          <a:avLst>
            <a:gd name="adj" fmla="val 2857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a:solidFill>
                <a:srgbClr val="FFFFFF"/>
              </a:solidFill>
              <a:latin typeface="Arial"/>
              <a:ea typeface="+mn-ea"/>
              <a:cs typeface="+mn-cs"/>
            </a:rPr>
            <a:t>Learning</a:t>
          </a:r>
          <a:endParaRPr lang="en-US" sz="1600" b="1" kern="1200" dirty="0">
            <a:solidFill>
              <a:srgbClr val="FFFFFF"/>
            </a:solidFill>
            <a:latin typeface="Arial"/>
            <a:ea typeface="+mn-ea"/>
            <a:cs typeface="+mn-cs"/>
          </a:endParaRPr>
        </a:p>
        <a:p>
          <a:pPr marL="114300" lvl="1" indent="-114300" algn="ctr" defTabSz="533400">
            <a:lnSpc>
              <a:spcPct val="90000"/>
            </a:lnSpc>
            <a:spcBef>
              <a:spcPct val="0"/>
            </a:spcBef>
            <a:spcAft>
              <a:spcPct val="15000"/>
            </a:spcAft>
            <a:buFontTx/>
            <a:buNone/>
          </a:pPr>
          <a:r>
            <a:rPr lang="en-US" sz="1200" kern="1200" dirty="0"/>
            <a:t>Students learn effectively in courses and programs of study, supported by excellent teaching</a:t>
          </a:r>
        </a:p>
      </dsp:txBody>
      <dsp:txXfrm>
        <a:off x="5394375" y="3987772"/>
        <a:ext cx="1548652" cy="1339767"/>
      </dsp:txXfrm>
    </dsp:sp>
    <dsp:sp modelId="{43A7634D-0265-4B4A-9223-DB0FBB81F93F}">
      <dsp:nvSpPr>
        <dsp:cNvPr id="0" name=""/>
        <dsp:cNvSpPr/>
      </dsp:nvSpPr>
      <dsp:spPr>
        <a:xfrm>
          <a:off x="2630964" y="4912374"/>
          <a:ext cx="1066482" cy="918915"/>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67B93D-CAB9-4254-BF04-CAA7AD3141AD}">
      <dsp:nvSpPr>
        <dsp:cNvPr id="0" name=""/>
        <dsp:cNvSpPr/>
      </dsp:nvSpPr>
      <dsp:spPr>
        <a:xfrm>
          <a:off x="2886078" y="4889625"/>
          <a:ext cx="2316410" cy="2003967"/>
        </a:xfrm>
        <a:prstGeom prst="hexagon">
          <a:avLst>
            <a:gd name="adj" fmla="val 2857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a:solidFill>
                <a:srgbClr val="FFFFFF"/>
              </a:solidFill>
              <a:latin typeface="Arial"/>
              <a:ea typeface="+mn-ea"/>
              <a:cs typeface="+mn-cs"/>
            </a:rPr>
            <a:t>Completion</a:t>
          </a:r>
          <a:endParaRPr lang="en-US" sz="1600" b="1" kern="1200" dirty="0">
            <a:solidFill>
              <a:srgbClr val="FFFFFF"/>
            </a:solidFill>
            <a:latin typeface="Arial"/>
            <a:ea typeface="+mn-ea"/>
            <a:cs typeface="+mn-cs"/>
          </a:endParaRPr>
        </a:p>
        <a:p>
          <a:pPr marL="114300" lvl="1" indent="0" algn="ctr" defTabSz="533400">
            <a:lnSpc>
              <a:spcPct val="90000"/>
            </a:lnSpc>
            <a:spcBef>
              <a:spcPct val="0"/>
            </a:spcBef>
            <a:spcAft>
              <a:spcPct val="15000"/>
            </a:spcAft>
            <a:buFontTx/>
            <a:buNone/>
          </a:pPr>
          <a:r>
            <a:rPr lang="en-US" sz="1200" kern="1200" dirty="0"/>
            <a:t>Students earn a degree or other credential that has value in their lives after college</a:t>
          </a:r>
        </a:p>
      </dsp:txBody>
      <dsp:txXfrm>
        <a:off x="3269957" y="5221725"/>
        <a:ext cx="1548652" cy="1339767"/>
      </dsp:txXfrm>
    </dsp:sp>
    <dsp:sp modelId="{4342C3B0-0970-47AC-B578-326DE4EAACC4}">
      <dsp:nvSpPr>
        <dsp:cNvPr id="0" name=""/>
        <dsp:cNvSpPr/>
      </dsp:nvSpPr>
      <dsp:spPr>
        <a:xfrm>
          <a:off x="1365913" y="3195180"/>
          <a:ext cx="1066482" cy="918915"/>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9902F70-58ED-4CB3-90F0-6C7B879E39BE}">
      <dsp:nvSpPr>
        <dsp:cNvPr id="0" name=""/>
        <dsp:cNvSpPr/>
      </dsp:nvSpPr>
      <dsp:spPr>
        <a:xfrm>
          <a:off x="751797" y="3657051"/>
          <a:ext cx="2316410" cy="2003967"/>
        </a:xfrm>
        <a:prstGeom prst="hexagon">
          <a:avLst>
            <a:gd name="adj" fmla="val 2857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a:solidFill>
                <a:srgbClr val="FFFFFF"/>
              </a:solidFill>
              <a:latin typeface="Arial"/>
              <a:ea typeface="+mn-ea"/>
              <a:cs typeface="+mn-cs"/>
            </a:rPr>
            <a:t>Transfer</a:t>
          </a:r>
          <a:endParaRPr lang="en-US" sz="1600" b="1" kern="1200" dirty="0">
            <a:solidFill>
              <a:srgbClr val="FFFFFF"/>
            </a:solidFill>
            <a:latin typeface="Arial"/>
            <a:ea typeface="+mn-ea"/>
            <a:cs typeface="+mn-cs"/>
          </a:endParaRPr>
        </a:p>
        <a:p>
          <a:pPr marL="114300" lvl="1" indent="0" algn="ctr" defTabSz="533400">
            <a:lnSpc>
              <a:spcPct val="90000"/>
            </a:lnSpc>
            <a:spcBef>
              <a:spcPct val="0"/>
            </a:spcBef>
            <a:spcAft>
              <a:spcPct val="15000"/>
            </a:spcAft>
            <a:buFontTx/>
            <a:buNone/>
          </a:pPr>
          <a:r>
            <a:rPr lang="en-US" sz="1200" kern="1200" dirty="0"/>
            <a:t>Students who being at community college intending to earn a bachelor's degree do so after transferring.</a:t>
          </a:r>
        </a:p>
      </dsp:txBody>
      <dsp:txXfrm>
        <a:off x="1135676" y="3989151"/>
        <a:ext cx="1548652" cy="1339767"/>
      </dsp:txXfrm>
    </dsp:sp>
    <dsp:sp modelId="{F64B3F46-4D4A-47AF-AC99-1233C4886B26}">
      <dsp:nvSpPr>
        <dsp:cNvPr id="0" name=""/>
        <dsp:cNvSpPr/>
      </dsp:nvSpPr>
      <dsp:spPr>
        <a:xfrm>
          <a:off x="751797" y="1229816"/>
          <a:ext cx="2316410" cy="2003967"/>
        </a:xfrm>
        <a:prstGeom prst="hexagon">
          <a:avLst>
            <a:gd name="adj" fmla="val 2857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a:solidFill>
                <a:schemeClr val="bg1"/>
              </a:solidFill>
            </a:rPr>
            <a:t>Workforce</a:t>
          </a:r>
          <a:endParaRPr lang="en-US" sz="1600" b="1" kern="1200" dirty="0">
            <a:solidFill>
              <a:schemeClr val="bg1"/>
            </a:solidFill>
          </a:endParaRPr>
        </a:p>
        <a:p>
          <a:pPr marL="57150" lvl="1" indent="-57150" algn="ctr" defTabSz="488950">
            <a:lnSpc>
              <a:spcPct val="90000"/>
            </a:lnSpc>
            <a:spcBef>
              <a:spcPct val="0"/>
            </a:spcBef>
            <a:spcAft>
              <a:spcPct val="15000"/>
            </a:spcAft>
            <a:buFontTx/>
            <a:buNone/>
          </a:pPr>
          <a:r>
            <a:rPr lang="en-US" sz="1100" kern="1200" dirty="0"/>
            <a:t>Students are well prepared for good jobs and rewarding careers</a:t>
          </a:r>
        </a:p>
      </dsp:txBody>
      <dsp:txXfrm>
        <a:off x="1135676" y="1561916"/>
        <a:ext cx="1548652" cy="133976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016F68-366D-4020-BC2A-DA64BE0A622A}">
      <dsp:nvSpPr>
        <dsp:cNvPr id="0" name=""/>
        <dsp:cNvSpPr/>
      </dsp:nvSpPr>
      <dsp:spPr>
        <a:xfrm>
          <a:off x="4255" y="82025"/>
          <a:ext cx="2176788" cy="712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90000"/>
            </a:lnSpc>
            <a:spcBef>
              <a:spcPct val="0"/>
            </a:spcBef>
            <a:spcAft>
              <a:spcPct val="35000"/>
            </a:spcAft>
            <a:buNone/>
          </a:pPr>
          <a:r>
            <a:rPr lang="en-US" sz="1600" kern="1200" dirty="0"/>
            <a:t>The Essential Roles of Leadership in Student Success</a:t>
          </a:r>
        </a:p>
      </dsp:txBody>
      <dsp:txXfrm>
        <a:off x="4255" y="82025"/>
        <a:ext cx="2176788" cy="712800"/>
      </dsp:txXfrm>
    </dsp:sp>
    <dsp:sp modelId="{136C523C-30F3-47FC-841F-A56D3AAE9133}">
      <dsp:nvSpPr>
        <dsp:cNvPr id="0" name=""/>
        <dsp:cNvSpPr/>
      </dsp:nvSpPr>
      <dsp:spPr>
        <a:xfrm>
          <a:off x="2181043" y="82025"/>
          <a:ext cx="435357" cy="712800"/>
        </a:xfrm>
        <a:prstGeom prst="leftBrace">
          <a:avLst>
            <a:gd name="adj1" fmla="val 35000"/>
            <a:gd name="adj2" fmla="val 5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12CF0F-68CD-47C1-A4CA-A066A656F796}">
      <dsp:nvSpPr>
        <dsp:cNvPr id="0" name=""/>
        <dsp:cNvSpPr/>
      </dsp:nvSpPr>
      <dsp:spPr>
        <a:xfrm>
          <a:off x="2790544" y="82025"/>
          <a:ext cx="5920863" cy="712800"/>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Defining Student Success</a:t>
          </a:r>
        </a:p>
        <a:p>
          <a:pPr marL="171450" lvl="1" indent="-171450" algn="l" defTabSz="711200">
            <a:lnSpc>
              <a:spcPct val="90000"/>
            </a:lnSpc>
            <a:spcBef>
              <a:spcPct val="0"/>
            </a:spcBef>
            <a:spcAft>
              <a:spcPct val="15000"/>
            </a:spcAft>
            <a:buChar char="•"/>
          </a:pPr>
          <a:r>
            <a:rPr lang="en-US" sz="1600" kern="1200" dirty="0"/>
            <a:t>Higher Education in Washington in Context</a:t>
          </a:r>
        </a:p>
      </dsp:txBody>
      <dsp:txXfrm>
        <a:off x="2790544" y="82025"/>
        <a:ext cx="5920863" cy="712800"/>
      </dsp:txXfrm>
    </dsp:sp>
    <dsp:sp modelId="{5A482B3D-136F-45C5-B687-A49039BFDE92}">
      <dsp:nvSpPr>
        <dsp:cNvPr id="0" name=""/>
        <dsp:cNvSpPr/>
      </dsp:nvSpPr>
      <dsp:spPr>
        <a:xfrm>
          <a:off x="4255" y="891870"/>
          <a:ext cx="2176788" cy="504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90000"/>
            </a:lnSpc>
            <a:spcBef>
              <a:spcPct val="0"/>
            </a:spcBef>
            <a:spcAft>
              <a:spcPct val="35000"/>
            </a:spcAft>
            <a:buNone/>
          </a:pPr>
          <a:r>
            <a:rPr lang="en-US" sz="1600" kern="1200" dirty="0"/>
            <a:t>Keeping Student End </a:t>
          </a:r>
          <a:br>
            <a:rPr lang="en-US" sz="1600" kern="1200" dirty="0"/>
          </a:br>
          <a:r>
            <a:rPr lang="en-US" sz="1600" kern="1200" dirty="0"/>
            <a:t>Goals’ in Mind</a:t>
          </a:r>
        </a:p>
      </dsp:txBody>
      <dsp:txXfrm>
        <a:off x="4255" y="891870"/>
        <a:ext cx="2176788" cy="504900"/>
      </dsp:txXfrm>
    </dsp:sp>
    <dsp:sp modelId="{49EB0647-8701-4FE4-8710-6496DFF2BDA5}">
      <dsp:nvSpPr>
        <dsp:cNvPr id="0" name=""/>
        <dsp:cNvSpPr/>
      </dsp:nvSpPr>
      <dsp:spPr>
        <a:xfrm>
          <a:off x="2181043" y="852425"/>
          <a:ext cx="435357" cy="583790"/>
        </a:xfrm>
        <a:prstGeom prst="leftBrace">
          <a:avLst>
            <a:gd name="adj1" fmla="val 35000"/>
            <a:gd name="adj2" fmla="val 5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12DB15D-C0C7-4175-B663-81C63626B8AC}">
      <dsp:nvSpPr>
        <dsp:cNvPr id="0" name=""/>
        <dsp:cNvSpPr/>
      </dsp:nvSpPr>
      <dsp:spPr>
        <a:xfrm>
          <a:off x="2790544" y="852425"/>
          <a:ext cx="5920863" cy="583790"/>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Improving Labor Market Outcomes</a:t>
          </a:r>
        </a:p>
        <a:p>
          <a:pPr marL="171450" lvl="1" indent="-171450" algn="l" defTabSz="711200">
            <a:lnSpc>
              <a:spcPct val="90000"/>
            </a:lnSpc>
            <a:spcBef>
              <a:spcPct val="0"/>
            </a:spcBef>
            <a:spcAft>
              <a:spcPct val="15000"/>
            </a:spcAft>
            <a:buChar char="•"/>
          </a:pPr>
          <a:r>
            <a:rPr lang="en-US" sz="1600" kern="1200" dirty="0"/>
            <a:t>Improving Transfer at Scale</a:t>
          </a:r>
        </a:p>
      </dsp:txBody>
      <dsp:txXfrm>
        <a:off x="2790544" y="852425"/>
        <a:ext cx="5920863" cy="583790"/>
      </dsp:txXfrm>
    </dsp:sp>
    <dsp:sp modelId="{4EBEC667-6381-46A6-A214-4413007A9300}">
      <dsp:nvSpPr>
        <dsp:cNvPr id="0" name=""/>
        <dsp:cNvSpPr/>
      </dsp:nvSpPr>
      <dsp:spPr>
        <a:xfrm>
          <a:off x="4255" y="1533261"/>
          <a:ext cx="2176788" cy="504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90000"/>
            </a:lnSpc>
            <a:spcBef>
              <a:spcPct val="0"/>
            </a:spcBef>
            <a:spcAft>
              <a:spcPct val="35000"/>
            </a:spcAft>
            <a:buNone/>
          </a:pPr>
          <a:r>
            <a:rPr lang="en-US" sz="1600" kern="1200" dirty="0"/>
            <a:t>The Student Experience</a:t>
          </a:r>
        </a:p>
      </dsp:txBody>
      <dsp:txXfrm>
        <a:off x="4255" y="1533261"/>
        <a:ext cx="2176788" cy="504900"/>
      </dsp:txXfrm>
    </dsp:sp>
    <dsp:sp modelId="{E8C6B23E-2374-48B4-8B4B-8A8D07FFDC9D}">
      <dsp:nvSpPr>
        <dsp:cNvPr id="0" name=""/>
        <dsp:cNvSpPr/>
      </dsp:nvSpPr>
      <dsp:spPr>
        <a:xfrm>
          <a:off x="2181043" y="1493815"/>
          <a:ext cx="435357" cy="583790"/>
        </a:xfrm>
        <a:prstGeom prst="leftBrace">
          <a:avLst>
            <a:gd name="adj1" fmla="val 35000"/>
            <a:gd name="adj2" fmla="val 5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3B57014-3AF7-4A7E-A729-FA6F5FB4D038}">
      <dsp:nvSpPr>
        <dsp:cNvPr id="0" name=""/>
        <dsp:cNvSpPr/>
      </dsp:nvSpPr>
      <dsp:spPr>
        <a:xfrm>
          <a:off x="2790544" y="1493815"/>
          <a:ext cx="5920863" cy="583790"/>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a:t>Improving Teaching and Learning</a:t>
          </a:r>
          <a:endParaRPr lang="en-US" sz="1600" kern="1200" dirty="0"/>
        </a:p>
        <a:p>
          <a:pPr marL="171450" lvl="1" indent="-171450" algn="l" defTabSz="711200">
            <a:lnSpc>
              <a:spcPct val="90000"/>
            </a:lnSpc>
            <a:spcBef>
              <a:spcPct val="0"/>
            </a:spcBef>
            <a:spcAft>
              <a:spcPct val="15000"/>
            </a:spcAft>
            <a:buChar char="•"/>
          </a:pPr>
          <a:r>
            <a:rPr lang="en-US" sz="1600" kern="1200" dirty="0"/>
            <a:t>Redesigning Advising to Better Support Students</a:t>
          </a:r>
        </a:p>
      </dsp:txBody>
      <dsp:txXfrm>
        <a:off x="2790544" y="1493815"/>
        <a:ext cx="5920863" cy="583790"/>
      </dsp:txXfrm>
    </dsp:sp>
    <dsp:sp modelId="{3D0D3812-EE4E-484B-B4B3-335E45034108}">
      <dsp:nvSpPr>
        <dsp:cNvPr id="0" name=""/>
        <dsp:cNvSpPr/>
      </dsp:nvSpPr>
      <dsp:spPr>
        <a:xfrm>
          <a:off x="4255" y="2292987"/>
          <a:ext cx="2176788" cy="504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90000"/>
            </a:lnSpc>
            <a:spcBef>
              <a:spcPct val="0"/>
            </a:spcBef>
            <a:spcAft>
              <a:spcPct val="35000"/>
            </a:spcAft>
            <a:buNone/>
          </a:pPr>
          <a:r>
            <a:rPr lang="en-US" sz="1600" kern="1200" dirty="0"/>
            <a:t>Leadership Traits </a:t>
          </a:r>
          <a:br>
            <a:rPr lang="en-US" sz="1600" kern="1200" dirty="0"/>
          </a:br>
          <a:r>
            <a:rPr lang="en-US" sz="1600" kern="1200" dirty="0"/>
            <a:t>to Drive Change</a:t>
          </a:r>
        </a:p>
      </dsp:txBody>
      <dsp:txXfrm>
        <a:off x="4255" y="2292987"/>
        <a:ext cx="2176788" cy="504900"/>
      </dsp:txXfrm>
    </dsp:sp>
    <dsp:sp modelId="{A50F07B7-95CC-492E-AE93-71701DB426F3}">
      <dsp:nvSpPr>
        <dsp:cNvPr id="0" name=""/>
        <dsp:cNvSpPr/>
      </dsp:nvSpPr>
      <dsp:spPr>
        <a:xfrm>
          <a:off x="2181043" y="2135206"/>
          <a:ext cx="435357" cy="820462"/>
        </a:xfrm>
        <a:prstGeom prst="leftBrace">
          <a:avLst>
            <a:gd name="adj1" fmla="val 35000"/>
            <a:gd name="adj2" fmla="val 5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A29EA72-CAEB-4464-83B9-B7DF312A168C}">
      <dsp:nvSpPr>
        <dsp:cNvPr id="0" name=""/>
        <dsp:cNvSpPr/>
      </dsp:nvSpPr>
      <dsp:spPr>
        <a:xfrm>
          <a:off x="2790544" y="2135206"/>
          <a:ext cx="5920863" cy="820462"/>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Leading from the Middle</a:t>
          </a:r>
        </a:p>
        <a:p>
          <a:pPr marL="171450" lvl="1" indent="-171450" algn="l" defTabSz="711200">
            <a:lnSpc>
              <a:spcPct val="90000"/>
            </a:lnSpc>
            <a:spcBef>
              <a:spcPct val="0"/>
            </a:spcBef>
            <a:spcAft>
              <a:spcPct val="15000"/>
            </a:spcAft>
            <a:buChar char="•"/>
          </a:pPr>
          <a:r>
            <a:rPr lang="en-US" sz="1600" kern="1200" dirty="0"/>
            <a:t>Leadership Qualities for Senior Staff</a:t>
          </a:r>
        </a:p>
        <a:p>
          <a:pPr marL="171450" lvl="1" indent="-171450" algn="l" defTabSz="711200">
            <a:lnSpc>
              <a:spcPct val="90000"/>
            </a:lnSpc>
            <a:spcBef>
              <a:spcPct val="0"/>
            </a:spcBef>
            <a:spcAft>
              <a:spcPct val="15000"/>
            </a:spcAft>
            <a:buChar char="•"/>
          </a:pPr>
          <a:r>
            <a:rPr lang="en-US" sz="1600" kern="1200" dirty="0"/>
            <a:t>Striving for Equity as a Core Component of leadership</a:t>
          </a:r>
        </a:p>
      </dsp:txBody>
      <dsp:txXfrm>
        <a:off x="2790544" y="2135206"/>
        <a:ext cx="5920863" cy="820462"/>
      </dsp:txXfrm>
    </dsp:sp>
    <dsp:sp modelId="{F3712C75-4E28-470D-84B4-CCCB4DCB81DE}">
      <dsp:nvSpPr>
        <dsp:cNvPr id="0" name=""/>
        <dsp:cNvSpPr/>
      </dsp:nvSpPr>
      <dsp:spPr>
        <a:xfrm>
          <a:off x="4255" y="3013268"/>
          <a:ext cx="2176788" cy="712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90000"/>
            </a:lnSpc>
            <a:spcBef>
              <a:spcPct val="0"/>
            </a:spcBef>
            <a:spcAft>
              <a:spcPct val="35000"/>
            </a:spcAft>
            <a:buNone/>
          </a:pPr>
          <a:r>
            <a:rPr lang="en-US" sz="1600" kern="1200" dirty="0"/>
            <a:t>Managing and Advancing Institutional Change</a:t>
          </a:r>
        </a:p>
      </dsp:txBody>
      <dsp:txXfrm>
        <a:off x="4255" y="3013268"/>
        <a:ext cx="2176788" cy="712800"/>
      </dsp:txXfrm>
    </dsp:sp>
    <dsp:sp modelId="{BB584D4B-7B37-4D7C-A17D-C4D27FA19D90}">
      <dsp:nvSpPr>
        <dsp:cNvPr id="0" name=""/>
        <dsp:cNvSpPr/>
      </dsp:nvSpPr>
      <dsp:spPr>
        <a:xfrm>
          <a:off x="2181043" y="3013268"/>
          <a:ext cx="435357" cy="712800"/>
        </a:xfrm>
        <a:prstGeom prst="leftBrace">
          <a:avLst>
            <a:gd name="adj1" fmla="val 35000"/>
            <a:gd name="adj2" fmla="val 5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754F690-6338-4812-A3CB-A3856F272118}">
      <dsp:nvSpPr>
        <dsp:cNvPr id="0" name=""/>
        <dsp:cNvSpPr/>
      </dsp:nvSpPr>
      <dsp:spPr>
        <a:xfrm>
          <a:off x="2790544" y="3013268"/>
          <a:ext cx="5920863" cy="712800"/>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Using Finance Strategically to Advance Reforms</a:t>
          </a:r>
        </a:p>
        <a:p>
          <a:pPr marL="171450" lvl="1" indent="-171450" algn="l" defTabSz="711200">
            <a:lnSpc>
              <a:spcPct val="90000"/>
            </a:lnSpc>
            <a:spcBef>
              <a:spcPct val="0"/>
            </a:spcBef>
            <a:spcAft>
              <a:spcPct val="15000"/>
            </a:spcAft>
            <a:buChar char="•"/>
          </a:pPr>
          <a:r>
            <a:rPr lang="en-US" sz="1600" kern="1200" dirty="0"/>
            <a:t>Leading Internal Transformational Change</a:t>
          </a:r>
        </a:p>
      </dsp:txBody>
      <dsp:txXfrm>
        <a:off x="2790544" y="3013268"/>
        <a:ext cx="5920863" cy="712800"/>
      </dsp:txXfrm>
    </dsp:sp>
    <dsp:sp modelId="{CCC515D4-61D2-4458-B015-E9546347B5CC}">
      <dsp:nvSpPr>
        <dsp:cNvPr id="0" name=""/>
        <dsp:cNvSpPr/>
      </dsp:nvSpPr>
      <dsp:spPr>
        <a:xfrm>
          <a:off x="4255" y="3783668"/>
          <a:ext cx="2176788" cy="712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90000"/>
            </a:lnSpc>
            <a:spcBef>
              <a:spcPct val="0"/>
            </a:spcBef>
            <a:spcAft>
              <a:spcPct val="35000"/>
            </a:spcAft>
            <a:buNone/>
          </a:pPr>
          <a:r>
            <a:rPr lang="en-US" sz="1600" kern="1200" dirty="0"/>
            <a:t>Effective External Partnerships and the Leadership Journey</a:t>
          </a:r>
        </a:p>
      </dsp:txBody>
      <dsp:txXfrm>
        <a:off x="4255" y="3783668"/>
        <a:ext cx="2176788" cy="712800"/>
      </dsp:txXfrm>
    </dsp:sp>
    <dsp:sp modelId="{9F054F0F-79FF-4009-9B00-B161ACFAF369}">
      <dsp:nvSpPr>
        <dsp:cNvPr id="0" name=""/>
        <dsp:cNvSpPr/>
      </dsp:nvSpPr>
      <dsp:spPr>
        <a:xfrm>
          <a:off x="2181043" y="3783668"/>
          <a:ext cx="435357" cy="712800"/>
        </a:xfrm>
        <a:prstGeom prst="leftBrace">
          <a:avLst>
            <a:gd name="adj1" fmla="val 35000"/>
            <a:gd name="adj2" fmla="val 5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AFAFB9E-7EC5-4953-A0F6-0DA1392B4129}">
      <dsp:nvSpPr>
        <dsp:cNvPr id="0" name=""/>
        <dsp:cNvSpPr/>
      </dsp:nvSpPr>
      <dsp:spPr>
        <a:xfrm>
          <a:off x="2790544" y="3783668"/>
          <a:ext cx="5920863" cy="712800"/>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Leading High effective External Strategic Partnerships</a:t>
          </a:r>
        </a:p>
        <a:p>
          <a:pPr marL="171450" lvl="1" indent="-171450" algn="l" defTabSz="711200">
            <a:lnSpc>
              <a:spcPct val="90000"/>
            </a:lnSpc>
            <a:spcBef>
              <a:spcPct val="0"/>
            </a:spcBef>
            <a:spcAft>
              <a:spcPct val="15000"/>
            </a:spcAft>
            <a:buChar char="•"/>
          </a:pPr>
          <a:r>
            <a:rPr lang="en-US" sz="1600" kern="1200"/>
            <a:t>Reflecting on Your Personal leadership Journey</a:t>
          </a:r>
          <a:endParaRPr lang="en-US" sz="1600" kern="1200" dirty="0"/>
        </a:p>
      </dsp:txBody>
      <dsp:txXfrm>
        <a:off x="2790544" y="3783668"/>
        <a:ext cx="5920863" cy="71280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5.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10/24/2024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10/24/2024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1200"/>
              </a:spcBef>
              <a:spcAft>
                <a:spcPts val="1200"/>
              </a:spcAft>
            </a:pPr>
            <a:r>
              <a:rPr lang="en-US" sz="1800" b="0" i="0" u="none" strike="noStrike" dirty="0">
                <a:solidFill>
                  <a:srgbClr val="000000"/>
                </a:solidFill>
                <a:effectLst/>
                <a:latin typeface="Arial" panose="020B0604020202020204" pitchFamily="34" charset="0"/>
              </a:rPr>
              <a:t>Over a four-year period six colleges (Wenatchee Valley College, Spokane Community College, South Puget Sound Community College, Grays Harbor College, Green River College and Peninsula College) will form a partnership with five Tribes ( Squaxin Island Tribe, Quinault Indian Nation, Makah Tribe, Colville Confederated Tribes, and Muckleshoot Tribe), 62 faculty will be trained to incorporate Traditional Ecological Knowledge and Tribal student success practices, 10 Natural Resources related programs and pathways will be comprehensively redesigned, 10 new Tribal professionals will be hired to provide holistic Tribal student support and on-reservation instruction, and 553 students will graduate — 145 of those will be Tribal students. All graduates will receive support in applying for available positions with partnering Tribal and non-tribal employers who have committed to priority hires for Tribal Steward affiliated graduates for up to 465 positions over four years. This is an equity-driven systemic change effort that creates accessible pathways for higher education and equitable employment outcomes for Tribal communities.  </a:t>
            </a:r>
            <a:endParaRPr lang="en-US" b="0" dirty="0">
              <a:effectLst/>
            </a:endParaRPr>
          </a:p>
          <a:p>
            <a:br>
              <a:rPr lang="en-US" b="0" dirty="0">
                <a:effectLst/>
              </a:rPr>
            </a:b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a:t>
            </a:fld>
            <a:endParaRPr lang="en-US"/>
          </a:p>
        </p:txBody>
      </p:sp>
    </p:spTree>
    <p:extLst>
      <p:ext uri="{BB962C8B-B14F-4D97-AF65-F5344CB8AC3E}">
        <p14:creationId xmlns:p14="http://schemas.microsoft.com/office/powerpoint/2010/main" val="2305750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383026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Click to 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10/24/2024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10/24/2024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mparison">
  <p:cSld name="1_Comparison">
    <p:spTree>
      <p:nvGrpSpPr>
        <p:cNvPr id="1" name="Shape 51"/>
        <p:cNvGrpSpPr/>
        <p:nvPr/>
      </p:nvGrpSpPr>
      <p:grpSpPr>
        <a:xfrm>
          <a:off x="0" y="0"/>
          <a:ext cx="0" cy="0"/>
          <a:chOff x="0" y="0"/>
          <a:chExt cx="0" cy="0"/>
        </a:xfrm>
      </p:grpSpPr>
      <p:pic>
        <p:nvPicPr>
          <p:cNvPr id="52" name="Google Shape;52;p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3" name="Google Shape;53;p7" descr="Header triangles pattern"/>
          <p:cNvPicPr preferRelativeResize="0"/>
          <p:nvPr/>
        </p:nvPicPr>
        <p:blipFill rotWithShape="1">
          <a:blip r:embed="rId3">
            <a:alphaModFix/>
          </a:blip>
          <a:srcRect t="42266"/>
          <a:stretch/>
        </p:blipFill>
        <p:spPr>
          <a:xfrm>
            <a:off x="5076294" y="4063"/>
            <a:ext cx="4067706" cy="1481791"/>
          </a:xfrm>
          <a:prstGeom prst="rect">
            <a:avLst/>
          </a:prstGeom>
          <a:noFill/>
          <a:ln>
            <a:noFill/>
          </a:ln>
        </p:spPr>
      </p:pic>
      <p:sp>
        <p:nvSpPr>
          <p:cNvPr id="54" name="Google Shape;54;p7"/>
          <p:cNvSpPr txBox="1">
            <a:spLocks noGrp="1"/>
          </p:cNvSpPr>
          <p:nvPr>
            <p:ph type="title"/>
          </p:nvPr>
        </p:nvSpPr>
        <p:spPr>
          <a:xfrm>
            <a:off x="507276" y="1485854"/>
            <a:ext cx="8335388" cy="736311"/>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5" name="Google Shape;55;p7"/>
          <p:cNvSpPr txBox="1">
            <a:spLocks noGrp="1"/>
          </p:cNvSpPr>
          <p:nvPr>
            <p:ph type="body" idx="1"/>
          </p:nvPr>
        </p:nvSpPr>
        <p:spPr>
          <a:xfrm>
            <a:off x="507278" y="2385434"/>
            <a:ext cx="4002378" cy="524893"/>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Source Sans Pro"/>
                <a:ea typeface="Source Sans Pro"/>
                <a:cs typeface="Source Sans Pro"/>
                <a:sym typeface="Source Sans Pro"/>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Source Sans Pro"/>
                <a:ea typeface="Source Sans Pro"/>
                <a:cs typeface="Source Sans Pro"/>
                <a:sym typeface="Source Sans Pro"/>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Source Sans Pro"/>
                <a:ea typeface="Source Sans Pro"/>
                <a:cs typeface="Source Sans Pro"/>
                <a:sym typeface="Source Sans Pro"/>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9pPr>
          </a:lstStyle>
          <a:p>
            <a:endParaRPr/>
          </a:p>
        </p:txBody>
      </p:sp>
      <p:sp>
        <p:nvSpPr>
          <p:cNvPr id="56" name="Google Shape;56;p7"/>
          <p:cNvSpPr txBox="1">
            <a:spLocks noGrp="1"/>
          </p:cNvSpPr>
          <p:nvPr>
            <p:ph type="body" idx="2"/>
          </p:nvPr>
        </p:nvSpPr>
        <p:spPr>
          <a:xfrm>
            <a:off x="507278" y="3003840"/>
            <a:ext cx="4002378" cy="3313833"/>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57" name="Google Shape;57;p7"/>
          <p:cNvSpPr txBox="1">
            <a:spLocks noGrp="1"/>
          </p:cNvSpPr>
          <p:nvPr>
            <p:ph type="body" idx="3"/>
          </p:nvPr>
        </p:nvSpPr>
        <p:spPr>
          <a:xfrm>
            <a:off x="4790207" y="2385430"/>
            <a:ext cx="4052457" cy="524894"/>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Source Sans Pro"/>
                <a:ea typeface="Source Sans Pro"/>
                <a:cs typeface="Source Sans Pro"/>
                <a:sym typeface="Source Sans Pro"/>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Source Sans Pro"/>
                <a:ea typeface="Source Sans Pro"/>
                <a:cs typeface="Source Sans Pro"/>
                <a:sym typeface="Source Sans Pro"/>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Source Sans Pro"/>
                <a:ea typeface="Source Sans Pro"/>
                <a:cs typeface="Source Sans Pro"/>
                <a:sym typeface="Source Sans Pro"/>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9pPr>
          </a:lstStyle>
          <a:p>
            <a:endParaRPr/>
          </a:p>
        </p:txBody>
      </p:sp>
      <p:sp>
        <p:nvSpPr>
          <p:cNvPr id="58" name="Google Shape;58;p7"/>
          <p:cNvSpPr txBox="1">
            <a:spLocks noGrp="1"/>
          </p:cNvSpPr>
          <p:nvPr>
            <p:ph type="body" idx="4"/>
          </p:nvPr>
        </p:nvSpPr>
        <p:spPr>
          <a:xfrm>
            <a:off x="4790207" y="3003840"/>
            <a:ext cx="4052457" cy="3313833"/>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59" name="Google Shape;59;p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60" name="Google Shape;60;p7"/>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61" name="Google Shape;61;p7"/>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62" name="Google Shape;62;p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157551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Final Slide">
  <p:cSld name="1_Final Slide">
    <p:spTree>
      <p:nvGrpSpPr>
        <p:cNvPr id="1" name="Shape 15"/>
        <p:cNvGrpSpPr/>
        <p:nvPr/>
      </p:nvGrpSpPr>
      <p:grpSpPr>
        <a:xfrm>
          <a:off x="0" y="0"/>
          <a:ext cx="0" cy="0"/>
          <a:chOff x="0" y="0"/>
          <a:chExt cx="0" cy="0"/>
        </a:xfrm>
      </p:grpSpPr>
      <p:pic>
        <p:nvPicPr>
          <p:cNvPr id="16" name="Google Shape;16;p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3"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18" name="Google Shape;18;p3"/>
          <p:cNvSpPr txBox="1">
            <a:spLocks noGrp="1"/>
          </p:cNvSpPr>
          <p:nvPr>
            <p:ph type="title"/>
          </p:nvPr>
        </p:nvSpPr>
        <p:spPr>
          <a:xfrm>
            <a:off x="628650" y="1476958"/>
            <a:ext cx="7886700" cy="611619"/>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9" name="Google Shape;19;p3"/>
          <p:cNvSpPr txBox="1">
            <a:spLocks noGrp="1"/>
          </p:cNvSpPr>
          <p:nvPr>
            <p:ph type="body" idx="1"/>
          </p:nvPr>
        </p:nvSpPr>
        <p:spPr>
          <a:xfrm>
            <a:off x="628650" y="2265367"/>
            <a:ext cx="7886700" cy="3428855"/>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75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1pPr>
            <a:lvl2pPr marL="914400" marR="0" lvl="1" indent="-228600" algn="l" rtl="0">
              <a:lnSpc>
                <a:spcPct val="90000"/>
              </a:lnSpc>
              <a:spcBef>
                <a:spcPts val="500"/>
              </a:spcBef>
              <a:spcAft>
                <a:spcPts val="0"/>
              </a:spcAft>
              <a:buClr>
                <a:srgbClr val="003764"/>
              </a:buClr>
              <a:buSzPts val="2400"/>
              <a:buFont typeface="Arial"/>
              <a:buNone/>
              <a:defRPr sz="2400" b="0" i="0" u="none" strike="noStrike" cap="none">
                <a:solidFill>
                  <a:srgbClr val="003764"/>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pic>
        <p:nvPicPr>
          <p:cNvPr id="20" name="Google Shape;20;p3" descr="CC. Creative Commons license, attribution alone"/>
          <p:cNvPicPr preferRelativeResize="0"/>
          <p:nvPr/>
        </p:nvPicPr>
        <p:blipFill rotWithShape="1">
          <a:blip r:embed="rId4">
            <a:alphaModFix/>
          </a:blip>
          <a:srcRect/>
          <a:stretch/>
        </p:blipFill>
        <p:spPr>
          <a:xfrm>
            <a:off x="628650" y="6399147"/>
            <a:ext cx="835224" cy="298730"/>
          </a:xfrm>
          <a:prstGeom prst="rect">
            <a:avLst/>
          </a:prstGeom>
          <a:noFill/>
          <a:ln>
            <a:noFill/>
          </a:ln>
        </p:spPr>
      </p:pic>
      <p:sp>
        <p:nvSpPr>
          <p:cNvPr id="21" name="Google Shape;21;p3"/>
          <p:cNvSpPr txBox="1"/>
          <p:nvPr/>
        </p:nvSpPr>
        <p:spPr>
          <a:xfrm>
            <a:off x="1454322" y="6445499"/>
            <a:ext cx="3784962" cy="20774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750" b="0" i="1" u="none" strike="noStrike" cap="none">
                <a:solidFill>
                  <a:srgbClr val="7F7F7F"/>
                </a:solidFill>
                <a:latin typeface="Source Sans Pro"/>
                <a:ea typeface="Source Sans Pro"/>
                <a:cs typeface="Source Sans Pro"/>
                <a:sym typeface="Source Sans Pro"/>
              </a:rPr>
              <a:t>Note: All material licensed under Creative Commons Attribution 4.0 International License.</a:t>
            </a:r>
            <a:endParaRPr/>
          </a:p>
        </p:txBody>
      </p:sp>
      <p:sp>
        <p:nvSpPr>
          <p:cNvPr id="22" name="Google Shape;22;p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Tree>
    <p:extLst>
      <p:ext uri="{BB962C8B-B14F-4D97-AF65-F5344CB8AC3E}">
        <p14:creationId xmlns:p14="http://schemas.microsoft.com/office/powerpoint/2010/main" val="1905660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10/24/2024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Click to 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10/24/2024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10/24/2024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10/24/2024</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10/24/2024</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10/24/2024</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Click to 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10/24/2024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Click to 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10/24/2024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3" r:id="rId12"/>
    <p:sldLayoutId id="2147483674"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mailto:mwilson@sbctc.edu"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77536" y="5090386"/>
            <a:ext cx="8388928" cy="679016"/>
          </a:xfrm>
        </p:spPr>
        <p:txBody>
          <a:bodyPr/>
          <a:lstStyle/>
          <a:p>
            <a:r>
              <a:rPr lang="en-US" dirty="0"/>
              <a:t>Fall 2024</a:t>
            </a:r>
          </a:p>
        </p:txBody>
      </p:sp>
      <p:sp>
        <p:nvSpPr>
          <p:cNvPr id="4" name="Title 3"/>
          <p:cNvSpPr>
            <a:spLocks noGrp="1"/>
          </p:cNvSpPr>
          <p:nvPr>
            <p:ph type="title"/>
          </p:nvPr>
        </p:nvSpPr>
        <p:spPr/>
        <p:txBody>
          <a:bodyPr/>
          <a:lstStyle/>
          <a:p>
            <a:r>
              <a:rPr lang="en-US" sz="4000" dirty="0"/>
              <a:t>Guided Pathways advisory council</a:t>
            </a:r>
            <a:r>
              <a:rPr lang="en-US" dirty="0"/>
              <a:t>	</a:t>
            </a:r>
          </a:p>
        </p:txBody>
      </p:sp>
      <p:sp>
        <p:nvSpPr>
          <p:cNvPr id="6" name="Text Placeholder 5"/>
          <p:cNvSpPr>
            <a:spLocks noGrp="1"/>
          </p:cNvSpPr>
          <p:nvPr>
            <p:ph type="body" sz="quarter" idx="10"/>
          </p:nvPr>
        </p:nvSpPr>
        <p:spPr/>
        <p:txBody>
          <a:bodyPr/>
          <a:lstStyle/>
          <a:p>
            <a:r>
              <a:rPr lang="en-US" dirty="0"/>
              <a:t>Student Success Center, SBCTC</a:t>
            </a:r>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a:extLst>
              <a:ext uri="{FF2B5EF4-FFF2-40B4-BE49-F238E27FC236}">
                <a16:creationId xmlns:a16="http://schemas.microsoft.com/office/drawing/2014/main" id="{B82C3080-90A2-2955-B002-EA103D7DC6F1}"/>
              </a:ext>
            </a:extLst>
          </p:cNvPr>
          <p:cNvGraphicFramePr/>
          <p:nvPr>
            <p:extLst>
              <p:ext uri="{D42A27DB-BD31-4B8C-83A1-F6EECF244321}">
                <p14:modId xmlns:p14="http://schemas.microsoft.com/office/powerpoint/2010/main" val="3621077084"/>
              </p:ext>
            </p:extLst>
          </p:nvPr>
        </p:nvGraphicFramePr>
        <p:xfrm>
          <a:off x="1989221" y="0"/>
          <a:ext cx="8078705" cy="68935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Box 11">
            <a:extLst>
              <a:ext uri="{FF2B5EF4-FFF2-40B4-BE49-F238E27FC236}">
                <a16:creationId xmlns:a16="http://schemas.microsoft.com/office/drawing/2014/main" id="{40C5C74B-792A-ED41-E20C-A8C75A4E063C}"/>
              </a:ext>
            </a:extLst>
          </p:cNvPr>
          <p:cNvSpPr txBox="1"/>
          <p:nvPr/>
        </p:nvSpPr>
        <p:spPr>
          <a:xfrm>
            <a:off x="0" y="1760485"/>
            <a:ext cx="2888128" cy="5201424"/>
          </a:xfrm>
          <a:prstGeom prst="rect">
            <a:avLst/>
          </a:prstGeom>
          <a:solidFill>
            <a:schemeClr val="bg1">
              <a:lumMod val="95000"/>
            </a:schemeClr>
          </a:solidFill>
          <a:ln>
            <a:solidFill>
              <a:schemeClr val="bg1"/>
            </a:solidFill>
          </a:ln>
        </p:spPr>
        <p:txBody>
          <a:bodyPr wrap="square" rtlCol="0">
            <a:spAutoFit/>
          </a:bodyPr>
          <a:lstStyle/>
          <a:p>
            <a:endParaRPr lang="en-US" dirty="0"/>
          </a:p>
          <a:p>
            <a:pPr algn="ctr"/>
            <a:endParaRPr lang="en-US" dirty="0"/>
          </a:p>
          <a:p>
            <a:pPr algn="ctr"/>
            <a:r>
              <a:rPr lang="en-US" sz="2000" i="1" u="none" strike="noStrike" baseline="0" dirty="0">
                <a:solidFill>
                  <a:srgbClr val="24343E"/>
                </a:solidFill>
                <a:latin typeface="+mn-lt"/>
              </a:rPr>
              <a:t>College excellence as    </a:t>
            </a:r>
          </a:p>
          <a:p>
            <a:pPr algn="ctr"/>
            <a:r>
              <a:rPr lang="en-US" sz="2000" i="1" u="none" strike="noStrike" baseline="0" dirty="0">
                <a:solidFill>
                  <a:srgbClr val="24343E"/>
                </a:solidFill>
                <a:latin typeface="+mn-lt"/>
              </a:rPr>
              <a:t>student success-- 	</a:t>
            </a:r>
          </a:p>
          <a:p>
            <a:pPr algn="ctr"/>
            <a:r>
              <a:rPr lang="en-US" sz="2000" i="1" u="none" strike="noStrike" baseline="0" dirty="0">
                <a:solidFill>
                  <a:srgbClr val="24343E"/>
                </a:solidFill>
                <a:latin typeface="+mn-lt"/>
              </a:rPr>
              <a:t>changed lives,</a:t>
            </a:r>
          </a:p>
          <a:p>
            <a:pPr algn="ctr"/>
            <a:r>
              <a:rPr lang="en-US" sz="2000" i="1" dirty="0">
                <a:solidFill>
                  <a:srgbClr val="24343E"/>
                </a:solidFill>
              </a:rPr>
              <a:t>   </a:t>
            </a:r>
            <a:r>
              <a:rPr lang="en-US" sz="2000" i="1" u="none" strike="noStrike" baseline="0" dirty="0">
                <a:solidFill>
                  <a:srgbClr val="24343E"/>
                </a:solidFill>
                <a:latin typeface="+mn-lt"/>
              </a:rPr>
              <a:t>thriving families,</a:t>
            </a:r>
          </a:p>
          <a:p>
            <a:pPr algn="ctr"/>
            <a:r>
              <a:rPr lang="en-US" sz="2000" i="1" dirty="0">
                <a:solidFill>
                  <a:srgbClr val="24343E"/>
                </a:solidFill>
              </a:rPr>
              <a:t>   </a:t>
            </a:r>
            <a:r>
              <a:rPr lang="en-US" sz="2000" i="1" u="none" strike="noStrike" baseline="0" dirty="0">
                <a:solidFill>
                  <a:srgbClr val="24343E"/>
                </a:solidFill>
                <a:latin typeface="+mn-lt"/>
              </a:rPr>
              <a:t>strong	communities, </a:t>
            </a:r>
          </a:p>
          <a:p>
            <a:pPr algn="ctr"/>
            <a:r>
              <a:rPr lang="en-US" sz="2000" i="1" dirty="0">
                <a:solidFill>
                  <a:srgbClr val="24343E"/>
                </a:solidFill>
              </a:rPr>
              <a:t>   </a:t>
            </a:r>
            <a:r>
              <a:rPr lang="en-US" sz="2000" i="1" u="none" strike="noStrike" baseline="0" dirty="0">
                <a:solidFill>
                  <a:srgbClr val="24343E"/>
                </a:solidFill>
                <a:latin typeface="+mn-lt"/>
              </a:rPr>
              <a:t>and </a:t>
            </a:r>
          </a:p>
          <a:p>
            <a:pPr algn="ctr"/>
            <a:r>
              <a:rPr lang="en-US" sz="2000" i="1" u="none" strike="noStrike" baseline="0" dirty="0">
                <a:solidFill>
                  <a:srgbClr val="24343E"/>
                </a:solidFill>
                <a:latin typeface="+mn-lt"/>
              </a:rPr>
              <a:t>as colleges achieving strong and improving student outcomes across </a:t>
            </a:r>
            <a:r>
              <a:rPr lang="en-US" sz="2000" i="1" dirty="0">
                <a:solidFill>
                  <a:srgbClr val="24343E"/>
                </a:solidFill>
              </a:rPr>
              <a:t>the</a:t>
            </a:r>
            <a:r>
              <a:rPr lang="en-US" sz="2000" i="1" u="none" strike="noStrike" baseline="0" dirty="0">
                <a:solidFill>
                  <a:srgbClr val="24343E"/>
                </a:solidFill>
                <a:latin typeface="+mn-lt"/>
              </a:rPr>
              <a:t> six-part framework</a:t>
            </a:r>
            <a:r>
              <a:rPr lang="en-US" sz="2000" b="0" i="0" u="none" strike="noStrike" baseline="0" dirty="0">
                <a:solidFill>
                  <a:srgbClr val="24343E"/>
                </a:solidFill>
                <a:latin typeface="+mn-lt"/>
              </a:rPr>
              <a:t>.</a:t>
            </a:r>
          </a:p>
          <a:p>
            <a:pPr algn="ctr"/>
            <a:endParaRPr lang="en-US" sz="2000" dirty="0">
              <a:solidFill>
                <a:srgbClr val="24343E"/>
              </a:solidFill>
              <a:latin typeface="+mn-lt"/>
            </a:endParaRPr>
          </a:p>
          <a:p>
            <a:pPr algn="ctr"/>
            <a:endParaRPr lang="en-US" sz="2000" b="0" i="0" u="none" strike="noStrike" baseline="0" dirty="0">
              <a:solidFill>
                <a:srgbClr val="24343E"/>
              </a:solidFill>
              <a:latin typeface="+mn-lt"/>
            </a:endParaRPr>
          </a:p>
          <a:p>
            <a:pPr algn="ctr"/>
            <a:endParaRPr lang="en-US" sz="2000" dirty="0">
              <a:solidFill>
                <a:srgbClr val="24343E"/>
              </a:solidFill>
              <a:latin typeface="+mn-lt"/>
            </a:endParaRPr>
          </a:p>
          <a:p>
            <a:endParaRPr lang="en-US" sz="1600" dirty="0">
              <a:latin typeface="+mn-lt"/>
            </a:endParaRPr>
          </a:p>
        </p:txBody>
      </p:sp>
      <p:sp>
        <p:nvSpPr>
          <p:cNvPr id="4" name="Slide Number Placeholder 3">
            <a:extLst>
              <a:ext uri="{FF2B5EF4-FFF2-40B4-BE49-F238E27FC236}">
                <a16:creationId xmlns:a16="http://schemas.microsoft.com/office/drawing/2014/main" id="{FC9730C0-A5F6-AE3C-CB15-69EF6E0A6D9F}"/>
              </a:ext>
            </a:extLst>
          </p:cNvPr>
          <p:cNvSpPr>
            <a:spLocks noGrp="1"/>
          </p:cNvSpPr>
          <p:nvPr>
            <p:ph type="sldNum" sz="quarter" idx="12"/>
          </p:nvPr>
        </p:nvSpPr>
        <p:spPr>
          <a:xfrm>
            <a:off x="8416636" y="6529852"/>
            <a:ext cx="457199" cy="191623"/>
          </a:xfrm>
        </p:spPr>
        <p:txBody>
          <a:bodyPr/>
          <a:lstStyle/>
          <a:p>
            <a:pPr lvl="0"/>
            <a:fld id="{00000000-1234-1234-1234-123412341234}" type="slidenum">
              <a:rPr lang="en-US" smtClean="0"/>
              <a:pPr lvl="0"/>
              <a:t>10</a:t>
            </a:fld>
            <a:endParaRPr lang="en-US"/>
          </a:p>
        </p:txBody>
      </p:sp>
      <p:sp>
        <p:nvSpPr>
          <p:cNvPr id="14" name="Title 13">
            <a:extLst>
              <a:ext uri="{FF2B5EF4-FFF2-40B4-BE49-F238E27FC236}">
                <a16:creationId xmlns:a16="http://schemas.microsoft.com/office/drawing/2014/main" id="{49F8F1F8-11A4-DB0D-031A-338F9BAEF493}"/>
              </a:ext>
            </a:extLst>
          </p:cNvPr>
          <p:cNvSpPr>
            <a:spLocks noGrp="1"/>
          </p:cNvSpPr>
          <p:nvPr>
            <p:ph type="title"/>
          </p:nvPr>
        </p:nvSpPr>
        <p:spPr>
          <a:xfrm>
            <a:off x="0" y="-1"/>
            <a:ext cx="2975811" cy="1828801"/>
          </a:xfrm>
          <a:solidFill>
            <a:schemeClr val="bg1">
              <a:lumMod val="95000"/>
            </a:schemeClr>
          </a:solidFill>
          <a:ln>
            <a:solidFill>
              <a:schemeClr val="bg1">
                <a:lumMod val="95000"/>
              </a:schemeClr>
            </a:solidFill>
          </a:ln>
        </p:spPr>
        <p:txBody>
          <a:bodyPr anchor="ctr"/>
          <a:lstStyle/>
          <a:p>
            <a:br>
              <a:rPr lang="en-US" dirty="0"/>
            </a:br>
            <a:br>
              <a:rPr lang="en-US" dirty="0"/>
            </a:br>
            <a:r>
              <a:rPr lang="en-US" dirty="0"/>
              <a:t>Aspen Framework for Student Success</a:t>
            </a:r>
            <a:br>
              <a:rPr lang="en-US" dirty="0"/>
            </a:br>
            <a:endParaRPr lang="en-US" dirty="0"/>
          </a:p>
        </p:txBody>
      </p:sp>
    </p:spTree>
    <p:extLst>
      <p:ext uri="{BB962C8B-B14F-4D97-AF65-F5344CB8AC3E}">
        <p14:creationId xmlns:p14="http://schemas.microsoft.com/office/powerpoint/2010/main" val="395016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9432F-05BB-DC5F-FC5F-825F46824494}"/>
              </a:ext>
            </a:extLst>
          </p:cNvPr>
          <p:cNvSpPr>
            <a:spLocks noGrp="1"/>
          </p:cNvSpPr>
          <p:nvPr>
            <p:ph type="title"/>
          </p:nvPr>
        </p:nvSpPr>
        <p:spPr/>
        <p:txBody>
          <a:bodyPr/>
          <a:lstStyle/>
          <a:p>
            <a:r>
              <a:rPr lang="en-US" dirty="0"/>
              <a:t>Curriculum Outline</a:t>
            </a:r>
          </a:p>
        </p:txBody>
      </p:sp>
      <p:sp>
        <p:nvSpPr>
          <p:cNvPr id="4" name="Slide Number Placeholder 3">
            <a:extLst>
              <a:ext uri="{FF2B5EF4-FFF2-40B4-BE49-F238E27FC236}">
                <a16:creationId xmlns:a16="http://schemas.microsoft.com/office/drawing/2014/main" id="{84DDFF3D-89C4-19D2-1E33-BC61F6A07306}"/>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US" smtClean="0"/>
              <a:t>11</a:t>
            </a:fld>
            <a:endParaRPr lang="en-US"/>
          </a:p>
        </p:txBody>
      </p:sp>
      <p:graphicFrame>
        <p:nvGraphicFramePr>
          <p:cNvPr id="5" name="Diagram 4">
            <a:extLst>
              <a:ext uri="{FF2B5EF4-FFF2-40B4-BE49-F238E27FC236}">
                <a16:creationId xmlns:a16="http://schemas.microsoft.com/office/drawing/2014/main" id="{A2458C31-7C83-B5B5-7C09-F6A0D9D987F9}"/>
              </a:ext>
            </a:extLst>
          </p:cNvPr>
          <p:cNvGraphicFramePr/>
          <p:nvPr>
            <p:extLst>
              <p:ext uri="{D42A27DB-BD31-4B8C-83A1-F6EECF244321}">
                <p14:modId xmlns:p14="http://schemas.microsoft.com/office/powerpoint/2010/main" val="2669262787"/>
              </p:ext>
            </p:extLst>
          </p:nvPr>
        </p:nvGraphicFramePr>
        <p:xfrm>
          <a:off x="270165" y="2047169"/>
          <a:ext cx="8715664" cy="45784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6520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60FC2-C883-144B-C16C-FF8C755E4B48}"/>
              </a:ext>
            </a:extLst>
          </p:cNvPr>
          <p:cNvSpPr>
            <a:spLocks noGrp="1"/>
          </p:cNvSpPr>
          <p:nvPr>
            <p:ph type="title"/>
          </p:nvPr>
        </p:nvSpPr>
        <p:spPr/>
        <p:txBody>
          <a:bodyPr/>
          <a:lstStyle/>
          <a:p>
            <a:r>
              <a:rPr lang="en-US" dirty="0"/>
              <a:t>Annual Pathway Projects</a:t>
            </a:r>
          </a:p>
        </p:txBody>
      </p:sp>
      <p:sp>
        <p:nvSpPr>
          <p:cNvPr id="4" name="Text Placeholder 3">
            <a:extLst>
              <a:ext uri="{FF2B5EF4-FFF2-40B4-BE49-F238E27FC236}">
                <a16:creationId xmlns:a16="http://schemas.microsoft.com/office/drawing/2014/main" id="{47C82078-CA87-F17B-08C1-134A8EF47040}"/>
              </a:ext>
            </a:extLst>
          </p:cNvPr>
          <p:cNvSpPr>
            <a:spLocks noGrp="1"/>
          </p:cNvSpPr>
          <p:nvPr>
            <p:ph type="body" idx="1"/>
          </p:nvPr>
        </p:nvSpPr>
        <p:spPr>
          <a:xfrm>
            <a:off x="536860" y="2333871"/>
            <a:ext cx="8336975" cy="3757046"/>
          </a:xfrm>
        </p:spPr>
        <p:txBody>
          <a:bodyPr/>
          <a:lstStyle/>
          <a:p>
            <a:r>
              <a:rPr lang="en-US" dirty="0"/>
              <a:t>Preferred topic areas from the essential practices of the Guided Pathways framework. </a:t>
            </a:r>
          </a:p>
          <a:p>
            <a:pPr lvl="1"/>
            <a:r>
              <a:rPr lang="en-US" dirty="0"/>
              <a:t>Connected to institutional work plan and goals</a:t>
            </a:r>
          </a:p>
          <a:p>
            <a:r>
              <a:rPr lang="en-US" dirty="0"/>
              <a:t>Planning time and advisors to support work during and between sessions. </a:t>
            </a:r>
          </a:p>
          <a:p>
            <a:r>
              <a:rPr lang="en-US" dirty="0"/>
              <a:t>Deliverables include practitioner implementation memo and design labs for sharing.</a:t>
            </a:r>
          </a:p>
        </p:txBody>
      </p:sp>
      <p:sp>
        <p:nvSpPr>
          <p:cNvPr id="3" name="Slide Number Placeholder 2">
            <a:extLst>
              <a:ext uri="{FF2B5EF4-FFF2-40B4-BE49-F238E27FC236}">
                <a16:creationId xmlns:a16="http://schemas.microsoft.com/office/drawing/2014/main" id="{A8D44D09-F707-3E7E-C99A-9A1DBA553238}"/>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376810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6C0F1-81D5-73EA-89DA-FD4F6A543F74}"/>
              </a:ext>
            </a:extLst>
          </p:cNvPr>
          <p:cNvSpPr>
            <a:spLocks noGrp="1"/>
          </p:cNvSpPr>
          <p:nvPr>
            <p:ph type="title"/>
          </p:nvPr>
        </p:nvSpPr>
        <p:spPr/>
        <p:txBody>
          <a:bodyPr/>
          <a:lstStyle/>
          <a:p>
            <a:r>
              <a:rPr lang="en-US" dirty="0"/>
              <a:t>Participants &amp; Expectations</a:t>
            </a:r>
          </a:p>
        </p:txBody>
      </p:sp>
      <p:sp>
        <p:nvSpPr>
          <p:cNvPr id="3" name="Text Placeholder 2">
            <a:extLst>
              <a:ext uri="{FF2B5EF4-FFF2-40B4-BE49-F238E27FC236}">
                <a16:creationId xmlns:a16="http://schemas.microsoft.com/office/drawing/2014/main" id="{17AAB60E-A6DE-51C6-7DA3-BFBFCCAA240D}"/>
              </a:ext>
            </a:extLst>
          </p:cNvPr>
          <p:cNvSpPr>
            <a:spLocks noGrp="1"/>
          </p:cNvSpPr>
          <p:nvPr>
            <p:ph type="body" idx="1"/>
          </p:nvPr>
        </p:nvSpPr>
        <p:spPr>
          <a:xfrm>
            <a:off x="124779" y="2385431"/>
            <a:ext cx="4002378" cy="524893"/>
          </a:xfrm>
        </p:spPr>
        <p:txBody>
          <a:bodyPr/>
          <a:lstStyle/>
          <a:p>
            <a:r>
              <a:rPr lang="en-US" sz="2000" dirty="0"/>
              <a:t>Groups for Participation</a:t>
            </a:r>
          </a:p>
        </p:txBody>
      </p:sp>
      <p:sp>
        <p:nvSpPr>
          <p:cNvPr id="6" name="Text Placeholder 5">
            <a:extLst>
              <a:ext uri="{FF2B5EF4-FFF2-40B4-BE49-F238E27FC236}">
                <a16:creationId xmlns:a16="http://schemas.microsoft.com/office/drawing/2014/main" id="{97C35D55-0D3E-6996-F409-D63788C34B87}"/>
              </a:ext>
            </a:extLst>
          </p:cNvPr>
          <p:cNvSpPr>
            <a:spLocks noGrp="1"/>
          </p:cNvSpPr>
          <p:nvPr>
            <p:ph type="body" idx="2"/>
          </p:nvPr>
        </p:nvSpPr>
        <p:spPr>
          <a:xfrm>
            <a:off x="351416" y="2910324"/>
            <a:ext cx="4002378" cy="3313833"/>
          </a:xfrm>
        </p:spPr>
        <p:txBody>
          <a:bodyPr/>
          <a:lstStyle/>
          <a:p>
            <a:r>
              <a:rPr lang="en-US" dirty="0"/>
              <a:t>Deans*</a:t>
            </a:r>
          </a:p>
          <a:p>
            <a:r>
              <a:rPr lang="en-US" dirty="0"/>
              <a:t>Department chairs*</a:t>
            </a:r>
          </a:p>
          <a:p>
            <a:r>
              <a:rPr lang="en-US" dirty="0"/>
              <a:t>Directors*</a:t>
            </a:r>
          </a:p>
          <a:p>
            <a:r>
              <a:rPr lang="en-US" dirty="0"/>
              <a:t>Managers</a:t>
            </a:r>
          </a:p>
          <a:p>
            <a:r>
              <a:rPr lang="en-US" dirty="0"/>
              <a:t>Advisors</a:t>
            </a:r>
          </a:p>
          <a:p>
            <a:r>
              <a:rPr lang="en-US" dirty="0"/>
              <a:t>Faulty</a:t>
            </a:r>
          </a:p>
          <a:p>
            <a:r>
              <a:rPr lang="en-US" dirty="0"/>
              <a:t>Other staff</a:t>
            </a:r>
          </a:p>
        </p:txBody>
      </p:sp>
      <p:sp>
        <p:nvSpPr>
          <p:cNvPr id="7" name="Text Placeholder 6">
            <a:extLst>
              <a:ext uri="{FF2B5EF4-FFF2-40B4-BE49-F238E27FC236}">
                <a16:creationId xmlns:a16="http://schemas.microsoft.com/office/drawing/2014/main" id="{B722A745-CE3B-0F8F-AEB0-EE356CDC1FA6}"/>
              </a:ext>
            </a:extLst>
          </p:cNvPr>
          <p:cNvSpPr>
            <a:spLocks noGrp="1"/>
          </p:cNvSpPr>
          <p:nvPr>
            <p:ph type="body" idx="3"/>
          </p:nvPr>
        </p:nvSpPr>
        <p:spPr>
          <a:xfrm>
            <a:off x="4127157" y="2385430"/>
            <a:ext cx="4052457" cy="524894"/>
          </a:xfrm>
        </p:spPr>
        <p:txBody>
          <a:bodyPr/>
          <a:lstStyle/>
          <a:p>
            <a:r>
              <a:rPr lang="en-US" dirty="0"/>
              <a:t>Expectations</a:t>
            </a:r>
          </a:p>
        </p:txBody>
      </p:sp>
      <p:sp>
        <p:nvSpPr>
          <p:cNvPr id="8" name="Text Placeholder 7">
            <a:extLst>
              <a:ext uri="{FF2B5EF4-FFF2-40B4-BE49-F238E27FC236}">
                <a16:creationId xmlns:a16="http://schemas.microsoft.com/office/drawing/2014/main" id="{D0D20904-CD90-65AB-D6DB-40F6D32A30A6}"/>
              </a:ext>
            </a:extLst>
          </p:cNvPr>
          <p:cNvSpPr>
            <a:spLocks noGrp="1"/>
          </p:cNvSpPr>
          <p:nvPr>
            <p:ph type="body" idx="4"/>
          </p:nvPr>
        </p:nvSpPr>
        <p:spPr>
          <a:xfrm>
            <a:off x="3856992" y="2910324"/>
            <a:ext cx="5016843" cy="3313833"/>
          </a:xfrm>
        </p:spPr>
        <p:txBody>
          <a:bodyPr/>
          <a:lstStyle/>
          <a:p>
            <a:r>
              <a:rPr lang="en-US" sz="2000" dirty="0"/>
              <a:t>Attend and actively participate in all sessions</a:t>
            </a:r>
          </a:p>
          <a:p>
            <a:r>
              <a:rPr lang="en-US" sz="2000" dirty="0"/>
              <a:t>Complete all pre-work and readings prior to each session</a:t>
            </a:r>
          </a:p>
          <a:p>
            <a:r>
              <a:rPr lang="en-US" sz="2000" dirty="0"/>
              <a:t>Actively contribute to and communicate with the assigned Pathways Project team</a:t>
            </a:r>
          </a:p>
          <a:p>
            <a:r>
              <a:rPr lang="en-US" sz="2000" dirty="0"/>
              <a:t>Apply lessons learned through day-to-day actions at home college</a:t>
            </a:r>
          </a:p>
          <a:p>
            <a:r>
              <a:rPr lang="en-US" sz="2000" dirty="0"/>
              <a:t>Serve as program ambassadors at the host college and professional convenings</a:t>
            </a:r>
          </a:p>
          <a:p>
            <a:endParaRPr lang="en-US" sz="2000" dirty="0"/>
          </a:p>
        </p:txBody>
      </p:sp>
      <p:sp>
        <p:nvSpPr>
          <p:cNvPr id="4" name="Slide Number Placeholder 3">
            <a:extLst>
              <a:ext uri="{FF2B5EF4-FFF2-40B4-BE49-F238E27FC236}">
                <a16:creationId xmlns:a16="http://schemas.microsoft.com/office/drawing/2014/main" id="{08305DA5-10AB-1814-6814-4A220B0D6E14}"/>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US" smtClean="0"/>
              <a:t>13</a:t>
            </a:fld>
            <a:endParaRPr lang="en-US"/>
          </a:p>
        </p:txBody>
      </p:sp>
    </p:spTree>
    <p:extLst>
      <p:ext uri="{BB962C8B-B14F-4D97-AF65-F5344CB8AC3E}">
        <p14:creationId xmlns:p14="http://schemas.microsoft.com/office/powerpoint/2010/main" val="1977471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93226-3502-5B92-DD52-94772721926D}"/>
              </a:ext>
            </a:extLst>
          </p:cNvPr>
          <p:cNvSpPr>
            <a:spLocks noGrp="1"/>
          </p:cNvSpPr>
          <p:nvPr>
            <p:ph type="title"/>
          </p:nvPr>
        </p:nvSpPr>
        <p:spPr/>
        <p:txBody>
          <a:bodyPr/>
          <a:lstStyle/>
          <a:p>
            <a:r>
              <a:rPr lang="en-US" dirty="0"/>
              <a:t>Benefits</a:t>
            </a:r>
          </a:p>
        </p:txBody>
      </p:sp>
      <p:sp>
        <p:nvSpPr>
          <p:cNvPr id="3" name="Text Placeholder 2">
            <a:extLst>
              <a:ext uri="{FF2B5EF4-FFF2-40B4-BE49-F238E27FC236}">
                <a16:creationId xmlns:a16="http://schemas.microsoft.com/office/drawing/2014/main" id="{20BAA311-A1E1-132B-C074-A47345691D99}"/>
              </a:ext>
            </a:extLst>
          </p:cNvPr>
          <p:cNvSpPr>
            <a:spLocks noGrp="1"/>
          </p:cNvSpPr>
          <p:nvPr>
            <p:ph type="body" idx="1"/>
          </p:nvPr>
        </p:nvSpPr>
        <p:spPr>
          <a:xfrm>
            <a:off x="403512" y="2214889"/>
            <a:ext cx="8336975" cy="3757046"/>
          </a:xfrm>
        </p:spPr>
        <p:txBody>
          <a:bodyPr/>
          <a:lstStyle/>
          <a:p>
            <a:r>
              <a:rPr lang="en-US" dirty="0"/>
              <a:t>Pipeline of middle-level leaders more prepared to fill vacancies in senior positions.</a:t>
            </a:r>
          </a:p>
          <a:p>
            <a:r>
              <a:rPr lang="en-US" dirty="0"/>
              <a:t>Enhanced “bench” of individuals who are prepared to take on important roles as they implement evidence-based reforms.</a:t>
            </a:r>
          </a:p>
          <a:p>
            <a:r>
              <a:rPr lang="en-US" dirty="0"/>
              <a:t>Mid-level faculty and staff also develop a robust professional network of peers across the state. </a:t>
            </a:r>
          </a:p>
          <a:p>
            <a:r>
              <a:rPr lang="en-US" dirty="0"/>
              <a:t>State leaders expand the network of practitioners across the state who can support efforts to improve student success.</a:t>
            </a:r>
          </a:p>
        </p:txBody>
      </p:sp>
      <p:sp>
        <p:nvSpPr>
          <p:cNvPr id="4" name="Slide Number Placeholder 3">
            <a:extLst>
              <a:ext uri="{FF2B5EF4-FFF2-40B4-BE49-F238E27FC236}">
                <a16:creationId xmlns:a16="http://schemas.microsoft.com/office/drawing/2014/main" id="{BB6B2C47-A138-3D1B-3B5C-7F7C69F10B44}"/>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908434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C7122-8FD2-2A2F-F7C6-E69977C227AC}"/>
              </a:ext>
            </a:extLst>
          </p:cNvPr>
          <p:cNvSpPr>
            <a:spLocks noGrp="1"/>
          </p:cNvSpPr>
          <p:nvPr>
            <p:ph type="title"/>
          </p:nvPr>
        </p:nvSpPr>
        <p:spPr/>
        <p:txBody>
          <a:bodyPr/>
          <a:lstStyle/>
          <a:p>
            <a:r>
              <a:rPr lang="en-US" dirty="0"/>
              <a:t>Small Group Discussion/Pair and Share	</a:t>
            </a:r>
          </a:p>
        </p:txBody>
      </p:sp>
      <p:sp>
        <p:nvSpPr>
          <p:cNvPr id="3" name="Text Placeholder 2">
            <a:extLst>
              <a:ext uri="{FF2B5EF4-FFF2-40B4-BE49-F238E27FC236}">
                <a16:creationId xmlns:a16="http://schemas.microsoft.com/office/drawing/2014/main" id="{FE479A1D-6A1C-E07C-BE48-59AFFB90DD08}"/>
              </a:ext>
            </a:extLst>
          </p:cNvPr>
          <p:cNvSpPr>
            <a:spLocks noGrp="1"/>
          </p:cNvSpPr>
          <p:nvPr>
            <p:ph type="body" idx="1"/>
          </p:nvPr>
        </p:nvSpPr>
        <p:spPr/>
        <p:txBody>
          <a:bodyPr/>
          <a:lstStyle/>
          <a:p>
            <a:r>
              <a:rPr lang="en-US" dirty="0"/>
              <a:t>What do you notice, what stands out about what is being proposed?</a:t>
            </a:r>
          </a:p>
          <a:p>
            <a:r>
              <a:rPr lang="en-US" dirty="0"/>
              <a:t>What questions do you have? </a:t>
            </a:r>
          </a:p>
          <a:p>
            <a:r>
              <a:rPr lang="en-US" dirty="0"/>
              <a:t>What seems to be missing?</a:t>
            </a:r>
          </a:p>
          <a:p>
            <a:r>
              <a:rPr lang="en-US" dirty="0"/>
              <a:t>What are you wondering?</a:t>
            </a:r>
          </a:p>
        </p:txBody>
      </p:sp>
      <p:sp>
        <p:nvSpPr>
          <p:cNvPr id="4" name="Slide Number Placeholder 3">
            <a:extLst>
              <a:ext uri="{FF2B5EF4-FFF2-40B4-BE49-F238E27FC236}">
                <a16:creationId xmlns:a16="http://schemas.microsoft.com/office/drawing/2014/main" id="{EB0B0941-C481-E51B-F906-092B317DB8CA}"/>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US" smtClean="0"/>
              <a:t>15</a:t>
            </a:fld>
            <a:endParaRPr lang="en-US"/>
          </a:p>
        </p:txBody>
      </p:sp>
    </p:spTree>
    <p:extLst>
      <p:ext uri="{BB962C8B-B14F-4D97-AF65-F5344CB8AC3E}">
        <p14:creationId xmlns:p14="http://schemas.microsoft.com/office/powerpoint/2010/main" val="2967915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Questions? Comments? Discussion? Collaboration!</a:t>
            </a:r>
          </a:p>
        </p:txBody>
      </p:sp>
      <p:sp>
        <p:nvSpPr>
          <p:cNvPr id="6" name="Text Placeholder 5"/>
          <p:cNvSpPr>
            <a:spLocks noGrp="1"/>
          </p:cNvSpPr>
          <p:nvPr>
            <p:ph type="body" idx="1"/>
          </p:nvPr>
        </p:nvSpPr>
        <p:spPr/>
        <p:txBody>
          <a:bodyPr/>
          <a:lstStyle/>
          <a:p>
            <a:pPr marL="50800" indent="0">
              <a:buNone/>
            </a:pPr>
            <a:endParaRPr lang="en-US" dirty="0"/>
          </a:p>
          <a:p>
            <a:pPr marL="50800" indent="0">
              <a:buNone/>
            </a:pPr>
            <a:r>
              <a:rPr lang="en-US" dirty="0"/>
              <a:t>Reach out anytime!</a:t>
            </a:r>
          </a:p>
          <a:p>
            <a:pPr marL="50800" indent="0">
              <a:buNone/>
            </a:pPr>
            <a:endParaRPr lang="en-US" dirty="0"/>
          </a:p>
          <a:p>
            <a:pPr marL="50800" indent="0">
              <a:buNone/>
            </a:pPr>
            <a:r>
              <a:rPr lang="en-US" dirty="0"/>
              <a:t>Monica Wilson</a:t>
            </a:r>
            <a:br>
              <a:rPr lang="en-US" dirty="0"/>
            </a:br>
            <a:r>
              <a:rPr lang="en-US" dirty="0"/>
              <a:t>Student Success Center &amp; Strategic Initiatives</a:t>
            </a:r>
            <a:br>
              <a:rPr lang="en-US" dirty="0"/>
            </a:br>
            <a:r>
              <a:rPr lang="en-US" dirty="0"/>
              <a:t>Director</a:t>
            </a:r>
            <a:br>
              <a:rPr lang="en-US" dirty="0"/>
            </a:br>
            <a:r>
              <a:rPr lang="en-US" dirty="0">
                <a:hlinkClick r:id="rId2"/>
              </a:rPr>
              <a:t>mwilson@sbctc.edu</a:t>
            </a:r>
            <a:br>
              <a:rPr lang="en-US" dirty="0"/>
            </a:br>
            <a:r>
              <a:rPr lang="en-US" dirty="0"/>
              <a:t>503-307-1555</a:t>
            </a:r>
          </a:p>
        </p:txBody>
      </p:sp>
      <p:sp>
        <p:nvSpPr>
          <p:cNvPr id="4" name="Slide Number Placeholder 3"/>
          <p:cNvSpPr>
            <a:spLocks noGrp="1"/>
          </p:cNvSpPr>
          <p:nvPr>
            <p:ph type="sldNum" idx="4294967295"/>
          </p:nvPr>
        </p:nvSpPr>
        <p:spPr>
          <a:xfrm>
            <a:off x="8675688" y="6483350"/>
            <a:ext cx="468312" cy="238125"/>
          </a:xfrm>
          <a:prstGeom prst="rect">
            <a:avLst/>
          </a:prstGeom>
        </p:spPr>
        <p:txBody>
          <a:bodyPr/>
          <a:lstStyle/>
          <a:p>
            <a:pPr marL="0" lvl="0" indent="0">
              <a:spcBef>
                <a:spcPts val="0"/>
              </a:spcBef>
              <a:spcAft>
                <a:spcPts val="0"/>
              </a:spcAft>
              <a:buNone/>
            </a:pPr>
            <a:fld id="{00000000-1234-1234-1234-123412341234}" type="slidenum">
              <a:rPr lang="en-US" smtClean="0"/>
              <a:t>16</a:t>
            </a:fld>
            <a:endParaRPr lang="en-US"/>
          </a:p>
        </p:txBody>
      </p:sp>
      <p:pic>
        <p:nvPicPr>
          <p:cNvPr id="5" name="Picture 4" descr="Two rows of six cartoon question marks in different colors, each with farying shadows and with a different style." title="Decorativ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539096">
            <a:off x="5611871" y="4650522"/>
            <a:ext cx="3571142" cy="1906469"/>
          </a:xfrm>
          <a:prstGeom prst="rect">
            <a:avLst/>
          </a:prstGeom>
        </p:spPr>
      </p:pic>
    </p:spTree>
    <p:extLst>
      <p:ext uri="{BB962C8B-B14F-4D97-AF65-F5344CB8AC3E}">
        <p14:creationId xmlns:p14="http://schemas.microsoft.com/office/powerpoint/2010/main" val="796663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C7071-ACA0-9AEB-078C-E231E1F76066}"/>
              </a:ext>
            </a:extLst>
          </p:cNvPr>
          <p:cNvSpPr>
            <a:spLocks noGrp="1"/>
          </p:cNvSpPr>
          <p:nvPr>
            <p:ph type="title"/>
          </p:nvPr>
        </p:nvSpPr>
        <p:spPr>
          <a:xfrm>
            <a:off x="422561" y="1462241"/>
            <a:ext cx="8534403" cy="719850"/>
          </a:xfrm>
        </p:spPr>
        <p:txBody>
          <a:bodyPr>
            <a:normAutofit/>
          </a:bodyPr>
          <a:lstStyle/>
          <a:p>
            <a:r>
              <a:rPr lang="en-US" dirty="0"/>
              <a:t>Tribal stewards framework</a:t>
            </a:r>
          </a:p>
        </p:txBody>
      </p:sp>
      <p:sp>
        <p:nvSpPr>
          <p:cNvPr id="6" name="Text Placeholder 5">
            <a:extLst>
              <a:ext uri="{FF2B5EF4-FFF2-40B4-BE49-F238E27FC236}">
                <a16:creationId xmlns:a16="http://schemas.microsoft.com/office/drawing/2014/main" id="{9FF58AF0-3A2E-1342-08B5-D65CBB120CE1}"/>
              </a:ext>
            </a:extLst>
          </p:cNvPr>
          <p:cNvSpPr>
            <a:spLocks noGrp="1"/>
          </p:cNvSpPr>
          <p:nvPr>
            <p:ph sz="half" idx="1"/>
          </p:nvPr>
        </p:nvSpPr>
        <p:spPr>
          <a:xfrm>
            <a:off x="187036" y="1992347"/>
            <a:ext cx="4197694" cy="3969327"/>
          </a:xfrm>
        </p:spPr>
        <p:txBody>
          <a:bodyPr>
            <a:normAutofit/>
          </a:bodyPr>
          <a:lstStyle/>
          <a:p>
            <a:pPr marL="0" indent="0" algn="ctr">
              <a:buNone/>
            </a:pPr>
            <a:r>
              <a:rPr lang="en-US" sz="1400" b="1" i="0" u="none" strike="noStrike" dirty="0">
                <a:effectLst/>
              </a:rPr>
              <a:t>9.3 Million NOAA Grant to support </a:t>
            </a:r>
            <a:br>
              <a:rPr lang="en-US" sz="1400" b="1" i="0" u="none" strike="noStrike" dirty="0">
                <a:effectLst/>
              </a:rPr>
            </a:br>
            <a:r>
              <a:rPr lang="en-US" sz="1400" b="1" i="0" u="none" strike="noStrike" dirty="0">
                <a:effectLst/>
              </a:rPr>
              <a:t>Tribal Student Success</a:t>
            </a:r>
          </a:p>
          <a:p>
            <a:pPr marL="0" indent="0">
              <a:buNone/>
            </a:pPr>
            <a:r>
              <a:rPr lang="en-US" sz="1100" dirty="0"/>
              <a:t>Six community colleges will partner with five Tribes to advance the project:  </a:t>
            </a:r>
          </a:p>
          <a:p>
            <a:pPr marL="742928" lvl="1" indent="-285750">
              <a:buFont typeface="Arial" panose="020B0604020202020204" pitchFamily="34" charset="0"/>
              <a:buChar char="•"/>
            </a:pPr>
            <a:r>
              <a:rPr lang="en-US" sz="1100" dirty="0"/>
              <a:t>Peninsula College with the Makah Tribe. </a:t>
            </a:r>
          </a:p>
          <a:p>
            <a:pPr marL="742928" lvl="1" indent="-285750">
              <a:buFont typeface="Arial" panose="020B0604020202020204" pitchFamily="34" charset="0"/>
              <a:buChar char="•"/>
            </a:pPr>
            <a:r>
              <a:rPr lang="en-US" sz="1100" dirty="0"/>
              <a:t>Grays Harbor College with the Quinault Indian Nation. </a:t>
            </a:r>
          </a:p>
          <a:p>
            <a:pPr marL="742928" lvl="1" indent="-285750">
              <a:buFont typeface="Arial" panose="020B0604020202020204" pitchFamily="34" charset="0"/>
              <a:buChar char="•"/>
            </a:pPr>
            <a:r>
              <a:rPr lang="en-US" sz="1100" dirty="0"/>
              <a:t>Green River College with the Muckleshoot Indian Tribe. </a:t>
            </a:r>
          </a:p>
          <a:p>
            <a:pPr marL="742928" lvl="1" indent="-285750">
              <a:buFont typeface="Arial" panose="020B0604020202020204" pitchFamily="34" charset="0"/>
              <a:buChar char="•"/>
            </a:pPr>
            <a:r>
              <a:rPr lang="en-US" sz="1100" dirty="0"/>
              <a:t>South Puget Sound Community College with the Squaxin Island Tribe. </a:t>
            </a:r>
          </a:p>
          <a:p>
            <a:pPr marL="742928" lvl="1" indent="-285750">
              <a:buFont typeface="Arial" panose="020B0604020202020204" pitchFamily="34" charset="0"/>
              <a:buChar char="•"/>
            </a:pPr>
            <a:r>
              <a:rPr lang="en-US" sz="1100" dirty="0"/>
              <a:t>Spokane Community College and Wenatchee Valley College with the Colville Confederated Tribes. </a:t>
            </a:r>
          </a:p>
          <a:p>
            <a:pPr marL="0" indent="0">
              <a:buNone/>
            </a:pPr>
            <a:r>
              <a:rPr lang="en-US" sz="1100" dirty="0"/>
              <a:t>Additional collaborating organizations include employers, The Evergreen State College, the NOAA-affiliated University of Washington Climate Impacts Group, and the Office of the Washington State Climatologist. </a:t>
            </a:r>
          </a:p>
          <a:p>
            <a:endParaRPr lang="en-US" sz="1100" dirty="0"/>
          </a:p>
        </p:txBody>
      </p:sp>
      <p:pic>
        <p:nvPicPr>
          <p:cNvPr id="1026" name="Picture 2">
            <a:extLst>
              <a:ext uri="{FF2B5EF4-FFF2-40B4-BE49-F238E27FC236}">
                <a16:creationId xmlns:a16="http://schemas.microsoft.com/office/drawing/2014/main" id="{3BF21EC9-361B-2131-42F5-9B71984410CE}"/>
              </a:ext>
            </a:extLst>
          </p:cNvPr>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tretch>
            <a:fillRect/>
          </a:stretch>
        </p:blipFill>
        <p:spPr bwMode="auto">
          <a:xfrm>
            <a:off x="4759272" y="1992347"/>
            <a:ext cx="4197693" cy="3148269"/>
          </a:xfrm>
          <a:prstGeom prst="rect">
            <a:avLst/>
          </a:prstGeom>
          <a:solidFill>
            <a:srgbClr val="FFFFFF"/>
          </a:solidFill>
        </p:spPr>
      </p:pic>
      <p:sp>
        <p:nvSpPr>
          <p:cNvPr id="4" name="Slide Number Placeholder 3">
            <a:extLst>
              <a:ext uri="{FF2B5EF4-FFF2-40B4-BE49-F238E27FC236}">
                <a16:creationId xmlns:a16="http://schemas.microsoft.com/office/drawing/2014/main" id="{9CCD2D8F-9687-6348-7877-BD667AA181E7}"/>
              </a:ext>
            </a:extLst>
          </p:cNvPr>
          <p:cNvSpPr>
            <a:spLocks noGrp="1"/>
          </p:cNvSpPr>
          <p:nvPr>
            <p:ph type="sldNum" sz="quarter" idx="12"/>
          </p:nvPr>
        </p:nvSpPr>
        <p:spPr>
          <a:xfrm>
            <a:off x="8416636" y="6529852"/>
            <a:ext cx="457199" cy="191623"/>
          </a:xfrm>
        </p:spPr>
        <p:txBody>
          <a:bodyPr>
            <a:normAutofit/>
          </a:bodyPr>
          <a:lstStyle/>
          <a:p>
            <a:pPr>
              <a:lnSpc>
                <a:spcPct val="90000"/>
              </a:lnSpc>
              <a:spcAft>
                <a:spcPts val="600"/>
              </a:spcAft>
            </a:pPr>
            <a:fld id="{DEE5BC03-7CE3-4FE3-BC0A-0ACCA8AC1F24}" type="slidenum">
              <a:rPr lang="en-US" sz="700" smtClean="0"/>
              <a:pPr>
                <a:lnSpc>
                  <a:spcPct val="90000"/>
                </a:lnSpc>
                <a:spcAft>
                  <a:spcPts val="600"/>
                </a:spcAft>
              </a:pPr>
              <a:t>2</a:t>
            </a:fld>
            <a:endParaRPr lang="en-US" sz="700"/>
          </a:p>
        </p:txBody>
      </p:sp>
      <p:graphicFrame>
        <p:nvGraphicFramePr>
          <p:cNvPr id="8" name="Diagram 7">
            <a:extLst>
              <a:ext uri="{FF2B5EF4-FFF2-40B4-BE49-F238E27FC236}">
                <a16:creationId xmlns:a16="http://schemas.microsoft.com/office/drawing/2014/main" id="{545E140B-2DD8-E8DF-C1FB-9653AA976590}"/>
              </a:ext>
            </a:extLst>
          </p:cNvPr>
          <p:cNvGraphicFramePr/>
          <p:nvPr>
            <p:extLst>
              <p:ext uri="{D42A27DB-BD31-4B8C-83A1-F6EECF244321}">
                <p14:modId xmlns:p14="http://schemas.microsoft.com/office/powerpoint/2010/main" val="2762157616"/>
              </p:ext>
            </p:extLst>
          </p:nvPr>
        </p:nvGraphicFramePr>
        <p:xfrm>
          <a:off x="1136073" y="4981242"/>
          <a:ext cx="6871855" cy="223182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37752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44CCC-1D52-8116-AFC5-89F02438BA41}"/>
              </a:ext>
            </a:extLst>
          </p:cNvPr>
          <p:cNvSpPr>
            <a:spLocks noGrp="1"/>
          </p:cNvSpPr>
          <p:nvPr>
            <p:ph type="title"/>
          </p:nvPr>
        </p:nvSpPr>
        <p:spPr/>
        <p:txBody>
          <a:bodyPr/>
          <a:lstStyle/>
          <a:p>
            <a:r>
              <a:rPr lang="en-US" dirty="0"/>
              <a:t>Our time together</a:t>
            </a:r>
          </a:p>
        </p:txBody>
      </p:sp>
      <p:sp>
        <p:nvSpPr>
          <p:cNvPr id="3" name="Content Placeholder 2">
            <a:extLst>
              <a:ext uri="{FF2B5EF4-FFF2-40B4-BE49-F238E27FC236}">
                <a16:creationId xmlns:a16="http://schemas.microsoft.com/office/drawing/2014/main" id="{87E1BD75-4EA2-4C8D-44C9-57A8C9E8BDA4}"/>
              </a:ext>
            </a:extLst>
          </p:cNvPr>
          <p:cNvSpPr>
            <a:spLocks noGrp="1"/>
          </p:cNvSpPr>
          <p:nvPr>
            <p:ph idx="1"/>
          </p:nvPr>
        </p:nvSpPr>
        <p:spPr/>
        <p:txBody>
          <a:bodyPr/>
          <a:lstStyle/>
          <a:p>
            <a:r>
              <a:rPr lang="en-US" dirty="0"/>
              <a:t>Welcome, introductions, announcements</a:t>
            </a:r>
          </a:p>
          <a:p>
            <a:r>
              <a:rPr lang="en-US" dirty="0"/>
              <a:t>Student Success Center Updates</a:t>
            </a:r>
          </a:p>
          <a:p>
            <a:pPr lvl="1"/>
            <a:r>
              <a:rPr lang="en-US" dirty="0"/>
              <a:t>Peer and Professional Development Calendar </a:t>
            </a:r>
          </a:p>
          <a:p>
            <a:pPr lvl="1"/>
            <a:r>
              <a:rPr lang="en-US" dirty="0"/>
              <a:t>Student Success Software RFP</a:t>
            </a:r>
          </a:p>
          <a:p>
            <a:pPr lvl="1"/>
            <a:r>
              <a:rPr lang="en-US" dirty="0"/>
              <a:t>Coaching and Middle Leader Academy</a:t>
            </a:r>
          </a:p>
          <a:p>
            <a:r>
              <a:rPr lang="en-US" dirty="0"/>
              <a:t>Guided Pathways work plan development with JFF</a:t>
            </a:r>
          </a:p>
          <a:p>
            <a:r>
              <a:rPr lang="en-US" dirty="0"/>
              <a:t>Q&amp;A, farewell</a:t>
            </a:r>
          </a:p>
          <a:p>
            <a:endParaRPr lang="en-US" dirty="0"/>
          </a:p>
        </p:txBody>
      </p:sp>
      <p:sp>
        <p:nvSpPr>
          <p:cNvPr id="4" name="Slide Number Placeholder 3">
            <a:extLst>
              <a:ext uri="{FF2B5EF4-FFF2-40B4-BE49-F238E27FC236}">
                <a16:creationId xmlns:a16="http://schemas.microsoft.com/office/drawing/2014/main" id="{2EB358F6-C8D7-6A91-A044-AC0113A7CDB4}"/>
              </a:ext>
            </a:extLst>
          </p:cNvPr>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2261310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A6670-8177-C2A2-353A-FF551CA3B13C}"/>
              </a:ext>
            </a:extLst>
          </p:cNvPr>
          <p:cNvSpPr>
            <a:spLocks noGrp="1"/>
          </p:cNvSpPr>
          <p:nvPr>
            <p:ph type="title"/>
          </p:nvPr>
        </p:nvSpPr>
        <p:spPr>
          <a:xfrm>
            <a:off x="486494" y="1385541"/>
            <a:ext cx="3160715" cy="1409614"/>
          </a:xfrm>
        </p:spPr>
        <p:txBody>
          <a:bodyPr anchor="b">
            <a:normAutofit/>
          </a:bodyPr>
          <a:lstStyle/>
          <a:p>
            <a:r>
              <a:rPr lang="en-US" sz="3200" dirty="0"/>
              <a:t>Welcome &amp; Introductions</a:t>
            </a:r>
          </a:p>
        </p:txBody>
      </p:sp>
      <p:sp>
        <p:nvSpPr>
          <p:cNvPr id="12" name="Text Placeholder 2">
            <a:extLst>
              <a:ext uri="{FF2B5EF4-FFF2-40B4-BE49-F238E27FC236}">
                <a16:creationId xmlns:a16="http://schemas.microsoft.com/office/drawing/2014/main" id="{F7CF7024-6DDA-1442-BEBE-323EF6061C39}"/>
              </a:ext>
            </a:extLst>
          </p:cNvPr>
          <p:cNvSpPr>
            <a:spLocks noGrp="1"/>
          </p:cNvSpPr>
          <p:nvPr>
            <p:ph type="body" sz="half" idx="2"/>
          </p:nvPr>
        </p:nvSpPr>
        <p:spPr>
          <a:xfrm>
            <a:off x="486494" y="2888673"/>
            <a:ext cx="3160715" cy="3492378"/>
          </a:xfrm>
        </p:spPr>
        <p:txBody>
          <a:bodyPr/>
          <a:lstStyle/>
          <a:p>
            <a:r>
              <a:rPr lang="en-US" dirty="0"/>
              <a:t>In the Chat—name and role, connections to Guided Pathways work at your institution.</a:t>
            </a:r>
          </a:p>
          <a:p>
            <a:endParaRPr lang="en-US" dirty="0"/>
          </a:p>
          <a:p>
            <a:r>
              <a:rPr lang="en-US" dirty="0"/>
              <a:t>Zoom Poll—Would you Rather, Fall Edition</a:t>
            </a:r>
          </a:p>
        </p:txBody>
      </p:sp>
      <p:pic>
        <p:nvPicPr>
          <p:cNvPr id="6" name="Content Placeholder 5" descr="A dog lying on a blanket next to a fire&#10;&#10;Description automatically generated">
            <a:extLst>
              <a:ext uri="{FF2B5EF4-FFF2-40B4-BE49-F238E27FC236}">
                <a16:creationId xmlns:a16="http://schemas.microsoft.com/office/drawing/2014/main" id="{5E4BC343-CEB1-70F6-057F-FBC1C3A8E5ED}"/>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4312" r="3" b="3"/>
          <a:stretch/>
        </p:blipFill>
        <p:spPr>
          <a:xfrm>
            <a:off x="3863540" y="1569027"/>
            <a:ext cx="5041469" cy="4812024"/>
          </a:xfrm>
          <a:noFill/>
        </p:spPr>
      </p:pic>
      <p:sp>
        <p:nvSpPr>
          <p:cNvPr id="4" name="Slide Number Placeholder 3">
            <a:extLst>
              <a:ext uri="{FF2B5EF4-FFF2-40B4-BE49-F238E27FC236}">
                <a16:creationId xmlns:a16="http://schemas.microsoft.com/office/drawing/2014/main" id="{D422BF99-B9BD-D767-DBC6-046B2D40856E}"/>
              </a:ext>
            </a:extLst>
          </p:cNvPr>
          <p:cNvSpPr>
            <a:spLocks noGrp="1"/>
          </p:cNvSpPr>
          <p:nvPr>
            <p:ph type="sldNum" sz="quarter" idx="12"/>
          </p:nvPr>
        </p:nvSpPr>
        <p:spPr>
          <a:xfrm>
            <a:off x="8416636" y="6529852"/>
            <a:ext cx="457199" cy="191623"/>
          </a:xfrm>
        </p:spPr>
        <p:txBody>
          <a:bodyPr>
            <a:normAutofit/>
          </a:bodyPr>
          <a:lstStyle/>
          <a:p>
            <a:pPr>
              <a:lnSpc>
                <a:spcPct val="90000"/>
              </a:lnSpc>
              <a:spcAft>
                <a:spcPts val="600"/>
              </a:spcAft>
            </a:pPr>
            <a:fld id="{DEE5BC03-7CE3-4FE3-BC0A-0ACCA8AC1F24}" type="slidenum">
              <a:rPr lang="en-US" sz="700" smtClean="0"/>
              <a:pPr>
                <a:lnSpc>
                  <a:spcPct val="90000"/>
                </a:lnSpc>
                <a:spcAft>
                  <a:spcPts val="600"/>
                </a:spcAft>
              </a:pPr>
              <a:t>4</a:t>
            </a:fld>
            <a:endParaRPr lang="en-US" sz="700"/>
          </a:p>
        </p:txBody>
      </p:sp>
    </p:spTree>
    <p:extLst>
      <p:ext uri="{BB962C8B-B14F-4D97-AF65-F5344CB8AC3E}">
        <p14:creationId xmlns:p14="http://schemas.microsoft.com/office/powerpoint/2010/main" val="3359244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69F92C7-B4BB-3BE4-CB39-B67B0A2629B2}"/>
              </a:ext>
            </a:extLst>
          </p:cNvPr>
          <p:cNvSpPr>
            <a:spLocks noGrp="1"/>
          </p:cNvSpPr>
          <p:nvPr>
            <p:ph type="title"/>
          </p:nvPr>
        </p:nvSpPr>
        <p:spPr/>
        <p:txBody>
          <a:bodyPr/>
          <a:lstStyle/>
          <a:p>
            <a:r>
              <a:rPr lang="en-US"/>
              <a:t>Announcements</a:t>
            </a:r>
            <a:endParaRPr lang="en-US" dirty="0"/>
          </a:p>
        </p:txBody>
      </p:sp>
      <p:sp>
        <p:nvSpPr>
          <p:cNvPr id="7" name="Text Placeholder 6">
            <a:extLst>
              <a:ext uri="{FF2B5EF4-FFF2-40B4-BE49-F238E27FC236}">
                <a16:creationId xmlns:a16="http://schemas.microsoft.com/office/drawing/2014/main" id="{9631BAC7-21F6-60D4-40C6-FF325A59733D}"/>
              </a:ext>
            </a:extLst>
          </p:cNvPr>
          <p:cNvSpPr>
            <a:spLocks noGrp="1"/>
          </p:cNvSpPr>
          <p:nvPr>
            <p:ph type="body" idx="1"/>
          </p:nvPr>
        </p:nvSpPr>
        <p:spPr/>
        <p:txBody>
          <a:bodyPr/>
          <a:lstStyle/>
          <a:p>
            <a:r>
              <a:rPr lang="en-US" dirty="0"/>
              <a:t>Please feel free to share any updates from your commission or council that is relevant to our work of Student Success.</a:t>
            </a:r>
          </a:p>
          <a:p>
            <a:r>
              <a:rPr lang="en-US" dirty="0"/>
              <a:t>Accomplishments, Ideas, Events, etc.</a:t>
            </a:r>
          </a:p>
        </p:txBody>
      </p:sp>
      <p:sp>
        <p:nvSpPr>
          <p:cNvPr id="5" name="Slide Number Placeholder 4">
            <a:extLst>
              <a:ext uri="{FF2B5EF4-FFF2-40B4-BE49-F238E27FC236}">
                <a16:creationId xmlns:a16="http://schemas.microsoft.com/office/drawing/2014/main" id="{08C189F7-0A91-A4CE-6F5E-0F7273AC20BE}"/>
              </a:ext>
            </a:extLst>
          </p:cNvPr>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532380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0CA9D-2340-2E51-BB7E-3FDFD60E3DBA}"/>
              </a:ext>
            </a:extLst>
          </p:cNvPr>
          <p:cNvSpPr>
            <a:spLocks noGrp="1"/>
          </p:cNvSpPr>
          <p:nvPr>
            <p:ph type="title"/>
          </p:nvPr>
        </p:nvSpPr>
        <p:spPr>
          <a:xfrm>
            <a:off x="420832" y="1474024"/>
            <a:ext cx="8302337" cy="786457"/>
          </a:xfrm>
        </p:spPr>
        <p:txBody>
          <a:bodyPr/>
          <a:lstStyle/>
          <a:p>
            <a:r>
              <a:rPr lang="en-US" dirty="0"/>
              <a:t>Peer and professional Development</a:t>
            </a:r>
          </a:p>
        </p:txBody>
      </p:sp>
      <p:sp>
        <p:nvSpPr>
          <p:cNvPr id="7" name="Slide Number Placeholder 6">
            <a:extLst>
              <a:ext uri="{FF2B5EF4-FFF2-40B4-BE49-F238E27FC236}">
                <a16:creationId xmlns:a16="http://schemas.microsoft.com/office/drawing/2014/main" id="{1655D571-5D1C-286E-34DE-08C01BC51801}"/>
              </a:ext>
            </a:extLst>
          </p:cNvPr>
          <p:cNvSpPr>
            <a:spLocks noGrp="1"/>
          </p:cNvSpPr>
          <p:nvPr>
            <p:ph type="sldNum" sz="quarter" idx="12"/>
          </p:nvPr>
        </p:nvSpPr>
        <p:spPr/>
        <p:txBody>
          <a:bodyPr/>
          <a:lstStyle/>
          <a:p>
            <a:fld id="{DEE5BC03-7CE3-4FE3-BC0A-0ACCA8AC1F24}" type="slidenum">
              <a:rPr lang="en-US" smtClean="0"/>
              <a:pPr/>
              <a:t>6</a:t>
            </a:fld>
            <a:endParaRPr lang="en-US" dirty="0"/>
          </a:p>
        </p:txBody>
      </p:sp>
      <p:graphicFrame>
        <p:nvGraphicFramePr>
          <p:cNvPr id="8" name="Diagram 7">
            <a:extLst>
              <a:ext uri="{FF2B5EF4-FFF2-40B4-BE49-F238E27FC236}">
                <a16:creationId xmlns:a16="http://schemas.microsoft.com/office/drawing/2014/main" id="{ED36610C-8A45-56E1-7510-F7F3EC84FBE1}"/>
              </a:ext>
            </a:extLst>
          </p:cNvPr>
          <p:cNvGraphicFramePr/>
          <p:nvPr>
            <p:extLst>
              <p:ext uri="{D42A27DB-BD31-4B8C-83A1-F6EECF244321}">
                <p14:modId xmlns:p14="http://schemas.microsoft.com/office/powerpoint/2010/main" val="3883643436"/>
              </p:ext>
            </p:extLst>
          </p:nvPr>
        </p:nvGraphicFramePr>
        <p:xfrm>
          <a:off x="150524" y="1676399"/>
          <a:ext cx="8842952" cy="5181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5114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0206C-91AD-83D9-B1A8-BE36FE568611}"/>
              </a:ext>
            </a:extLst>
          </p:cNvPr>
          <p:cNvSpPr>
            <a:spLocks noGrp="1"/>
          </p:cNvSpPr>
          <p:nvPr>
            <p:ph type="title"/>
          </p:nvPr>
        </p:nvSpPr>
        <p:spPr>
          <a:xfrm>
            <a:off x="169334" y="1485900"/>
            <a:ext cx="8673042" cy="736600"/>
          </a:xfrm>
        </p:spPr>
        <p:txBody>
          <a:bodyPr>
            <a:noAutofit/>
          </a:bodyPr>
          <a:lstStyle/>
          <a:p>
            <a:r>
              <a:rPr lang="en-US" dirty="0"/>
              <a:t>STUDENT SUCCESS SOFTWARE RFP UPDATE</a:t>
            </a:r>
          </a:p>
        </p:txBody>
      </p:sp>
      <p:sp>
        <p:nvSpPr>
          <p:cNvPr id="20" name="Text Placeholder 19">
            <a:extLst>
              <a:ext uri="{FF2B5EF4-FFF2-40B4-BE49-F238E27FC236}">
                <a16:creationId xmlns:a16="http://schemas.microsoft.com/office/drawing/2014/main" id="{B460617C-F7C6-2587-C952-BC3A74E89AAB}"/>
              </a:ext>
            </a:extLst>
          </p:cNvPr>
          <p:cNvSpPr>
            <a:spLocks noGrp="1"/>
          </p:cNvSpPr>
          <p:nvPr>
            <p:ph type="body" idx="1"/>
          </p:nvPr>
        </p:nvSpPr>
        <p:spPr/>
        <p:txBody>
          <a:bodyPr/>
          <a:lstStyle/>
          <a:p>
            <a:r>
              <a:rPr lang="en-US" dirty="0"/>
              <a:t>Timeline</a:t>
            </a:r>
          </a:p>
        </p:txBody>
      </p:sp>
      <p:sp>
        <p:nvSpPr>
          <p:cNvPr id="3" name="Content Placeholder 2">
            <a:extLst>
              <a:ext uri="{FF2B5EF4-FFF2-40B4-BE49-F238E27FC236}">
                <a16:creationId xmlns:a16="http://schemas.microsoft.com/office/drawing/2014/main" id="{A30BA4F8-AD00-4D4A-1BAC-6C07AB41CFFB}"/>
              </a:ext>
            </a:extLst>
          </p:cNvPr>
          <p:cNvSpPr>
            <a:spLocks noGrp="1"/>
          </p:cNvSpPr>
          <p:nvPr>
            <p:ph sz="half" idx="2"/>
          </p:nvPr>
        </p:nvSpPr>
        <p:spPr>
          <a:xfrm>
            <a:off x="507278" y="3003840"/>
            <a:ext cx="3527311" cy="3313833"/>
          </a:xfrm>
        </p:spPr>
        <p:txBody>
          <a:bodyPr/>
          <a:lstStyle/>
          <a:p>
            <a:r>
              <a:rPr lang="en-US" sz="2400" dirty="0"/>
              <a:t>RFP is published!</a:t>
            </a:r>
          </a:p>
          <a:p>
            <a:pPr lvl="1"/>
            <a:r>
              <a:rPr lang="en-US" sz="2000" dirty="0"/>
              <a:t>September 30, 2024</a:t>
            </a:r>
          </a:p>
          <a:p>
            <a:r>
              <a:rPr lang="en-US" sz="2400" dirty="0"/>
              <a:t>Currently finalizing evaluation committee members</a:t>
            </a:r>
          </a:p>
          <a:p>
            <a:r>
              <a:rPr lang="en-US" sz="2400" dirty="0"/>
              <a:t>Evaluation of Responses October 30-November 8</a:t>
            </a:r>
          </a:p>
        </p:txBody>
      </p:sp>
      <p:sp>
        <p:nvSpPr>
          <p:cNvPr id="12" name="Text Placeholder 11">
            <a:extLst>
              <a:ext uri="{FF2B5EF4-FFF2-40B4-BE49-F238E27FC236}">
                <a16:creationId xmlns:a16="http://schemas.microsoft.com/office/drawing/2014/main" id="{0F603169-F0A6-BAC8-3E8F-825DF1E80050}"/>
              </a:ext>
            </a:extLst>
          </p:cNvPr>
          <p:cNvSpPr>
            <a:spLocks noGrp="1"/>
          </p:cNvSpPr>
          <p:nvPr>
            <p:ph type="body" sz="quarter" idx="3"/>
          </p:nvPr>
        </p:nvSpPr>
        <p:spPr>
          <a:xfrm>
            <a:off x="4790207" y="2385430"/>
            <a:ext cx="4052457" cy="524894"/>
          </a:xfrm>
        </p:spPr>
        <p:txBody>
          <a:bodyPr/>
          <a:lstStyle/>
          <a:p>
            <a:r>
              <a:rPr lang="en-US" dirty="0"/>
              <a:t>Evaluator Groups (20 max)</a:t>
            </a:r>
          </a:p>
        </p:txBody>
      </p:sp>
      <p:graphicFrame>
        <p:nvGraphicFramePr>
          <p:cNvPr id="14" name="Content Placeholder 13">
            <a:extLst>
              <a:ext uri="{FF2B5EF4-FFF2-40B4-BE49-F238E27FC236}">
                <a16:creationId xmlns:a16="http://schemas.microsoft.com/office/drawing/2014/main" id="{E1FCA1E8-0EC3-4694-E36F-15F02A62C9B0}"/>
              </a:ext>
            </a:extLst>
          </p:cNvPr>
          <p:cNvGraphicFramePr>
            <a:graphicFrameLocks noGrp="1"/>
          </p:cNvGraphicFramePr>
          <p:nvPr>
            <p:ph sz="quarter" idx="4"/>
            <p:extLst>
              <p:ext uri="{D42A27DB-BD31-4B8C-83A1-F6EECF244321}">
                <p14:modId xmlns:p14="http://schemas.microsoft.com/office/powerpoint/2010/main" val="31997861"/>
              </p:ext>
            </p:extLst>
          </p:nvPr>
        </p:nvGraphicFramePr>
        <p:xfrm>
          <a:off x="4034589" y="2910325"/>
          <a:ext cx="5109411" cy="37021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A2B7E080-49A3-5CC4-7FCC-5FA4B40E84BC}"/>
              </a:ext>
            </a:extLst>
          </p:cNvPr>
          <p:cNvSpPr>
            <a:spLocks noGrp="1"/>
          </p:cNvSpPr>
          <p:nvPr>
            <p:ph type="sldNum" sz="quarter" idx="12"/>
          </p:nvPr>
        </p:nvSpPr>
        <p:spPr>
          <a:xfrm>
            <a:off x="8416636" y="6529852"/>
            <a:ext cx="457199" cy="191623"/>
          </a:xfrm>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3920035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10F08A4-F11A-57E9-BD11-7A97C5E9B34C}"/>
              </a:ext>
            </a:extLst>
          </p:cNvPr>
          <p:cNvSpPr>
            <a:spLocks noGrp="1"/>
          </p:cNvSpPr>
          <p:nvPr>
            <p:ph type="title"/>
          </p:nvPr>
        </p:nvSpPr>
        <p:spPr>
          <a:xfrm>
            <a:off x="571498" y="1167982"/>
            <a:ext cx="8302337" cy="786457"/>
          </a:xfrm>
        </p:spPr>
        <p:txBody>
          <a:bodyPr/>
          <a:lstStyle/>
          <a:p>
            <a:r>
              <a:rPr lang="en-US" dirty="0" err="1"/>
              <a:t>Rfp</a:t>
            </a:r>
            <a:r>
              <a:rPr lang="en-US" dirty="0"/>
              <a:t> TIMELINE</a:t>
            </a:r>
          </a:p>
        </p:txBody>
      </p:sp>
      <p:sp>
        <p:nvSpPr>
          <p:cNvPr id="4" name="Slide Number Placeholder 3">
            <a:extLst>
              <a:ext uri="{FF2B5EF4-FFF2-40B4-BE49-F238E27FC236}">
                <a16:creationId xmlns:a16="http://schemas.microsoft.com/office/drawing/2014/main" id="{E599BF71-1D4A-7AD8-DDA8-E14A5A595FEA}"/>
              </a:ext>
            </a:extLst>
          </p:cNvPr>
          <p:cNvSpPr>
            <a:spLocks noGrp="1"/>
          </p:cNvSpPr>
          <p:nvPr>
            <p:ph type="sldNum" sz="quarter" idx="12"/>
          </p:nvPr>
        </p:nvSpPr>
        <p:spPr/>
        <p:txBody>
          <a:bodyPr/>
          <a:lstStyle/>
          <a:p>
            <a:fld id="{DEE5BC03-7CE3-4FE3-BC0A-0ACCA8AC1F24}" type="slidenum">
              <a:rPr lang="en-US" smtClean="0"/>
              <a:pPr/>
              <a:t>8</a:t>
            </a:fld>
            <a:endParaRPr lang="en-US" dirty="0"/>
          </a:p>
        </p:txBody>
      </p:sp>
      <p:sp>
        <p:nvSpPr>
          <p:cNvPr id="8" name="Content Placeholder 2">
            <a:extLst>
              <a:ext uri="{FF2B5EF4-FFF2-40B4-BE49-F238E27FC236}">
                <a16:creationId xmlns:a16="http://schemas.microsoft.com/office/drawing/2014/main" id="{CCF52239-BEB4-8E58-8108-3B21749691EB}"/>
              </a:ext>
            </a:extLst>
          </p:cNvPr>
          <p:cNvSpPr txBox="1">
            <a:spLocks/>
          </p:cNvSpPr>
          <p:nvPr/>
        </p:nvSpPr>
        <p:spPr>
          <a:xfrm>
            <a:off x="3863540" y="1272693"/>
            <a:ext cx="5041469" cy="48120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1800">
              <a:latin typeface="Aptos" panose="020B0004020202020204" pitchFamily="34" charset="0"/>
            </a:endParaRPr>
          </a:p>
          <a:p>
            <a:pPr marL="0" indent="0">
              <a:buFont typeface="Arial" panose="020B0604020202020204" pitchFamily="34" charset="0"/>
              <a:buNone/>
            </a:pPr>
            <a:endParaRPr lang="en-US" sz="1800" dirty="0">
              <a:latin typeface="Aptos" panose="020B0004020202020204" pitchFamily="34" charset="0"/>
            </a:endParaRPr>
          </a:p>
        </p:txBody>
      </p:sp>
      <p:sp>
        <p:nvSpPr>
          <p:cNvPr id="9" name="Slide Number Placeholder 3">
            <a:extLst>
              <a:ext uri="{FF2B5EF4-FFF2-40B4-BE49-F238E27FC236}">
                <a16:creationId xmlns:a16="http://schemas.microsoft.com/office/drawing/2014/main" id="{137A52BC-931E-97C9-7F4C-4DB8829FE94B}"/>
              </a:ext>
            </a:extLst>
          </p:cNvPr>
          <p:cNvSpPr txBox="1">
            <a:spLocks/>
          </p:cNvSpPr>
          <p:nvPr/>
        </p:nvSpPr>
        <p:spPr>
          <a:xfrm>
            <a:off x="8416636" y="6233518"/>
            <a:ext cx="457199" cy="191623"/>
          </a:xfrm>
          <a:prstGeom prst="rect">
            <a:avLst/>
          </a:prstGeom>
        </p:spPr>
        <p:txBody>
          <a:bodyPr/>
          <a:lstStyle>
            <a:defPPr>
              <a:defRPr lang="en-US"/>
            </a:defPPr>
            <a:lvl1pPr marL="0" algn="r" defTabSz="457200" rtl="0" eaLnBrk="1" latinLnBrk="0" hangingPunct="1">
              <a:defRPr sz="11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EE5BC03-7CE3-4FE3-BC0A-0ACCA8AC1F24}" type="slidenum">
              <a:rPr lang="en-US" smtClean="0"/>
              <a:pPr/>
              <a:t>8</a:t>
            </a:fld>
            <a:endParaRPr lang="en-US" dirty="0"/>
          </a:p>
        </p:txBody>
      </p:sp>
      <p:graphicFrame>
        <p:nvGraphicFramePr>
          <p:cNvPr id="10" name="Table 9">
            <a:extLst>
              <a:ext uri="{FF2B5EF4-FFF2-40B4-BE49-F238E27FC236}">
                <a16:creationId xmlns:a16="http://schemas.microsoft.com/office/drawing/2014/main" id="{4523E3F1-8170-834D-2DF6-7A70BCF7F131}"/>
              </a:ext>
            </a:extLst>
          </p:cNvPr>
          <p:cNvGraphicFramePr>
            <a:graphicFrameLocks noGrp="1"/>
          </p:cNvGraphicFramePr>
          <p:nvPr>
            <p:extLst>
              <p:ext uri="{D42A27DB-BD31-4B8C-83A1-F6EECF244321}">
                <p14:modId xmlns:p14="http://schemas.microsoft.com/office/powerpoint/2010/main" val="2991945321"/>
              </p:ext>
            </p:extLst>
          </p:nvPr>
        </p:nvGraphicFramePr>
        <p:xfrm>
          <a:off x="238992" y="1851210"/>
          <a:ext cx="8634844" cy="4795446"/>
        </p:xfrm>
        <a:graphic>
          <a:graphicData uri="http://schemas.openxmlformats.org/drawingml/2006/table">
            <a:tbl>
              <a:tblPr firstRow="1" firstCol="1" bandRow="1">
                <a:tableStyleId>{912C8C85-51F0-491E-9774-3900AFEF0FD7}</a:tableStyleId>
              </a:tblPr>
              <a:tblGrid>
                <a:gridCol w="5975541">
                  <a:extLst>
                    <a:ext uri="{9D8B030D-6E8A-4147-A177-3AD203B41FA5}">
                      <a16:colId xmlns:a16="http://schemas.microsoft.com/office/drawing/2014/main" val="1619965812"/>
                    </a:ext>
                  </a:extLst>
                </a:gridCol>
                <a:gridCol w="2659303">
                  <a:extLst>
                    <a:ext uri="{9D8B030D-6E8A-4147-A177-3AD203B41FA5}">
                      <a16:colId xmlns:a16="http://schemas.microsoft.com/office/drawing/2014/main" val="3003073967"/>
                    </a:ext>
                  </a:extLst>
                </a:gridCol>
              </a:tblGrid>
              <a:tr h="203486">
                <a:tc>
                  <a:txBody>
                    <a:bodyPr/>
                    <a:lstStyle/>
                    <a:p>
                      <a:pPr marL="0" marR="0"/>
                      <a:r>
                        <a:rPr lang="en-US" sz="1600" dirty="0">
                          <a:effectLst/>
                          <a:latin typeface="Times New Roman" panose="02020603050405020304" pitchFamily="18" charset="0"/>
                          <a:ea typeface="Aptos" panose="020B0004020202020204" pitchFamily="34" charset="0"/>
                          <a:cs typeface="Aptos" panose="020B0004020202020204" pitchFamily="34" charset="0"/>
                        </a:rPr>
                        <a:t>Event</a:t>
                      </a:r>
                    </a:p>
                  </a:txBody>
                  <a:tcPr marL="9525" marR="9525" marT="9525" marB="9525" anchor="ctr"/>
                </a:tc>
                <a:tc>
                  <a:txBody>
                    <a:bodyPr/>
                    <a:lstStyle/>
                    <a:p>
                      <a:pPr marL="0" marR="0"/>
                      <a:r>
                        <a:rPr lang="en-US" sz="1600" dirty="0">
                          <a:effectLst/>
                          <a:latin typeface="Times New Roman" panose="02020603050405020304" pitchFamily="18" charset="0"/>
                          <a:ea typeface="Aptos" panose="020B0004020202020204" pitchFamily="34" charset="0"/>
                          <a:cs typeface="Aptos" panose="020B0004020202020204" pitchFamily="34" charset="0"/>
                        </a:rPr>
                        <a:t>Date</a:t>
                      </a:r>
                    </a:p>
                  </a:txBody>
                  <a:tcPr marL="9525" marR="9525" marT="9525" marB="9525" anchor="ctr"/>
                </a:tc>
                <a:extLst>
                  <a:ext uri="{0D108BD9-81ED-4DB2-BD59-A6C34878D82A}">
                    <a16:rowId xmlns:a16="http://schemas.microsoft.com/office/drawing/2014/main" val="3823918147"/>
                  </a:ext>
                </a:extLst>
              </a:tr>
              <a:tr h="203486">
                <a:tc>
                  <a:txBody>
                    <a:bodyPr/>
                    <a:lstStyle/>
                    <a:p>
                      <a:pPr marL="0" marR="0"/>
                      <a:r>
                        <a:rPr lang="en-US" sz="1600" dirty="0">
                          <a:effectLst/>
                        </a:rPr>
                        <a:t>RFP issued</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a:effectLst/>
                        </a:rPr>
                        <a:t>September 30, 2024</a:t>
                      </a:r>
                      <a:endParaRPr lang="en-US" sz="160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1764793408"/>
                  </a:ext>
                </a:extLst>
              </a:tr>
              <a:tr h="203486">
                <a:tc>
                  <a:txBody>
                    <a:bodyPr/>
                    <a:lstStyle/>
                    <a:p>
                      <a:pPr marL="0" marR="0"/>
                      <a:r>
                        <a:rPr lang="en-US" sz="1600" dirty="0">
                          <a:effectLst/>
                        </a:rPr>
                        <a:t>Optional Letter of Intent Due</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a:effectLst/>
                        </a:rPr>
                        <a:t>October 8, 2024</a:t>
                      </a:r>
                      <a:endParaRPr lang="en-US" sz="160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1673385980"/>
                  </a:ext>
                </a:extLst>
              </a:tr>
              <a:tr h="203486">
                <a:tc>
                  <a:txBody>
                    <a:bodyPr/>
                    <a:lstStyle/>
                    <a:p>
                      <a:pPr marL="0" marR="0"/>
                      <a:r>
                        <a:rPr lang="en-US" sz="1600" dirty="0">
                          <a:effectLst/>
                        </a:rPr>
                        <a:t>Vendor Pre-Proposal Teleconference</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a:effectLst/>
                        </a:rPr>
                        <a:t>October 8, 2024</a:t>
                      </a:r>
                      <a:endParaRPr lang="en-US" sz="160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1090282996"/>
                  </a:ext>
                </a:extLst>
              </a:tr>
              <a:tr h="203486">
                <a:tc>
                  <a:txBody>
                    <a:bodyPr/>
                    <a:lstStyle/>
                    <a:p>
                      <a:pPr marL="0" marR="0"/>
                      <a:r>
                        <a:rPr lang="en-US" sz="1600" dirty="0">
                          <a:effectLst/>
                        </a:rPr>
                        <a:t>Demo Accounts Active Date</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October 10, 2024</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941295420"/>
                  </a:ext>
                </a:extLst>
              </a:tr>
              <a:tr h="384362">
                <a:tc>
                  <a:txBody>
                    <a:bodyPr/>
                    <a:lstStyle/>
                    <a:p>
                      <a:pPr marL="0" marR="0"/>
                      <a:r>
                        <a:rPr lang="en-US" sz="1600" dirty="0">
                          <a:effectLst/>
                        </a:rPr>
                        <a:t>Response to Pre-Proposal Conference Questions Posted</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October 10, 2024</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174198051"/>
                  </a:ext>
                </a:extLst>
              </a:tr>
              <a:tr h="384362">
                <a:tc>
                  <a:txBody>
                    <a:bodyPr/>
                    <a:lstStyle/>
                    <a:p>
                      <a:pPr marL="0" marR="0"/>
                      <a:r>
                        <a:rPr lang="en-US" sz="1600" dirty="0">
                          <a:effectLst/>
                        </a:rPr>
                        <a:t>Final Vendor questions, comments, and complaints due</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October 21, 2024</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3354713449"/>
                  </a:ext>
                </a:extLst>
              </a:tr>
              <a:tr h="398816">
                <a:tc>
                  <a:txBody>
                    <a:bodyPr/>
                    <a:lstStyle/>
                    <a:p>
                      <a:pPr marL="0" marR="0"/>
                      <a:r>
                        <a:rPr lang="en-US" sz="1600" dirty="0">
                          <a:effectLst/>
                        </a:rPr>
                        <a:t>Written responses to final Vendor questions, comments, and complaints</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October 23, 2024</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2763288487"/>
                  </a:ext>
                </a:extLst>
              </a:tr>
              <a:tr h="203486">
                <a:tc>
                  <a:txBody>
                    <a:bodyPr/>
                    <a:lstStyle/>
                    <a:p>
                      <a:pPr marL="0" marR="0"/>
                      <a:r>
                        <a:rPr lang="en-US" sz="1600" dirty="0">
                          <a:effectLst/>
                        </a:rPr>
                        <a:t>Vendor Responses and Client References due</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October 29, 2024</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707683151"/>
                  </a:ext>
                </a:extLst>
              </a:tr>
              <a:tr h="384362">
                <a:tc>
                  <a:txBody>
                    <a:bodyPr/>
                    <a:lstStyle/>
                    <a:p>
                      <a:pPr marL="0" marR="0"/>
                      <a:r>
                        <a:rPr lang="en-US" sz="1600" dirty="0">
                          <a:effectLst/>
                        </a:rPr>
                        <a:t>Evaluation of Responses &amp; Conclusion of Demo use of Vendor Solutions</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October 30- November 8, 2024</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884740410"/>
                  </a:ext>
                </a:extLst>
              </a:tr>
              <a:tr h="384362">
                <a:tc>
                  <a:txBody>
                    <a:bodyPr/>
                    <a:lstStyle/>
                    <a:p>
                      <a:pPr marL="0" marR="0"/>
                      <a:r>
                        <a:rPr lang="en-US" sz="1600">
                          <a:effectLst/>
                        </a:rPr>
                        <a:t>Optional Vendor Demonstrations &amp; Presentations</a:t>
                      </a:r>
                      <a:endParaRPr lang="en-US" sz="160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(TBD) November 12-14, 2024</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874510626"/>
                  </a:ext>
                </a:extLst>
              </a:tr>
              <a:tr h="203486">
                <a:tc>
                  <a:txBody>
                    <a:bodyPr/>
                    <a:lstStyle/>
                    <a:p>
                      <a:pPr marL="0" marR="0"/>
                      <a:r>
                        <a:rPr lang="en-US" sz="1600">
                          <a:effectLst/>
                        </a:rPr>
                        <a:t>Notification of Apparent Successful Vendor</a:t>
                      </a:r>
                      <a:endParaRPr lang="en-US" sz="160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November 19, 2024</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4241451715"/>
                  </a:ext>
                </a:extLst>
              </a:tr>
              <a:tr h="203486">
                <a:tc>
                  <a:txBody>
                    <a:bodyPr/>
                    <a:lstStyle/>
                    <a:p>
                      <a:pPr marL="0" marR="0"/>
                      <a:r>
                        <a:rPr lang="en-US" sz="1600" dirty="0">
                          <a:effectLst/>
                        </a:rPr>
                        <a:t>Vendor requests for debriefing due (Optional)</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November 22, 2024, 2024</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1653549881"/>
                  </a:ext>
                </a:extLst>
              </a:tr>
              <a:tr h="203486">
                <a:tc>
                  <a:txBody>
                    <a:bodyPr/>
                    <a:lstStyle/>
                    <a:p>
                      <a:pPr marL="0" marR="0"/>
                      <a:r>
                        <a:rPr lang="en-US" sz="1600">
                          <a:effectLst/>
                        </a:rPr>
                        <a:t>Optional Vendor debriefings</a:t>
                      </a:r>
                      <a:endParaRPr lang="en-US" sz="160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December 3-5, 2024</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999953727"/>
                  </a:ext>
                </a:extLst>
              </a:tr>
              <a:tr h="203486">
                <a:tc>
                  <a:txBody>
                    <a:bodyPr/>
                    <a:lstStyle/>
                    <a:p>
                      <a:pPr marL="0" marR="0"/>
                      <a:r>
                        <a:rPr lang="en-US" sz="1600" dirty="0">
                          <a:effectLst/>
                        </a:rPr>
                        <a:t>Contract Approval &amp; Signature</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tc>
                  <a:txBody>
                    <a:bodyPr/>
                    <a:lstStyle/>
                    <a:p>
                      <a:pPr marL="0" marR="0"/>
                      <a:r>
                        <a:rPr lang="en-US" sz="1600" dirty="0">
                          <a:effectLst/>
                        </a:rPr>
                        <a:t>TBD</a:t>
                      </a:r>
                      <a:endParaRPr lang="en-US" sz="1600" dirty="0">
                        <a:effectLst/>
                        <a:latin typeface="Times New Roman" panose="02020603050405020304" pitchFamily="18" charset="0"/>
                        <a:ea typeface="Aptos" panose="020B0004020202020204" pitchFamily="34" charset="0"/>
                        <a:cs typeface="Aptos" panose="020B0004020202020204" pitchFamily="34" charset="0"/>
                      </a:endParaRPr>
                    </a:p>
                  </a:txBody>
                  <a:tcPr marL="9525" marR="9525" marT="9525" marB="9525" anchor="ctr">
                    <a:solidFill>
                      <a:schemeClr val="bg1"/>
                    </a:solidFill>
                  </a:tcPr>
                </a:tc>
                <a:extLst>
                  <a:ext uri="{0D108BD9-81ED-4DB2-BD59-A6C34878D82A}">
                    <a16:rowId xmlns:a16="http://schemas.microsoft.com/office/drawing/2014/main" val="1877788996"/>
                  </a:ext>
                </a:extLst>
              </a:tr>
            </a:tbl>
          </a:graphicData>
        </a:graphic>
      </p:graphicFrame>
    </p:spTree>
    <p:extLst>
      <p:ext uri="{BB962C8B-B14F-4D97-AF65-F5344CB8AC3E}">
        <p14:creationId xmlns:p14="http://schemas.microsoft.com/office/powerpoint/2010/main" val="2033844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77E4A-FE5F-7A33-BA89-3B53FA527915}"/>
              </a:ext>
            </a:extLst>
          </p:cNvPr>
          <p:cNvSpPr>
            <a:spLocks noGrp="1"/>
          </p:cNvSpPr>
          <p:nvPr>
            <p:ph type="title"/>
          </p:nvPr>
        </p:nvSpPr>
        <p:spPr/>
        <p:txBody>
          <a:bodyPr/>
          <a:lstStyle/>
          <a:p>
            <a:r>
              <a:rPr lang="en-US" dirty="0"/>
              <a:t>Guided Pathways Capacity Building</a:t>
            </a:r>
          </a:p>
        </p:txBody>
      </p:sp>
      <p:sp>
        <p:nvSpPr>
          <p:cNvPr id="4" name="Slide Number Placeholder 3">
            <a:extLst>
              <a:ext uri="{FF2B5EF4-FFF2-40B4-BE49-F238E27FC236}">
                <a16:creationId xmlns:a16="http://schemas.microsoft.com/office/drawing/2014/main" id="{30CD2F66-6B1D-7123-C05D-3CD10AC9AE62}"/>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US" smtClean="0"/>
              <a:t>9</a:t>
            </a:fld>
            <a:endParaRPr lang="en-US"/>
          </a:p>
        </p:txBody>
      </p:sp>
      <p:graphicFrame>
        <p:nvGraphicFramePr>
          <p:cNvPr id="5" name="Diagram 4">
            <a:extLst>
              <a:ext uri="{FF2B5EF4-FFF2-40B4-BE49-F238E27FC236}">
                <a16:creationId xmlns:a16="http://schemas.microsoft.com/office/drawing/2014/main" id="{DDCBFD24-C3D1-DF40-27B9-90A9EFACA3E0}"/>
              </a:ext>
            </a:extLst>
          </p:cNvPr>
          <p:cNvGraphicFramePr/>
          <p:nvPr>
            <p:extLst>
              <p:ext uri="{D42A27DB-BD31-4B8C-83A1-F6EECF244321}">
                <p14:modId xmlns:p14="http://schemas.microsoft.com/office/powerpoint/2010/main" val="48517187"/>
              </p:ext>
            </p:extLst>
          </p:nvPr>
        </p:nvGraphicFramePr>
        <p:xfrm>
          <a:off x="98854" y="1742303"/>
          <a:ext cx="9045146" cy="64996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a:extLst>
              <a:ext uri="{FF2B5EF4-FFF2-40B4-BE49-F238E27FC236}">
                <a16:creationId xmlns:a16="http://schemas.microsoft.com/office/drawing/2014/main" id="{2ED52B8B-53DE-5410-1BB6-491C4B49DB54}"/>
              </a:ext>
            </a:extLst>
          </p:cNvPr>
          <p:cNvSpPr txBox="1"/>
          <p:nvPr/>
        </p:nvSpPr>
        <p:spPr>
          <a:xfrm>
            <a:off x="-150588" y="2061893"/>
            <a:ext cx="9097362" cy="1486048"/>
          </a:xfrm>
          <a:prstGeom prst="rect">
            <a:avLst/>
          </a:prstGeom>
          <a:noFill/>
        </p:spPr>
        <p:txBody>
          <a:bodyPr wrap="none" rtlCol="0">
            <a:spAutoFit/>
          </a:bodyPr>
          <a:lstStyle/>
          <a:p>
            <a:pPr marL="533400" lvl="1" algn="ctr">
              <a:lnSpc>
                <a:spcPct val="90000"/>
              </a:lnSpc>
              <a:spcBef>
                <a:spcPts val="500"/>
              </a:spcBef>
              <a:buClr>
                <a:srgbClr val="003764"/>
              </a:buClr>
              <a:buSzPts val="2400"/>
            </a:pPr>
            <a:r>
              <a:rPr lang="en-US" sz="2400" dirty="0">
                <a:solidFill>
                  <a:srgbClr val="003764"/>
                </a:solidFill>
                <a:latin typeface="Source Sans Pro"/>
                <a:ea typeface="Source Sans Pro"/>
                <a:sym typeface="Source Sans Pro"/>
              </a:rPr>
              <a:t>Investment in college infrastructure to advance student success </a:t>
            </a:r>
            <a:br>
              <a:rPr lang="en-US" sz="2400" dirty="0">
                <a:solidFill>
                  <a:srgbClr val="003764"/>
                </a:solidFill>
                <a:latin typeface="Source Sans Pro"/>
                <a:ea typeface="Source Sans Pro"/>
                <a:sym typeface="Source Sans Pro"/>
              </a:rPr>
            </a:br>
            <a:r>
              <a:rPr lang="en-US" sz="2400" dirty="0">
                <a:solidFill>
                  <a:srgbClr val="003764"/>
                </a:solidFill>
                <a:latin typeface="Source Sans Pro"/>
                <a:ea typeface="Source Sans Pro"/>
                <a:sym typeface="Source Sans Pro"/>
              </a:rPr>
              <a:t>through Guided Pathways,  other high impact strategies, </a:t>
            </a:r>
            <a:br>
              <a:rPr lang="en-US" sz="2400" dirty="0">
                <a:solidFill>
                  <a:srgbClr val="003764"/>
                </a:solidFill>
                <a:latin typeface="Source Sans Pro"/>
                <a:ea typeface="Source Sans Pro"/>
                <a:sym typeface="Source Sans Pro"/>
              </a:rPr>
            </a:br>
            <a:r>
              <a:rPr lang="en-US" sz="2400" dirty="0">
                <a:solidFill>
                  <a:srgbClr val="003764"/>
                </a:solidFill>
                <a:latin typeface="Source Sans Pro"/>
                <a:ea typeface="Source Sans Pro"/>
                <a:sym typeface="Source Sans Pro"/>
              </a:rPr>
              <a:t>and promising practices</a:t>
            </a:r>
          </a:p>
          <a:p>
            <a:pPr marL="533400" lvl="1" algn="ctr">
              <a:lnSpc>
                <a:spcPct val="90000"/>
              </a:lnSpc>
              <a:spcBef>
                <a:spcPts val="500"/>
              </a:spcBef>
              <a:buClr>
                <a:srgbClr val="003764"/>
              </a:buClr>
              <a:buSzPts val="2400"/>
            </a:pPr>
            <a:endParaRPr lang="en-US" sz="2400" dirty="0">
              <a:solidFill>
                <a:srgbClr val="003764"/>
              </a:solidFill>
              <a:latin typeface="Source Sans Pro"/>
              <a:ea typeface="Source Sans Pro"/>
              <a:sym typeface="Source Sans Pro"/>
            </a:endParaRPr>
          </a:p>
        </p:txBody>
      </p:sp>
    </p:spTree>
    <p:extLst>
      <p:ext uri="{BB962C8B-B14F-4D97-AF65-F5344CB8AC3E}">
        <p14:creationId xmlns:p14="http://schemas.microsoft.com/office/powerpoint/2010/main" val="3923726328"/>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BCTC PowerPoint template--standard version" id="{704F361A-0815-4AB8-B1B1-4622852CCB7F}" vid="{757D8C9B-8E99-46F3-8389-D6EF626E272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F948E665ECF7842A8E9F6A6D42CD1A8" ma:contentTypeVersion="513" ma:contentTypeDescription="Create a new document." ma:contentTypeScope="" ma:versionID="d440fc9625261b42707d26fb19635200">
  <xsd:schema xmlns:xsd="http://www.w3.org/2001/XMLSchema" xmlns:xs="http://www.w3.org/2001/XMLSchema" xmlns:p="http://schemas.microsoft.com/office/2006/metadata/properties" xmlns:ns1="http://schemas.microsoft.com/sharepoint/v3" xmlns:ns2="d9922a8a-c8e9-487d-95d2-c6b1c2450a72" xmlns:ns3="03e82ba2-b1c2-49ab-af23-43782fb35cbc" targetNamespace="http://schemas.microsoft.com/office/2006/metadata/properties" ma:root="true" ma:fieldsID="3bdb47f55d4bbc6b9ca2f98c66e7a660" ns1:_="" ns2:_="" ns3:_="">
    <xsd:import namespace="http://schemas.microsoft.com/sharepoint/v3"/>
    <xsd:import namespace="d9922a8a-c8e9-487d-95d2-c6b1c2450a72"/>
    <xsd:import namespace="03e82ba2-b1c2-49ab-af23-43782fb35cbc"/>
    <xsd:element name="properties">
      <xsd:complexType>
        <xsd:sequence>
          <xsd:element name="documentManagement">
            <xsd:complexType>
              <xsd:all>
                <xsd:element ref="ns2:Menu_x0020_Group" minOccurs="0"/>
                <xsd:element ref="ns2:Category" minOccurs="0"/>
                <xsd:element ref="ns2:Content_x0020_Owner" minOccurs="0"/>
                <xsd:element ref="ns3:_dlc_DocId" minOccurs="0"/>
                <xsd:element ref="ns3:_dlc_DocIdUrl" minOccurs="0"/>
                <xsd:element ref="ns3:_dlc_DocIdPersistId" minOccurs="0"/>
                <xsd:element ref="ns2:IconOverlay" minOccurs="0"/>
                <xsd:element ref="ns1:PublishingExpirationDate" minOccurs="0"/>
                <xsd:element ref="ns1:PublishingStartDate"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15"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PublishingStartDate" ma:index="16"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9922a8a-c8e9-487d-95d2-c6b1c2450a72"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ma:readOnly="false">
      <xsd:simpleType>
        <xsd:restriction base="dms:Choice">
          <xsd:enumeration value="Business Cards"/>
          <xsd:enumeration value="Name Badges"/>
          <xsd:enumeration value="Logos"/>
          <xsd:enumeration value="SBCTC Templates"/>
          <xsd:enumeration value="Style Guide"/>
          <xsd:enumeration value="Zoom Backgrounds"/>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conOverlay" ma:index="14" nillable="true" ma:displayName="IconOverlay" ma:internalName="IconOverlay" ma:readOnly="false">
      <xsd:simpleType>
        <xsd:restriction base="dms:Text"/>
      </xsd:simpleType>
    </xsd:element>
    <xsd:element name="MediaServiceMetadata" ma:index="17" nillable="true" ma:displayName="MediaServiceMetadata" ma:hidden="true" ma:internalName="MediaServiceMetadata" ma:readOnly="true">
      <xsd:simpleType>
        <xsd:restriction base="dms:Note"/>
      </xsd:simpleType>
    </xsd:element>
    <xsd:element name="MediaServiceFastMetadata" ma:index="18"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3e82ba2-b1c2-49ab-af23-43782fb35cbc" elementFormDefault="qualified">
    <xsd:import namespace="http://schemas.microsoft.com/office/2006/documentManagement/types"/>
    <xsd:import namespace="http://schemas.microsoft.com/office/infopath/2007/PartnerControls"/>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Content_x0020_Owner xmlns="d9922a8a-c8e9-487d-95d2-c6b1c2450a72">
      <UserInfo>
        <DisplayName>Katie Rose</DisplayName>
        <AccountId>85</AccountId>
        <AccountType/>
      </UserInfo>
    </Content_x0020_Owner>
    <IconOverlay xmlns="d9922a8a-c8e9-487d-95d2-c6b1c2450a72" xsi:nil="true"/>
    <Menu_x0020_Group xmlns="d9922a8a-c8e9-487d-95d2-c6b1c2450a72">Publications &amp; Printing</Menu_x0020_Group>
    <Category xmlns="d9922a8a-c8e9-487d-95d2-c6b1c2450a72">SBCTC Templates</Category>
    <_dlc_DocId xmlns="03e82ba2-b1c2-49ab-af23-43782fb35cbc">Z7X6SQ3F62JH-64-83</_dlc_DocId>
    <_dlc_DocIdUrl xmlns="03e82ba2-b1c2-49ab-af23-43782fb35cbc">
      <Url>https://portal.sbctc.edu/sites/Intranet/publications/_layouts/15/DocIdRedir.aspx?ID=Z7X6SQ3F62JH-64-83</Url>
      <Description>Z7X6SQ3F62JH-64-83</Description>
    </_dlc_DocIdUrl>
  </documentManagement>
</p:properties>
</file>

<file path=customXml/itemProps1.xml><?xml version="1.0" encoding="utf-8"?>
<ds:datastoreItem xmlns:ds="http://schemas.openxmlformats.org/officeDocument/2006/customXml" ds:itemID="{ADB5638D-D5BF-4859-98A2-1C19EAA93CE0}">
  <ds:schemaRefs>
    <ds:schemaRef ds:uri="http://schemas.microsoft.com/sharepoint/v3/contenttype/forms"/>
  </ds:schemaRefs>
</ds:datastoreItem>
</file>

<file path=customXml/itemProps2.xml><?xml version="1.0" encoding="utf-8"?>
<ds:datastoreItem xmlns:ds="http://schemas.openxmlformats.org/officeDocument/2006/customXml" ds:itemID="{02B41657-AF1B-427D-9063-778083D5AA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9922a8a-c8e9-487d-95d2-c6b1c2450a72"/>
    <ds:schemaRef ds:uri="03e82ba2-b1c2-49ab-af23-43782fb35c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35940EB-9295-40F5-8C8B-916A82F32F42}">
  <ds:schemaRefs>
    <ds:schemaRef ds:uri="http://schemas.microsoft.com/sharepoint/events"/>
  </ds:schemaRefs>
</ds:datastoreItem>
</file>

<file path=customXml/itemProps4.xml><?xml version="1.0" encoding="utf-8"?>
<ds:datastoreItem xmlns:ds="http://schemas.openxmlformats.org/officeDocument/2006/customXml" ds:itemID="{C5C388AF-9EF2-40E4-AC4E-C9E502C2E4DC}">
  <ds:schemaRefs>
    <ds:schemaRef ds:uri="http://schemas.microsoft.com/office/2006/metadata/properties"/>
    <ds:schemaRef ds:uri="http://schemas.microsoft.com/office/infopath/2007/PartnerControls"/>
    <ds:schemaRef ds:uri="http://schemas.microsoft.com/sharepoint/v3"/>
    <ds:schemaRef ds:uri="d9922a8a-c8e9-487d-95d2-c6b1c2450a72"/>
    <ds:schemaRef ds:uri="03e82ba2-b1c2-49ab-af23-43782fb35cbc"/>
  </ds:schemaRefs>
</ds:datastoreItem>
</file>

<file path=docProps/app.xml><?xml version="1.0" encoding="utf-8"?>
<Properties xmlns="http://schemas.openxmlformats.org/officeDocument/2006/extended-properties" xmlns:vt="http://schemas.openxmlformats.org/officeDocument/2006/docPropsVTypes">
  <Template>SBCTC PowerPoint template--standard version</Template>
  <TotalTime>206</TotalTime>
  <Words>1295</Words>
  <Application>Microsoft Office PowerPoint</Application>
  <PresentationFormat>On-screen Show (4:3)</PresentationFormat>
  <Paragraphs>213</Paragraphs>
  <Slides>16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Aptos</vt:lpstr>
      <vt:lpstr>Arial</vt:lpstr>
      <vt:lpstr>Calibri</vt:lpstr>
      <vt:lpstr>Source Sans Pro</vt:lpstr>
      <vt:lpstr>Times New Roman</vt:lpstr>
      <vt:lpstr>Office Theme</vt:lpstr>
      <vt:lpstr>Guided Pathways advisory council </vt:lpstr>
      <vt:lpstr>Tribal stewards framework</vt:lpstr>
      <vt:lpstr>Our time together</vt:lpstr>
      <vt:lpstr>Welcome &amp; Introductions</vt:lpstr>
      <vt:lpstr>Announcements</vt:lpstr>
      <vt:lpstr>Peer and professional Development</vt:lpstr>
      <vt:lpstr>STUDENT SUCCESS SOFTWARE RFP UPDATE</vt:lpstr>
      <vt:lpstr>Rfp TIMELINE</vt:lpstr>
      <vt:lpstr>Guided Pathways Capacity Building</vt:lpstr>
      <vt:lpstr>  Aspen Framework for Student Success </vt:lpstr>
      <vt:lpstr>Curriculum Outline</vt:lpstr>
      <vt:lpstr>Annual Pathway Projects</vt:lpstr>
      <vt:lpstr>Participants &amp; Expectations</vt:lpstr>
      <vt:lpstr>Benefits</vt:lpstr>
      <vt:lpstr>Small Group Discussion/Pair and Share </vt:lpstr>
      <vt:lpstr>Questions? Comments? Discussion? Collaboration!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Monica Wilson</dc:creator>
  <cp:lastModifiedBy>Monica Wilson</cp:lastModifiedBy>
  <cp:revision>3</cp:revision>
  <dcterms:created xsi:type="dcterms:W3CDTF">2024-10-23T21:50:11Z</dcterms:created>
  <dcterms:modified xsi:type="dcterms:W3CDTF">2024-10-24T20:09:08Z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0x0101001F948E665ECF7842A8E9F6A6D42CD1A8</vt:lpwstr>
  </property>
  <property fmtid="{D5CDD505-2E9C-101B-9397-08002B2CF9AE}" pid="3" name="_dlc_DocIdItemGuid">
    <vt:lpwstr>bc372a88-358c-4bb6-8d38-dd951ccab0b4</vt:lpwstr>
  </property>
</Properties>
</file>