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 id="2147483661" r:id="rId2"/>
    <p:sldMasterId id="2147483674" r:id="rId3"/>
  </p:sldMasterIdLst>
  <p:notesMasterIdLst>
    <p:notesMasterId r:id="rId27"/>
  </p:notesMasterIdLst>
  <p:sldIdLst>
    <p:sldId id="361" r:id="rId4"/>
    <p:sldId id="277" r:id="rId5"/>
    <p:sldId id="398" r:id="rId6"/>
    <p:sldId id="258" r:id="rId7"/>
    <p:sldId id="259" r:id="rId8"/>
    <p:sldId id="382" r:id="rId9"/>
    <p:sldId id="372" r:id="rId10"/>
    <p:sldId id="365" r:id="rId11"/>
    <p:sldId id="374" r:id="rId12"/>
    <p:sldId id="280" r:id="rId13"/>
    <p:sldId id="360" r:id="rId14"/>
    <p:sldId id="281" r:id="rId15"/>
    <p:sldId id="389" r:id="rId16"/>
    <p:sldId id="386" r:id="rId17"/>
    <p:sldId id="375" r:id="rId18"/>
    <p:sldId id="399" r:id="rId19"/>
    <p:sldId id="276" r:id="rId20"/>
    <p:sldId id="366" r:id="rId21"/>
    <p:sldId id="368" r:id="rId22"/>
    <p:sldId id="264" r:id="rId23"/>
    <p:sldId id="383" r:id="rId24"/>
    <p:sldId id="257" r:id="rId25"/>
    <p:sldId id="400" r:id="rId26"/>
  </p:sldIdLst>
  <p:sldSz cx="9144000" cy="6858000" type="screen4x3"/>
  <p:notesSz cx="6858000" cy="9144000"/>
  <p:embeddedFontLst>
    <p:embeddedFont>
      <p:font typeface="Calibri" panose="020F0502020204030204" pitchFamily="34" charset="0"/>
      <p:regular r:id="rId28"/>
      <p:bold r:id="rId29"/>
      <p:italic r:id="rId30"/>
      <p:boldItalic r:id="rId31"/>
    </p:embeddedFont>
    <p:embeddedFont>
      <p:font typeface="Economica" panose="020B0604020202020204" charset="0"/>
      <p:regular r:id="rId32"/>
      <p:bold r:id="rId33"/>
      <p:italic r:id="rId34"/>
      <p:boldItalic r:id="rId35"/>
    </p:embeddedFont>
    <p:embeddedFont>
      <p:font typeface="Franklin Gothic Book" panose="020B0503020102020204" pitchFamily="34" charset="0"/>
      <p:regular r:id="rId36"/>
      <p:italic r:id="rId37"/>
    </p:embeddedFont>
    <p:embeddedFont>
      <p:font typeface="Franklin Gothic Medium" panose="020B0603020102020204" pitchFamily="34" charset="0"/>
      <p:regular r:id="rId38"/>
      <p:italic r:id="rId39"/>
    </p:embeddedFont>
    <p:embeddedFont>
      <p:font typeface="Open Sans" panose="020B0606030504020204" pitchFamily="34" charset="0"/>
      <p:regular r:id="rId40"/>
      <p:bold r:id="rId41"/>
      <p:italic r:id="rId42"/>
      <p:boldItalic r:id="rId43"/>
    </p:embeddedFont>
    <p:embeddedFont>
      <p:font typeface="Source Sans Pro" panose="020B0503030403020204" pitchFamily="3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50" autoAdjust="0"/>
    <p:restoredTop sz="84848" autoAdjust="0"/>
  </p:normalViewPr>
  <p:slideViewPr>
    <p:cSldViewPr snapToGrid="0">
      <p:cViewPr varScale="1">
        <p:scale>
          <a:sx n="81" d="100"/>
          <a:sy n="81" d="100"/>
        </p:scale>
        <p:origin x="141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2.fntdata"/><Relationship Id="rId21" Type="http://schemas.openxmlformats.org/officeDocument/2006/relationships/slide" Target="slides/slide18.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2.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7.xml"/><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3.xml"/></Relationships>
</file>

<file path=ppt/diagrams/_rels/data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368634-ED2A-4F42-8865-F8FADD78F61C}" type="doc">
      <dgm:prSet loTypeId="urn:microsoft.com/office/officeart/2005/8/layout/default" loCatId="list" qsTypeId="urn:microsoft.com/office/officeart/2005/8/quickstyle/simple5" qsCatId="simple" csTypeId="urn:microsoft.com/office/officeart/2005/8/colors/colorful5" csCatId="colorful" phldr="1"/>
      <dgm:spPr/>
      <dgm:t>
        <a:bodyPr/>
        <a:lstStyle/>
        <a:p>
          <a:endParaRPr lang="en-US"/>
        </a:p>
      </dgm:t>
    </dgm:pt>
    <dgm:pt modelId="{407C9061-2B8E-42B0-9C64-860AC62F8C25}">
      <dgm:prSet phldrT="[Text]"/>
      <dgm:spPr/>
      <dgm:t>
        <a:bodyPr/>
        <a:lstStyle/>
        <a:p>
          <a:r>
            <a:rPr lang="en-US" dirty="0"/>
            <a:t>Monica Wilson</a:t>
          </a:r>
        </a:p>
      </dgm:t>
    </dgm:pt>
    <dgm:pt modelId="{B5547B6C-45E7-4803-99B8-A0D3F4BDECE5}" type="parTrans" cxnId="{D6150A5D-33CD-4098-9519-CE6E29BEC796}">
      <dgm:prSet/>
      <dgm:spPr/>
      <dgm:t>
        <a:bodyPr/>
        <a:lstStyle/>
        <a:p>
          <a:endParaRPr lang="en-US"/>
        </a:p>
      </dgm:t>
    </dgm:pt>
    <dgm:pt modelId="{B494FF3E-9370-4E1C-B0D1-D47BDF89CAB3}" type="sibTrans" cxnId="{D6150A5D-33CD-4098-9519-CE6E29BEC796}">
      <dgm:prSet/>
      <dgm:spPr/>
      <dgm:t>
        <a:bodyPr/>
        <a:lstStyle/>
        <a:p>
          <a:endParaRPr lang="en-US"/>
        </a:p>
      </dgm:t>
    </dgm:pt>
    <dgm:pt modelId="{5AC75943-3C5A-493F-A71B-93378292DE88}">
      <dgm:prSet phldrT="[Text]"/>
      <dgm:spPr/>
      <dgm:t>
        <a:bodyPr/>
        <a:lstStyle/>
        <a:p>
          <a:r>
            <a:rPr lang="en-US" dirty="0"/>
            <a:t>Director</a:t>
          </a:r>
        </a:p>
      </dgm:t>
    </dgm:pt>
    <dgm:pt modelId="{19A479BF-77A8-4C4E-AFB8-8EEB56DA3C32}" type="parTrans" cxnId="{6EFD9ED7-C484-4456-BED8-FF0F9C0782D7}">
      <dgm:prSet/>
      <dgm:spPr/>
      <dgm:t>
        <a:bodyPr/>
        <a:lstStyle/>
        <a:p>
          <a:endParaRPr lang="en-US"/>
        </a:p>
      </dgm:t>
    </dgm:pt>
    <dgm:pt modelId="{AF7C6DE6-E73E-4335-9982-DDB8361DE11B}" type="sibTrans" cxnId="{6EFD9ED7-C484-4456-BED8-FF0F9C0782D7}">
      <dgm:prSet/>
      <dgm:spPr/>
      <dgm:t>
        <a:bodyPr/>
        <a:lstStyle/>
        <a:p>
          <a:endParaRPr lang="en-US"/>
        </a:p>
      </dgm:t>
    </dgm:pt>
    <dgm:pt modelId="{BBED1A1B-70FF-4284-89C5-E1979299C806}">
      <dgm:prSet phldrT="[Text]"/>
      <dgm:spPr/>
      <dgm:t>
        <a:bodyPr/>
        <a:lstStyle/>
        <a:p>
          <a:r>
            <a:rPr lang="en-US" dirty="0"/>
            <a:t>Amunoo Tembo</a:t>
          </a:r>
        </a:p>
      </dgm:t>
    </dgm:pt>
    <dgm:pt modelId="{CA8C5545-3B35-475B-8A47-5DF3EDEF4985}" type="parTrans" cxnId="{98478FB7-C63F-48A5-9EAA-91E15B872B1A}">
      <dgm:prSet/>
      <dgm:spPr/>
      <dgm:t>
        <a:bodyPr/>
        <a:lstStyle/>
        <a:p>
          <a:endParaRPr lang="en-US"/>
        </a:p>
      </dgm:t>
    </dgm:pt>
    <dgm:pt modelId="{8BBA4A5C-D6B9-4F81-85CD-74656501944E}" type="sibTrans" cxnId="{98478FB7-C63F-48A5-9EAA-91E15B872B1A}">
      <dgm:prSet/>
      <dgm:spPr/>
      <dgm:t>
        <a:bodyPr/>
        <a:lstStyle/>
        <a:p>
          <a:endParaRPr lang="en-US"/>
        </a:p>
      </dgm:t>
    </dgm:pt>
    <dgm:pt modelId="{46D78D58-DD9E-407B-911A-E89000CC846C}">
      <dgm:prSet phldrT="[Text]"/>
      <dgm:spPr/>
      <dgm:t>
        <a:bodyPr/>
        <a:lstStyle/>
        <a:p>
          <a:r>
            <a:rPr lang="en-US" dirty="0"/>
            <a:t>Policy Associate</a:t>
          </a:r>
        </a:p>
      </dgm:t>
    </dgm:pt>
    <dgm:pt modelId="{7E342278-82E2-4713-A898-42437A2C4AFA}" type="parTrans" cxnId="{C10129EF-EA7B-4BE1-9D13-71D8B78ABAE2}">
      <dgm:prSet/>
      <dgm:spPr/>
      <dgm:t>
        <a:bodyPr/>
        <a:lstStyle/>
        <a:p>
          <a:endParaRPr lang="en-US"/>
        </a:p>
      </dgm:t>
    </dgm:pt>
    <dgm:pt modelId="{34214B37-C93E-4E88-8FB5-1EA81DB15055}" type="sibTrans" cxnId="{C10129EF-EA7B-4BE1-9D13-71D8B78ABAE2}">
      <dgm:prSet/>
      <dgm:spPr/>
      <dgm:t>
        <a:bodyPr/>
        <a:lstStyle/>
        <a:p>
          <a:endParaRPr lang="en-US"/>
        </a:p>
      </dgm:t>
    </dgm:pt>
    <dgm:pt modelId="{DF568ED4-65B9-451E-840E-4FE26D10728C}">
      <dgm:prSet phldrT="[Text]"/>
      <dgm:spPr/>
      <dgm:t>
        <a:bodyPr/>
        <a:lstStyle/>
        <a:p>
          <a:r>
            <a:rPr lang="en-US" dirty="0"/>
            <a:t>Pathway Navigation</a:t>
          </a:r>
        </a:p>
      </dgm:t>
    </dgm:pt>
    <dgm:pt modelId="{5CA05917-4B9D-4F45-930A-407D1F8B5FBC}" type="parTrans" cxnId="{3C9D1143-C957-47DF-9FF9-7A8A53149381}">
      <dgm:prSet/>
      <dgm:spPr/>
      <dgm:t>
        <a:bodyPr/>
        <a:lstStyle/>
        <a:p>
          <a:endParaRPr lang="en-US"/>
        </a:p>
      </dgm:t>
    </dgm:pt>
    <dgm:pt modelId="{440AC98D-7342-4BB7-AD12-12C37AABA04C}" type="sibTrans" cxnId="{3C9D1143-C957-47DF-9FF9-7A8A53149381}">
      <dgm:prSet/>
      <dgm:spPr/>
      <dgm:t>
        <a:bodyPr/>
        <a:lstStyle/>
        <a:p>
          <a:endParaRPr lang="en-US"/>
        </a:p>
      </dgm:t>
    </dgm:pt>
    <dgm:pt modelId="{A898A454-F346-44E2-A909-20C473776E6C}">
      <dgm:prSet phldrT="[Text]"/>
      <dgm:spPr/>
      <dgm:t>
        <a:bodyPr/>
        <a:lstStyle/>
        <a:p>
          <a:r>
            <a:rPr lang="en-US" dirty="0"/>
            <a:t>Guava Jordan</a:t>
          </a:r>
        </a:p>
      </dgm:t>
    </dgm:pt>
    <dgm:pt modelId="{6EE963CA-C18A-498E-AA5A-B45123965F8F}" type="parTrans" cxnId="{9CE95D42-A2B8-481E-9B9D-E34868F054BB}">
      <dgm:prSet/>
      <dgm:spPr/>
      <dgm:t>
        <a:bodyPr/>
        <a:lstStyle/>
        <a:p>
          <a:endParaRPr lang="en-US"/>
        </a:p>
      </dgm:t>
    </dgm:pt>
    <dgm:pt modelId="{C857FA2E-3F59-4664-A27A-40752DA6C434}" type="sibTrans" cxnId="{9CE95D42-A2B8-481E-9B9D-E34868F054BB}">
      <dgm:prSet/>
      <dgm:spPr/>
      <dgm:t>
        <a:bodyPr/>
        <a:lstStyle/>
        <a:p>
          <a:endParaRPr lang="en-US"/>
        </a:p>
      </dgm:t>
    </dgm:pt>
    <dgm:pt modelId="{99B922BE-8031-4860-BBCA-3F0F96671F0A}">
      <dgm:prSet phldrT="[Text]"/>
      <dgm:spPr/>
      <dgm:t>
        <a:bodyPr/>
        <a:lstStyle/>
        <a:p>
          <a:r>
            <a:rPr lang="en-US" dirty="0"/>
            <a:t>Policy Associate</a:t>
          </a:r>
        </a:p>
      </dgm:t>
    </dgm:pt>
    <dgm:pt modelId="{57CF9FD3-1677-477A-848F-9CAF152D2DC7}" type="parTrans" cxnId="{F18A7256-4C94-4296-A38A-3DBEF1D61AB4}">
      <dgm:prSet/>
      <dgm:spPr/>
      <dgm:t>
        <a:bodyPr/>
        <a:lstStyle/>
        <a:p>
          <a:endParaRPr lang="en-US"/>
        </a:p>
      </dgm:t>
    </dgm:pt>
    <dgm:pt modelId="{105746BD-D06B-4EC0-B80D-0829F7259CB7}" type="sibTrans" cxnId="{F18A7256-4C94-4296-A38A-3DBEF1D61AB4}">
      <dgm:prSet/>
      <dgm:spPr/>
      <dgm:t>
        <a:bodyPr/>
        <a:lstStyle/>
        <a:p>
          <a:endParaRPr lang="en-US"/>
        </a:p>
      </dgm:t>
    </dgm:pt>
    <dgm:pt modelId="{751AB4AE-C155-49CC-8F43-6593AFB9FF66}">
      <dgm:prSet phldrT="[Text]"/>
      <dgm:spPr/>
      <dgm:t>
        <a:bodyPr/>
        <a:lstStyle/>
        <a:p>
          <a:r>
            <a:rPr lang="en-US" dirty="0"/>
            <a:t>Faculty Development</a:t>
          </a:r>
        </a:p>
      </dgm:t>
    </dgm:pt>
    <dgm:pt modelId="{5F64C13C-5FD5-4FCA-83B9-0DC509955EF6}" type="parTrans" cxnId="{5568C186-DBA2-4265-A6BA-C81BCC445E28}">
      <dgm:prSet/>
      <dgm:spPr/>
      <dgm:t>
        <a:bodyPr/>
        <a:lstStyle/>
        <a:p>
          <a:endParaRPr lang="en-US"/>
        </a:p>
      </dgm:t>
    </dgm:pt>
    <dgm:pt modelId="{3E9C31B8-A90D-4C37-9DF6-95223D331A4E}" type="sibTrans" cxnId="{5568C186-DBA2-4265-A6BA-C81BCC445E28}">
      <dgm:prSet/>
      <dgm:spPr/>
      <dgm:t>
        <a:bodyPr/>
        <a:lstStyle/>
        <a:p>
          <a:endParaRPr lang="en-US"/>
        </a:p>
      </dgm:t>
    </dgm:pt>
    <dgm:pt modelId="{D3B52632-DA1D-4C73-BF58-89D6B7CB4D01}">
      <dgm:prSet phldrT="[Text]"/>
      <dgm:spPr/>
      <dgm:t>
        <a:bodyPr/>
        <a:lstStyle/>
        <a:p>
          <a:r>
            <a:rPr lang="en-US" dirty="0"/>
            <a:t>Ensured Learning</a:t>
          </a:r>
        </a:p>
      </dgm:t>
    </dgm:pt>
    <dgm:pt modelId="{D6BC5245-34AA-4B75-BF86-CDF76CDD06B4}" type="parTrans" cxnId="{7EDD4D56-D021-4F59-9DC4-E4FB085A0A31}">
      <dgm:prSet/>
      <dgm:spPr/>
      <dgm:t>
        <a:bodyPr/>
        <a:lstStyle/>
        <a:p>
          <a:endParaRPr lang="en-US"/>
        </a:p>
      </dgm:t>
    </dgm:pt>
    <dgm:pt modelId="{CCCEEC7C-7693-4131-B96E-BFE45FC7062A}" type="sibTrans" cxnId="{7EDD4D56-D021-4F59-9DC4-E4FB085A0A31}">
      <dgm:prSet/>
      <dgm:spPr/>
      <dgm:t>
        <a:bodyPr/>
        <a:lstStyle/>
        <a:p>
          <a:endParaRPr lang="en-US"/>
        </a:p>
      </dgm:t>
    </dgm:pt>
    <dgm:pt modelId="{3A5D37F9-FC00-48D8-A3EB-1A480BBA571A}">
      <dgm:prSet phldrT="[Text]"/>
      <dgm:spPr/>
      <dgm:t>
        <a:bodyPr/>
        <a:lstStyle/>
        <a:p>
          <a:r>
            <a:rPr lang="en-US" dirty="0"/>
            <a:t>Dawn Draus</a:t>
          </a:r>
        </a:p>
      </dgm:t>
    </dgm:pt>
    <dgm:pt modelId="{4418F2C3-7A0C-4403-88E9-298DC6AF8B97}" type="parTrans" cxnId="{91777A48-E16D-4340-A999-794ACA5BF670}">
      <dgm:prSet/>
      <dgm:spPr/>
      <dgm:t>
        <a:bodyPr/>
        <a:lstStyle/>
        <a:p>
          <a:endParaRPr lang="en-US"/>
        </a:p>
      </dgm:t>
    </dgm:pt>
    <dgm:pt modelId="{FEB07835-F93E-4248-B341-57C219C78902}" type="sibTrans" cxnId="{91777A48-E16D-4340-A999-794ACA5BF670}">
      <dgm:prSet/>
      <dgm:spPr/>
      <dgm:t>
        <a:bodyPr/>
        <a:lstStyle/>
        <a:p>
          <a:endParaRPr lang="en-US"/>
        </a:p>
      </dgm:t>
    </dgm:pt>
    <dgm:pt modelId="{985FC27A-B823-450D-9068-31AD51A9270A}">
      <dgm:prSet phldrT="[Text]"/>
      <dgm:spPr/>
      <dgm:t>
        <a:bodyPr/>
        <a:lstStyle/>
        <a:p>
          <a:r>
            <a:rPr lang="en-US" dirty="0"/>
            <a:t>Policy Associate</a:t>
          </a:r>
        </a:p>
      </dgm:t>
    </dgm:pt>
    <dgm:pt modelId="{BD8011FD-A311-4E92-9BBF-A12D3B4ECBF2}" type="parTrans" cxnId="{544BCD9E-E744-4374-925D-3B609A0C723A}">
      <dgm:prSet/>
      <dgm:spPr/>
      <dgm:t>
        <a:bodyPr/>
        <a:lstStyle/>
        <a:p>
          <a:endParaRPr lang="en-US"/>
        </a:p>
      </dgm:t>
    </dgm:pt>
    <dgm:pt modelId="{CC1A757C-B369-45A3-9E0D-E1B2412BE802}" type="sibTrans" cxnId="{544BCD9E-E744-4374-925D-3B609A0C723A}">
      <dgm:prSet/>
      <dgm:spPr/>
      <dgm:t>
        <a:bodyPr/>
        <a:lstStyle/>
        <a:p>
          <a:endParaRPr lang="en-US"/>
        </a:p>
      </dgm:t>
    </dgm:pt>
    <dgm:pt modelId="{97701B79-DC40-4FC9-80CC-00FD5675CF9D}">
      <dgm:prSet phldrT="[Text]"/>
      <dgm:spPr/>
      <dgm:t>
        <a:bodyPr/>
        <a:lstStyle/>
        <a:p>
          <a:r>
            <a:rPr lang="en-US" dirty="0"/>
            <a:t>Math Pathways</a:t>
          </a:r>
        </a:p>
      </dgm:t>
    </dgm:pt>
    <dgm:pt modelId="{7282AF6B-2FB0-47D3-B263-4221F1678602}" type="parTrans" cxnId="{C4DB4FEC-1F55-49B9-AECB-4697D36574CB}">
      <dgm:prSet/>
      <dgm:spPr/>
      <dgm:t>
        <a:bodyPr/>
        <a:lstStyle/>
        <a:p>
          <a:endParaRPr lang="en-US"/>
        </a:p>
      </dgm:t>
    </dgm:pt>
    <dgm:pt modelId="{AC1BCB7E-F60B-4235-9827-024039324D55}" type="sibTrans" cxnId="{C4DB4FEC-1F55-49B9-AECB-4697D36574CB}">
      <dgm:prSet/>
      <dgm:spPr/>
      <dgm:t>
        <a:bodyPr/>
        <a:lstStyle/>
        <a:p>
          <a:endParaRPr lang="en-US"/>
        </a:p>
      </dgm:t>
    </dgm:pt>
    <dgm:pt modelId="{F92B2614-32FF-4A88-AAD5-32F4CF9D599E}">
      <dgm:prSet phldrT="[Text]"/>
      <dgm:spPr/>
      <dgm:t>
        <a:bodyPr/>
        <a:lstStyle/>
        <a:p>
          <a:r>
            <a:rPr lang="en-US" dirty="0"/>
            <a:t>Placement</a:t>
          </a:r>
        </a:p>
      </dgm:t>
    </dgm:pt>
    <dgm:pt modelId="{FE59D9AE-DF30-4FBC-9AAB-8F6515DEB21B}" type="parTrans" cxnId="{25D5E1EB-F382-4F77-8A08-2A32A7AFC5B6}">
      <dgm:prSet/>
      <dgm:spPr/>
      <dgm:t>
        <a:bodyPr/>
        <a:lstStyle/>
        <a:p>
          <a:endParaRPr lang="en-US"/>
        </a:p>
      </dgm:t>
    </dgm:pt>
    <dgm:pt modelId="{284174B6-8F00-4F08-9A7D-8107CB3CEC1D}" type="sibTrans" cxnId="{25D5E1EB-F382-4F77-8A08-2A32A7AFC5B6}">
      <dgm:prSet/>
      <dgm:spPr/>
      <dgm:t>
        <a:bodyPr/>
        <a:lstStyle/>
        <a:p>
          <a:endParaRPr lang="en-US"/>
        </a:p>
      </dgm:t>
    </dgm:pt>
    <dgm:pt modelId="{A05B6225-AF99-49DA-B002-21887DFFE2DD}">
      <dgm:prSet phldrT="[Text]"/>
      <dgm:spPr/>
      <dgm:t>
        <a:bodyPr/>
        <a:lstStyle/>
        <a:p>
          <a:r>
            <a:rPr lang="en-US" dirty="0"/>
            <a:t>Student Services Liaison</a:t>
          </a:r>
        </a:p>
      </dgm:t>
    </dgm:pt>
    <dgm:pt modelId="{06E53D6E-659B-469C-BDEA-ABFE2A04AB8E}" type="parTrans" cxnId="{0CA38EDE-A770-4F00-A60F-AB04B4663F06}">
      <dgm:prSet/>
      <dgm:spPr/>
      <dgm:t>
        <a:bodyPr/>
        <a:lstStyle/>
        <a:p>
          <a:endParaRPr lang="en-US"/>
        </a:p>
      </dgm:t>
    </dgm:pt>
    <dgm:pt modelId="{AF01DAFA-64D6-4955-8DC1-EDA215449F82}" type="sibTrans" cxnId="{0CA38EDE-A770-4F00-A60F-AB04B4663F06}">
      <dgm:prSet/>
      <dgm:spPr/>
      <dgm:t>
        <a:bodyPr/>
        <a:lstStyle/>
        <a:p>
          <a:endParaRPr lang="en-US"/>
        </a:p>
      </dgm:t>
    </dgm:pt>
    <dgm:pt modelId="{958DDA3D-D648-4C81-85DA-3A22027D87BE}">
      <dgm:prSet phldrT="[Text]"/>
      <dgm:spPr/>
      <dgm:t>
        <a:bodyPr/>
        <a:lstStyle/>
        <a:p>
          <a:r>
            <a:rPr lang="en-US" dirty="0"/>
            <a:t>System Engagement</a:t>
          </a:r>
        </a:p>
      </dgm:t>
    </dgm:pt>
    <dgm:pt modelId="{0476682B-4A8A-417E-890A-281238A6F67C}" type="parTrans" cxnId="{128421CC-2146-44BD-B729-0068167AC794}">
      <dgm:prSet/>
      <dgm:spPr/>
      <dgm:t>
        <a:bodyPr/>
        <a:lstStyle/>
        <a:p>
          <a:endParaRPr lang="en-US"/>
        </a:p>
      </dgm:t>
    </dgm:pt>
    <dgm:pt modelId="{D893F50F-81F9-4702-9F59-4B7789702666}" type="sibTrans" cxnId="{128421CC-2146-44BD-B729-0068167AC794}">
      <dgm:prSet/>
      <dgm:spPr/>
      <dgm:t>
        <a:bodyPr/>
        <a:lstStyle/>
        <a:p>
          <a:endParaRPr lang="en-US"/>
        </a:p>
      </dgm:t>
    </dgm:pt>
    <dgm:pt modelId="{FC7EECDB-39F4-48A1-8C76-C59948D20ABF}">
      <dgm:prSet phldrT="[Text]"/>
      <dgm:spPr/>
      <dgm:t>
        <a:bodyPr/>
        <a:lstStyle/>
        <a:p>
          <a:r>
            <a:rPr lang="en-US" dirty="0"/>
            <a:t>Strategic Initiatives</a:t>
          </a:r>
        </a:p>
      </dgm:t>
    </dgm:pt>
    <dgm:pt modelId="{75F86669-8917-4983-9AB7-0691EAE4D500}" type="parTrans" cxnId="{881125FC-C217-412C-8355-595AF196CB28}">
      <dgm:prSet/>
      <dgm:spPr/>
      <dgm:t>
        <a:bodyPr/>
        <a:lstStyle/>
        <a:p>
          <a:endParaRPr lang="en-US"/>
        </a:p>
      </dgm:t>
    </dgm:pt>
    <dgm:pt modelId="{DB7E697B-ADA0-4E78-8F0B-65EABA392421}" type="sibTrans" cxnId="{881125FC-C217-412C-8355-595AF196CB28}">
      <dgm:prSet/>
      <dgm:spPr/>
      <dgm:t>
        <a:bodyPr/>
        <a:lstStyle/>
        <a:p>
          <a:endParaRPr lang="en-US"/>
        </a:p>
      </dgm:t>
    </dgm:pt>
    <dgm:pt modelId="{D96AA12B-F160-4F81-982C-2EE10C73B4ED}">
      <dgm:prSet phldrT="[Text]"/>
      <dgm:spPr/>
      <dgm:t>
        <a:bodyPr/>
        <a:lstStyle/>
        <a:p>
          <a:r>
            <a:rPr lang="en-US"/>
            <a:t>Brook Bane</a:t>
          </a:r>
          <a:endParaRPr lang="en-US" dirty="0"/>
        </a:p>
      </dgm:t>
    </dgm:pt>
    <dgm:pt modelId="{9A8DA72B-2A59-4545-BFB6-9378E6DC244E}" type="parTrans" cxnId="{17415672-9DCF-4081-A6F3-B3D00F8A1FFF}">
      <dgm:prSet/>
      <dgm:spPr/>
      <dgm:t>
        <a:bodyPr/>
        <a:lstStyle/>
        <a:p>
          <a:endParaRPr lang="en-US"/>
        </a:p>
      </dgm:t>
    </dgm:pt>
    <dgm:pt modelId="{20FDC6B8-F13D-4D48-AD16-CA5C1550B263}" type="sibTrans" cxnId="{17415672-9DCF-4081-A6F3-B3D00F8A1FFF}">
      <dgm:prSet/>
      <dgm:spPr/>
      <dgm:t>
        <a:bodyPr/>
        <a:lstStyle/>
        <a:p>
          <a:endParaRPr lang="en-US"/>
        </a:p>
      </dgm:t>
    </dgm:pt>
    <dgm:pt modelId="{4100FF71-1177-46DA-B24C-38449320CE5D}">
      <dgm:prSet phldrT="[Text]"/>
      <dgm:spPr/>
      <dgm:t>
        <a:bodyPr/>
        <a:lstStyle/>
        <a:p>
          <a:r>
            <a:rPr lang="en-US" dirty="0"/>
            <a:t>Program Specialist</a:t>
          </a:r>
        </a:p>
      </dgm:t>
    </dgm:pt>
    <dgm:pt modelId="{E919EA7F-BCA8-4AE2-A0DB-489B24DDC136}" type="parTrans" cxnId="{EC5474F7-DC55-4173-93D5-7C1C1612C4BB}">
      <dgm:prSet/>
      <dgm:spPr/>
      <dgm:t>
        <a:bodyPr/>
        <a:lstStyle/>
        <a:p>
          <a:endParaRPr lang="en-US"/>
        </a:p>
      </dgm:t>
    </dgm:pt>
    <dgm:pt modelId="{F235DF59-9A47-44D3-8DB2-AED1090D889B}" type="sibTrans" cxnId="{EC5474F7-DC55-4173-93D5-7C1C1612C4BB}">
      <dgm:prSet/>
      <dgm:spPr/>
      <dgm:t>
        <a:bodyPr/>
        <a:lstStyle/>
        <a:p>
          <a:endParaRPr lang="en-US"/>
        </a:p>
      </dgm:t>
    </dgm:pt>
    <dgm:pt modelId="{2B259D3E-838B-4366-921F-06E7BF1E9A82}">
      <dgm:prSet phldrT="[Text]"/>
      <dgm:spPr/>
      <dgm:t>
        <a:bodyPr/>
        <a:lstStyle/>
        <a:p>
          <a:r>
            <a:rPr lang="en-US" dirty="0"/>
            <a:t>Professional Development</a:t>
          </a:r>
        </a:p>
      </dgm:t>
    </dgm:pt>
    <dgm:pt modelId="{67B54387-5FAF-4F9F-9664-FCE1B14861C1}" type="parTrans" cxnId="{D5365A51-0E20-4D0E-AB29-ABA86A3FD0AD}">
      <dgm:prSet/>
      <dgm:spPr/>
      <dgm:t>
        <a:bodyPr/>
        <a:lstStyle/>
        <a:p>
          <a:endParaRPr lang="en-US"/>
        </a:p>
      </dgm:t>
    </dgm:pt>
    <dgm:pt modelId="{97F9D67D-FF70-4C50-BD5F-26A7F277B1A7}" type="sibTrans" cxnId="{D5365A51-0E20-4D0E-AB29-ABA86A3FD0AD}">
      <dgm:prSet/>
      <dgm:spPr/>
      <dgm:t>
        <a:bodyPr/>
        <a:lstStyle/>
        <a:p>
          <a:endParaRPr lang="en-US"/>
        </a:p>
      </dgm:t>
    </dgm:pt>
    <dgm:pt modelId="{890D7D4A-271B-4392-A746-DF2D40BB8300}">
      <dgm:prSet phldrT="[Text]"/>
      <dgm:spPr/>
      <dgm:t>
        <a:bodyPr/>
        <a:lstStyle/>
        <a:p>
          <a:r>
            <a:rPr lang="en-US" dirty="0"/>
            <a:t>Coaching</a:t>
          </a:r>
        </a:p>
      </dgm:t>
    </dgm:pt>
    <dgm:pt modelId="{81CE1449-F31D-4086-8CCC-6469AF5A50C5}" type="parTrans" cxnId="{34362008-1D0C-4B64-BB06-C75F2544D634}">
      <dgm:prSet/>
      <dgm:spPr/>
      <dgm:t>
        <a:bodyPr/>
        <a:lstStyle/>
        <a:p>
          <a:endParaRPr lang="en-US"/>
        </a:p>
      </dgm:t>
    </dgm:pt>
    <dgm:pt modelId="{280F5586-4712-4F32-AFC9-549B69086F1D}" type="sibTrans" cxnId="{34362008-1D0C-4B64-BB06-C75F2544D634}">
      <dgm:prSet/>
      <dgm:spPr/>
      <dgm:t>
        <a:bodyPr/>
        <a:lstStyle/>
        <a:p>
          <a:endParaRPr lang="en-US"/>
        </a:p>
      </dgm:t>
    </dgm:pt>
    <dgm:pt modelId="{A8F95401-82BB-45E6-8D43-CF31B3472750}">
      <dgm:prSet phldrT="[Text]"/>
      <dgm:spPr/>
      <dgm:t>
        <a:bodyPr/>
        <a:lstStyle/>
        <a:p>
          <a:r>
            <a:rPr lang="en-US" i="1" dirty="0"/>
            <a:t>Vacant</a:t>
          </a:r>
        </a:p>
      </dgm:t>
    </dgm:pt>
    <dgm:pt modelId="{DD3B9F07-F7A1-4127-A117-C9F884CDE93F}" type="parTrans" cxnId="{5B8439D1-CE61-4528-9F60-5E0943CE4C01}">
      <dgm:prSet/>
      <dgm:spPr/>
      <dgm:t>
        <a:bodyPr/>
        <a:lstStyle/>
        <a:p>
          <a:endParaRPr lang="en-US"/>
        </a:p>
      </dgm:t>
    </dgm:pt>
    <dgm:pt modelId="{8CB89674-439A-486B-A421-CD988FF280CD}" type="sibTrans" cxnId="{5B8439D1-CE61-4528-9F60-5E0943CE4C01}">
      <dgm:prSet/>
      <dgm:spPr/>
      <dgm:t>
        <a:bodyPr/>
        <a:lstStyle/>
        <a:p>
          <a:endParaRPr lang="en-US"/>
        </a:p>
      </dgm:t>
    </dgm:pt>
    <dgm:pt modelId="{3D0D6E94-FFDB-4419-8F59-6410B7D14FF5}">
      <dgm:prSet phldrT="[Text]"/>
      <dgm:spPr/>
      <dgm:t>
        <a:bodyPr/>
        <a:lstStyle/>
        <a:p>
          <a:r>
            <a:rPr lang="en-US" dirty="0"/>
            <a:t>Administrative Assistant</a:t>
          </a:r>
        </a:p>
      </dgm:t>
    </dgm:pt>
    <dgm:pt modelId="{8877E3BE-D0B9-4746-B6E9-C4523DDB1FAD}" type="parTrans" cxnId="{815609F9-BC90-4B16-BB22-87AE97EA2B63}">
      <dgm:prSet/>
      <dgm:spPr/>
      <dgm:t>
        <a:bodyPr/>
        <a:lstStyle/>
        <a:p>
          <a:endParaRPr lang="en-US"/>
        </a:p>
      </dgm:t>
    </dgm:pt>
    <dgm:pt modelId="{B12CDEDC-588A-4E38-BD6E-CC0742245A2D}" type="sibTrans" cxnId="{815609F9-BC90-4B16-BB22-87AE97EA2B63}">
      <dgm:prSet/>
      <dgm:spPr/>
      <dgm:t>
        <a:bodyPr/>
        <a:lstStyle/>
        <a:p>
          <a:endParaRPr lang="en-US"/>
        </a:p>
      </dgm:t>
    </dgm:pt>
    <dgm:pt modelId="{9AAD9598-0AEA-4E17-867A-E1718E3C2F82}">
      <dgm:prSet phldrT="[Text]"/>
      <dgm:spPr/>
      <dgm:t>
        <a:bodyPr/>
        <a:lstStyle/>
        <a:p>
          <a:r>
            <a:rPr lang="en-US" dirty="0"/>
            <a:t>Professional Development</a:t>
          </a:r>
        </a:p>
      </dgm:t>
    </dgm:pt>
    <dgm:pt modelId="{4BD36293-784A-4F4B-B934-C5CA9391F1C2}" type="parTrans" cxnId="{D92D1042-77E6-4AF7-A48B-DB2D6959C773}">
      <dgm:prSet/>
      <dgm:spPr/>
      <dgm:t>
        <a:bodyPr/>
        <a:lstStyle/>
        <a:p>
          <a:endParaRPr lang="en-US"/>
        </a:p>
      </dgm:t>
    </dgm:pt>
    <dgm:pt modelId="{5812E5A9-5313-4DAF-9C8F-FAA29C374D8D}" type="sibTrans" cxnId="{D92D1042-77E6-4AF7-A48B-DB2D6959C773}">
      <dgm:prSet/>
      <dgm:spPr/>
      <dgm:t>
        <a:bodyPr/>
        <a:lstStyle/>
        <a:p>
          <a:endParaRPr lang="en-US"/>
        </a:p>
      </dgm:t>
    </dgm:pt>
    <dgm:pt modelId="{04BB977C-68B9-4CAC-A7E7-FB316F18CBE0}">
      <dgm:prSet phldrT="[Text]"/>
      <dgm:spPr/>
      <dgm:t>
        <a:bodyPr/>
        <a:lstStyle/>
        <a:p>
          <a:r>
            <a:rPr lang="en-US" dirty="0"/>
            <a:t>IDEAL Fellowship</a:t>
          </a:r>
        </a:p>
      </dgm:t>
    </dgm:pt>
    <dgm:pt modelId="{02D4DA1D-EF80-462A-A8B1-C55909481487}" type="parTrans" cxnId="{50C16484-0D78-46F1-AF6F-F78B8C260A6B}">
      <dgm:prSet/>
      <dgm:spPr/>
      <dgm:t>
        <a:bodyPr/>
        <a:lstStyle/>
        <a:p>
          <a:endParaRPr lang="en-US"/>
        </a:p>
      </dgm:t>
    </dgm:pt>
    <dgm:pt modelId="{5F077CCA-5C6C-4ABC-880B-D4B5F68A6252}" type="sibTrans" cxnId="{50C16484-0D78-46F1-AF6F-F78B8C260A6B}">
      <dgm:prSet/>
      <dgm:spPr/>
      <dgm:t>
        <a:bodyPr/>
        <a:lstStyle/>
        <a:p>
          <a:endParaRPr lang="en-US"/>
        </a:p>
      </dgm:t>
    </dgm:pt>
    <dgm:pt modelId="{51E6D74E-5D32-4CA7-887F-5967E12EA710}" type="pres">
      <dgm:prSet presAssocID="{46368634-ED2A-4F42-8865-F8FADD78F61C}" presName="diagram" presStyleCnt="0">
        <dgm:presLayoutVars>
          <dgm:dir/>
          <dgm:resizeHandles val="exact"/>
        </dgm:presLayoutVars>
      </dgm:prSet>
      <dgm:spPr/>
    </dgm:pt>
    <dgm:pt modelId="{33FBEFA8-CBB7-475A-8CB7-835669F70AF0}" type="pres">
      <dgm:prSet presAssocID="{407C9061-2B8E-42B0-9C64-860AC62F8C25}" presName="node" presStyleLbl="node1" presStyleIdx="0" presStyleCnt="6">
        <dgm:presLayoutVars>
          <dgm:bulletEnabled val="1"/>
        </dgm:presLayoutVars>
      </dgm:prSet>
      <dgm:spPr/>
    </dgm:pt>
    <dgm:pt modelId="{96DA5E97-5B5A-47F8-9328-9AA398C0A258}" type="pres">
      <dgm:prSet presAssocID="{B494FF3E-9370-4E1C-B0D1-D47BDF89CAB3}" presName="sibTrans" presStyleCnt="0"/>
      <dgm:spPr/>
    </dgm:pt>
    <dgm:pt modelId="{0C274810-1785-472A-9ABA-E63FCFF67B7F}" type="pres">
      <dgm:prSet presAssocID="{D96AA12B-F160-4F81-982C-2EE10C73B4ED}" presName="node" presStyleLbl="node1" presStyleIdx="1" presStyleCnt="6">
        <dgm:presLayoutVars>
          <dgm:bulletEnabled val="1"/>
        </dgm:presLayoutVars>
      </dgm:prSet>
      <dgm:spPr/>
    </dgm:pt>
    <dgm:pt modelId="{248537EC-164E-463E-9482-F23EF727D860}" type="pres">
      <dgm:prSet presAssocID="{20FDC6B8-F13D-4D48-AD16-CA5C1550B263}" presName="sibTrans" presStyleCnt="0"/>
      <dgm:spPr/>
    </dgm:pt>
    <dgm:pt modelId="{E42E9ADA-DF90-4FCE-9A5A-98C04933F705}" type="pres">
      <dgm:prSet presAssocID="{A8F95401-82BB-45E6-8D43-CF31B3472750}" presName="node" presStyleLbl="node1" presStyleIdx="2" presStyleCnt="6">
        <dgm:presLayoutVars>
          <dgm:bulletEnabled val="1"/>
        </dgm:presLayoutVars>
      </dgm:prSet>
      <dgm:spPr/>
    </dgm:pt>
    <dgm:pt modelId="{2AD83363-BCD4-4F76-A784-8AD9E0430877}" type="pres">
      <dgm:prSet presAssocID="{8CB89674-439A-486B-A421-CD988FF280CD}" presName="sibTrans" presStyleCnt="0"/>
      <dgm:spPr/>
    </dgm:pt>
    <dgm:pt modelId="{0854C2FE-D3F6-4E1F-AD26-160599170C36}" type="pres">
      <dgm:prSet presAssocID="{BBED1A1B-70FF-4284-89C5-E1979299C806}" presName="node" presStyleLbl="node1" presStyleIdx="3" presStyleCnt="6">
        <dgm:presLayoutVars>
          <dgm:bulletEnabled val="1"/>
        </dgm:presLayoutVars>
      </dgm:prSet>
      <dgm:spPr/>
    </dgm:pt>
    <dgm:pt modelId="{2972A029-9C8D-4FBD-9AC2-9EF1B3C99DD5}" type="pres">
      <dgm:prSet presAssocID="{8BBA4A5C-D6B9-4F81-85CD-74656501944E}" presName="sibTrans" presStyleCnt="0"/>
      <dgm:spPr/>
    </dgm:pt>
    <dgm:pt modelId="{DA8F4520-0422-46C4-ABC5-9D2AD83893CC}" type="pres">
      <dgm:prSet presAssocID="{A898A454-F346-44E2-A909-20C473776E6C}" presName="node" presStyleLbl="node1" presStyleIdx="4" presStyleCnt="6">
        <dgm:presLayoutVars>
          <dgm:bulletEnabled val="1"/>
        </dgm:presLayoutVars>
      </dgm:prSet>
      <dgm:spPr/>
    </dgm:pt>
    <dgm:pt modelId="{FF096772-744B-4F2F-A78E-4F5F2AA4D8E3}" type="pres">
      <dgm:prSet presAssocID="{C857FA2E-3F59-4664-A27A-40752DA6C434}" presName="sibTrans" presStyleCnt="0"/>
      <dgm:spPr/>
    </dgm:pt>
    <dgm:pt modelId="{2966884D-B9C4-4EB9-B5B9-98F45A472697}" type="pres">
      <dgm:prSet presAssocID="{3A5D37F9-FC00-48D8-A3EB-1A480BBA571A}" presName="node" presStyleLbl="node1" presStyleIdx="5" presStyleCnt="6">
        <dgm:presLayoutVars>
          <dgm:bulletEnabled val="1"/>
        </dgm:presLayoutVars>
      </dgm:prSet>
      <dgm:spPr/>
    </dgm:pt>
  </dgm:ptLst>
  <dgm:cxnLst>
    <dgm:cxn modelId="{B5F1CD04-553E-4E33-993D-738A0A938A86}" type="presOf" srcId="{F92B2614-32FF-4A88-AAD5-32F4CF9D599E}" destId="{2966884D-B9C4-4EB9-B5B9-98F45A472697}" srcOrd="0" destOrd="3" presId="urn:microsoft.com/office/officeart/2005/8/layout/default"/>
    <dgm:cxn modelId="{34362008-1D0C-4B64-BB06-C75F2544D634}" srcId="{D96AA12B-F160-4F81-982C-2EE10C73B4ED}" destId="{890D7D4A-271B-4392-A746-DF2D40BB8300}" srcOrd="2" destOrd="0" parTransId="{81CE1449-F31D-4086-8CCC-6469AF5A50C5}" sibTransId="{280F5586-4712-4F32-AFC9-549B69086F1D}"/>
    <dgm:cxn modelId="{B0002D21-B6E0-4D7A-AE67-8A012AA038FE}" type="presOf" srcId="{D96AA12B-F160-4F81-982C-2EE10C73B4ED}" destId="{0C274810-1785-472A-9ABA-E63FCFF67B7F}" srcOrd="0" destOrd="0" presId="urn:microsoft.com/office/officeart/2005/8/layout/default"/>
    <dgm:cxn modelId="{4EDC3225-9513-4403-85FD-A089E022EF1B}" type="presOf" srcId="{2B259D3E-838B-4366-921F-06E7BF1E9A82}" destId="{0C274810-1785-472A-9ABA-E63FCFF67B7F}" srcOrd="0" destOrd="2" presId="urn:microsoft.com/office/officeart/2005/8/layout/default"/>
    <dgm:cxn modelId="{E8F6F434-14F0-4497-871A-E448AD6905B8}" type="presOf" srcId="{A8F95401-82BB-45E6-8D43-CF31B3472750}" destId="{E42E9ADA-DF90-4FCE-9A5A-98C04933F705}" srcOrd="0" destOrd="0" presId="urn:microsoft.com/office/officeart/2005/8/layout/default"/>
    <dgm:cxn modelId="{D6150A5D-33CD-4098-9519-CE6E29BEC796}" srcId="{46368634-ED2A-4F42-8865-F8FADD78F61C}" destId="{407C9061-2B8E-42B0-9C64-860AC62F8C25}" srcOrd="0" destOrd="0" parTransId="{B5547B6C-45E7-4803-99B8-A0D3F4BDECE5}" sibTransId="{B494FF3E-9370-4E1C-B0D1-D47BDF89CAB3}"/>
    <dgm:cxn modelId="{39DB4F5E-0708-45B8-A539-8A3650529329}" type="presOf" srcId="{BBED1A1B-70FF-4284-89C5-E1979299C806}" destId="{0854C2FE-D3F6-4E1F-AD26-160599170C36}" srcOrd="0" destOrd="0" presId="urn:microsoft.com/office/officeart/2005/8/layout/default"/>
    <dgm:cxn modelId="{D46AF35F-79D2-42A7-AF0C-1B4ECE906658}" type="presOf" srcId="{46D78D58-DD9E-407B-911A-E89000CC846C}" destId="{0854C2FE-D3F6-4E1F-AD26-160599170C36}" srcOrd="0" destOrd="1" presId="urn:microsoft.com/office/officeart/2005/8/layout/default"/>
    <dgm:cxn modelId="{C095D661-83BE-4038-8C44-B648DAA4DE2D}" type="presOf" srcId="{3A5D37F9-FC00-48D8-A3EB-1A480BBA571A}" destId="{2966884D-B9C4-4EB9-B5B9-98F45A472697}" srcOrd="0" destOrd="0" presId="urn:microsoft.com/office/officeart/2005/8/layout/default"/>
    <dgm:cxn modelId="{D92D1042-77E6-4AF7-A48B-DB2D6959C773}" srcId="{A8F95401-82BB-45E6-8D43-CF31B3472750}" destId="{9AAD9598-0AEA-4E17-867A-E1718E3C2F82}" srcOrd="1" destOrd="0" parTransId="{4BD36293-784A-4F4B-B934-C5CA9391F1C2}" sibTransId="{5812E5A9-5313-4DAF-9C8F-FAA29C374D8D}"/>
    <dgm:cxn modelId="{F1FB3C42-8EB5-46D1-88A3-BCA4A7754311}" type="presOf" srcId="{751AB4AE-C155-49CC-8F43-6593AFB9FF66}" destId="{DA8F4520-0422-46C4-ABC5-9D2AD83893CC}" srcOrd="0" destOrd="2" presId="urn:microsoft.com/office/officeart/2005/8/layout/default"/>
    <dgm:cxn modelId="{9CE95D42-A2B8-481E-9B9D-E34868F054BB}" srcId="{46368634-ED2A-4F42-8865-F8FADD78F61C}" destId="{A898A454-F346-44E2-A909-20C473776E6C}" srcOrd="4" destOrd="0" parTransId="{6EE963CA-C18A-498E-AA5A-B45123965F8F}" sibTransId="{C857FA2E-3F59-4664-A27A-40752DA6C434}"/>
    <dgm:cxn modelId="{3C9D1143-C957-47DF-9FF9-7A8A53149381}" srcId="{BBED1A1B-70FF-4284-89C5-E1979299C806}" destId="{DF568ED4-65B9-451E-840E-4FE26D10728C}" srcOrd="1" destOrd="0" parTransId="{5CA05917-4B9D-4F45-930A-407D1F8B5FBC}" sibTransId="{440AC98D-7342-4BB7-AD12-12C37AABA04C}"/>
    <dgm:cxn modelId="{BF5A4A43-F695-47EB-BC7D-4961A6280973}" type="presOf" srcId="{4100FF71-1177-46DA-B24C-38449320CE5D}" destId="{0C274810-1785-472A-9ABA-E63FCFF67B7F}" srcOrd="0" destOrd="1" presId="urn:microsoft.com/office/officeart/2005/8/layout/default"/>
    <dgm:cxn modelId="{91777A48-E16D-4340-A999-794ACA5BF670}" srcId="{46368634-ED2A-4F42-8865-F8FADD78F61C}" destId="{3A5D37F9-FC00-48D8-A3EB-1A480BBA571A}" srcOrd="5" destOrd="0" parTransId="{4418F2C3-7A0C-4403-88E9-298DC6AF8B97}" sibTransId="{FEB07835-F93E-4248-B341-57C219C78902}"/>
    <dgm:cxn modelId="{D5365A51-0E20-4D0E-AB29-ABA86A3FD0AD}" srcId="{D96AA12B-F160-4F81-982C-2EE10C73B4ED}" destId="{2B259D3E-838B-4366-921F-06E7BF1E9A82}" srcOrd="1" destOrd="0" parTransId="{67B54387-5FAF-4F9F-9664-FCE1B14861C1}" sibTransId="{97F9D67D-FF70-4C50-BD5F-26A7F277B1A7}"/>
    <dgm:cxn modelId="{17415672-9DCF-4081-A6F3-B3D00F8A1FFF}" srcId="{46368634-ED2A-4F42-8865-F8FADD78F61C}" destId="{D96AA12B-F160-4F81-982C-2EE10C73B4ED}" srcOrd="1" destOrd="0" parTransId="{9A8DA72B-2A59-4545-BFB6-9378E6DC244E}" sibTransId="{20FDC6B8-F13D-4D48-AD16-CA5C1550B263}"/>
    <dgm:cxn modelId="{F0F20453-E3AD-4CD5-96AA-170D9D421A68}" type="presOf" srcId="{890D7D4A-271B-4392-A746-DF2D40BB8300}" destId="{0C274810-1785-472A-9ABA-E63FCFF67B7F}" srcOrd="0" destOrd="3" presId="urn:microsoft.com/office/officeart/2005/8/layout/default"/>
    <dgm:cxn modelId="{A64B4274-DE44-4593-BABA-E0F6D164B597}" type="presOf" srcId="{DF568ED4-65B9-451E-840E-4FE26D10728C}" destId="{0854C2FE-D3F6-4E1F-AD26-160599170C36}" srcOrd="0" destOrd="2" presId="urn:microsoft.com/office/officeart/2005/8/layout/default"/>
    <dgm:cxn modelId="{7EDD4D56-D021-4F59-9DC4-E4FB085A0A31}" srcId="{A898A454-F346-44E2-A909-20C473776E6C}" destId="{D3B52632-DA1D-4C73-BF58-89D6B7CB4D01}" srcOrd="2" destOrd="0" parTransId="{D6BC5245-34AA-4B75-BF86-CDF76CDD06B4}" sibTransId="{CCCEEC7C-7693-4131-B96E-BFE45FC7062A}"/>
    <dgm:cxn modelId="{F18A7256-4C94-4296-A38A-3DBEF1D61AB4}" srcId="{A898A454-F346-44E2-A909-20C473776E6C}" destId="{99B922BE-8031-4860-BBCA-3F0F96671F0A}" srcOrd="0" destOrd="0" parTransId="{57CF9FD3-1677-477A-848F-9CAF152D2DC7}" sibTransId="{105746BD-D06B-4EC0-B80D-0829F7259CB7}"/>
    <dgm:cxn modelId="{888F8D59-FC31-40D2-A052-463DF4190775}" type="presOf" srcId="{46368634-ED2A-4F42-8865-F8FADD78F61C}" destId="{51E6D74E-5D32-4CA7-887F-5967E12EA710}" srcOrd="0" destOrd="0" presId="urn:microsoft.com/office/officeart/2005/8/layout/default"/>
    <dgm:cxn modelId="{0D71AD59-C777-47C0-9B59-60A0F2D95272}" type="presOf" srcId="{97701B79-DC40-4FC9-80CC-00FD5675CF9D}" destId="{2966884D-B9C4-4EB9-B5B9-98F45A472697}" srcOrd="0" destOrd="2" presId="urn:microsoft.com/office/officeart/2005/8/layout/default"/>
    <dgm:cxn modelId="{9FFF1E5A-FA45-444C-A14C-12EA878E1E7D}" type="presOf" srcId="{9AAD9598-0AEA-4E17-867A-E1718E3C2F82}" destId="{E42E9ADA-DF90-4FCE-9A5A-98C04933F705}" srcOrd="0" destOrd="2" presId="urn:microsoft.com/office/officeart/2005/8/layout/default"/>
    <dgm:cxn modelId="{50C16484-0D78-46F1-AF6F-F78B8C260A6B}" srcId="{A8F95401-82BB-45E6-8D43-CF31B3472750}" destId="{04BB977C-68B9-4CAC-A7E7-FB316F18CBE0}" srcOrd="2" destOrd="0" parTransId="{02D4DA1D-EF80-462A-A8B1-C55909481487}" sibTransId="{5F077CCA-5C6C-4ABC-880B-D4B5F68A6252}"/>
    <dgm:cxn modelId="{5568C186-DBA2-4265-A6BA-C81BCC445E28}" srcId="{A898A454-F346-44E2-A909-20C473776E6C}" destId="{751AB4AE-C155-49CC-8F43-6593AFB9FF66}" srcOrd="1" destOrd="0" parTransId="{5F64C13C-5FD5-4FCA-83B9-0DC509955EF6}" sibTransId="{3E9C31B8-A90D-4C37-9DF6-95223D331A4E}"/>
    <dgm:cxn modelId="{9453E291-1A93-4F20-BDE3-97D311BC1189}" type="presOf" srcId="{3D0D6E94-FFDB-4419-8F59-6410B7D14FF5}" destId="{E42E9ADA-DF90-4FCE-9A5A-98C04933F705}" srcOrd="0" destOrd="1" presId="urn:microsoft.com/office/officeart/2005/8/layout/default"/>
    <dgm:cxn modelId="{0ADFC19B-2DF4-41ED-BB09-0C674DA4AE47}" type="presOf" srcId="{A05B6225-AF99-49DA-B002-21887DFFE2DD}" destId="{0854C2FE-D3F6-4E1F-AD26-160599170C36}" srcOrd="0" destOrd="3" presId="urn:microsoft.com/office/officeart/2005/8/layout/default"/>
    <dgm:cxn modelId="{104F8C9C-B58E-4A3E-B339-6E40A51F3CF0}" type="presOf" srcId="{99B922BE-8031-4860-BBCA-3F0F96671F0A}" destId="{DA8F4520-0422-46C4-ABC5-9D2AD83893CC}" srcOrd="0" destOrd="1" presId="urn:microsoft.com/office/officeart/2005/8/layout/default"/>
    <dgm:cxn modelId="{544BCD9E-E744-4374-925D-3B609A0C723A}" srcId="{3A5D37F9-FC00-48D8-A3EB-1A480BBA571A}" destId="{985FC27A-B823-450D-9068-31AD51A9270A}" srcOrd="0" destOrd="0" parTransId="{BD8011FD-A311-4E92-9BBF-A12D3B4ECBF2}" sibTransId="{CC1A757C-B369-45A3-9E0D-E1B2412BE802}"/>
    <dgm:cxn modelId="{D79E26A7-27AA-4C95-87A5-8992931E14E5}" type="presOf" srcId="{985FC27A-B823-450D-9068-31AD51A9270A}" destId="{2966884D-B9C4-4EB9-B5B9-98F45A472697}" srcOrd="0" destOrd="1" presId="urn:microsoft.com/office/officeart/2005/8/layout/default"/>
    <dgm:cxn modelId="{8B5FC5A9-B86E-4EBB-8A36-2123A9BF2BBC}" type="presOf" srcId="{407C9061-2B8E-42B0-9C64-860AC62F8C25}" destId="{33FBEFA8-CBB7-475A-8CB7-835669F70AF0}" srcOrd="0" destOrd="0" presId="urn:microsoft.com/office/officeart/2005/8/layout/default"/>
    <dgm:cxn modelId="{AA0A05B2-1C48-4F58-9FC7-8C9782B72247}" type="presOf" srcId="{958DDA3D-D648-4C81-85DA-3A22027D87BE}" destId="{33FBEFA8-CBB7-475A-8CB7-835669F70AF0}" srcOrd="0" destOrd="2" presId="urn:microsoft.com/office/officeart/2005/8/layout/default"/>
    <dgm:cxn modelId="{14868AB4-A510-465E-8086-4D3D3B1E5C52}" type="presOf" srcId="{A898A454-F346-44E2-A909-20C473776E6C}" destId="{DA8F4520-0422-46C4-ABC5-9D2AD83893CC}" srcOrd="0" destOrd="0" presId="urn:microsoft.com/office/officeart/2005/8/layout/default"/>
    <dgm:cxn modelId="{98478FB7-C63F-48A5-9EAA-91E15B872B1A}" srcId="{46368634-ED2A-4F42-8865-F8FADD78F61C}" destId="{BBED1A1B-70FF-4284-89C5-E1979299C806}" srcOrd="3" destOrd="0" parTransId="{CA8C5545-3B35-475B-8A47-5DF3EDEF4985}" sibTransId="{8BBA4A5C-D6B9-4F81-85CD-74656501944E}"/>
    <dgm:cxn modelId="{BF5D53C3-A537-466A-9290-2BA04FB60AF8}" type="presOf" srcId="{04BB977C-68B9-4CAC-A7E7-FB316F18CBE0}" destId="{E42E9ADA-DF90-4FCE-9A5A-98C04933F705}" srcOrd="0" destOrd="3" presId="urn:microsoft.com/office/officeart/2005/8/layout/default"/>
    <dgm:cxn modelId="{7B5205CA-1CDF-4AA0-9089-00F08C8F8B7A}" type="presOf" srcId="{5AC75943-3C5A-493F-A71B-93378292DE88}" destId="{33FBEFA8-CBB7-475A-8CB7-835669F70AF0}" srcOrd="0" destOrd="1" presId="urn:microsoft.com/office/officeart/2005/8/layout/default"/>
    <dgm:cxn modelId="{128421CC-2146-44BD-B729-0068167AC794}" srcId="{407C9061-2B8E-42B0-9C64-860AC62F8C25}" destId="{958DDA3D-D648-4C81-85DA-3A22027D87BE}" srcOrd="1" destOrd="0" parTransId="{0476682B-4A8A-417E-890A-281238A6F67C}" sibTransId="{D893F50F-81F9-4702-9F59-4B7789702666}"/>
    <dgm:cxn modelId="{5B8439D1-CE61-4528-9F60-5E0943CE4C01}" srcId="{46368634-ED2A-4F42-8865-F8FADD78F61C}" destId="{A8F95401-82BB-45E6-8D43-CF31B3472750}" srcOrd="2" destOrd="0" parTransId="{DD3B9F07-F7A1-4127-A117-C9F884CDE93F}" sibTransId="{8CB89674-439A-486B-A421-CD988FF280CD}"/>
    <dgm:cxn modelId="{6F8282D7-6150-40E4-9A59-BCA2C08B9B57}" type="presOf" srcId="{FC7EECDB-39F4-48A1-8C76-C59948D20ABF}" destId="{33FBEFA8-CBB7-475A-8CB7-835669F70AF0}" srcOrd="0" destOrd="3" presId="urn:microsoft.com/office/officeart/2005/8/layout/default"/>
    <dgm:cxn modelId="{6EFD9ED7-C484-4456-BED8-FF0F9C0782D7}" srcId="{407C9061-2B8E-42B0-9C64-860AC62F8C25}" destId="{5AC75943-3C5A-493F-A71B-93378292DE88}" srcOrd="0" destOrd="0" parTransId="{19A479BF-77A8-4C4E-AFB8-8EEB56DA3C32}" sibTransId="{AF7C6DE6-E73E-4335-9982-DDB8361DE11B}"/>
    <dgm:cxn modelId="{0CA38EDE-A770-4F00-A60F-AB04B4663F06}" srcId="{BBED1A1B-70FF-4284-89C5-E1979299C806}" destId="{A05B6225-AF99-49DA-B002-21887DFFE2DD}" srcOrd="2" destOrd="0" parTransId="{06E53D6E-659B-469C-BDEA-ABFE2A04AB8E}" sibTransId="{AF01DAFA-64D6-4955-8DC1-EDA215449F82}"/>
    <dgm:cxn modelId="{96EE1DE5-FAA4-4416-AB85-BEEFF6758443}" type="presOf" srcId="{D3B52632-DA1D-4C73-BF58-89D6B7CB4D01}" destId="{DA8F4520-0422-46C4-ABC5-9D2AD83893CC}" srcOrd="0" destOrd="3" presId="urn:microsoft.com/office/officeart/2005/8/layout/default"/>
    <dgm:cxn modelId="{25D5E1EB-F382-4F77-8A08-2A32A7AFC5B6}" srcId="{3A5D37F9-FC00-48D8-A3EB-1A480BBA571A}" destId="{F92B2614-32FF-4A88-AAD5-32F4CF9D599E}" srcOrd="2" destOrd="0" parTransId="{FE59D9AE-DF30-4FBC-9AAB-8F6515DEB21B}" sibTransId="{284174B6-8F00-4F08-9A7D-8107CB3CEC1D}"/>
    <dgm:cxn modelId="{C4DB4FEC-1F55-49B9-AECB-4697D36574CB}" srcId="{3A5D37F9-FC00-48D8-A3EB-1A480BBA571A}" destId="{97701B79-DC40-4FC9-80CC-00FD5675CF9D}" srcOrd="1" destOrd="0" parTransId="{7282AF6B-2FB0-47D3-B263-4221F1678602}" sibTransId="{AC1BCB7E-F60B-4235-9827-024039324D55}"/>
    <dgm:cxn modelId="{C10129EF-EA7B-4BE1-9D13-71D8B78ABAE2}" srcId="{BBED1A1B-70FF-4284-89C5-E1979299C806}" destId="{46D78D58-DD9E-407B-911A-E89000CC846C}" srcOrd="0" destOrd="0" parTransId="{7E342278-82E2-4713-A898-42437A2C4AFA}" sibTransId="{34214B37-C93E-4E88-8FB5-1EA81DB15055}"/>
    <dgm:cxn modelId="{EC5474F7-DC55-4173-93D5-7C1C1612C4BB}" srcId="{D96AA12B-F160-4F81-982C-2EE10C73B4ED}" destId="{4100FF71-1177-46DA-B24C-38449320CE5D}" srcOrd="0" destOrd="0" parTransId="{E919EA7F-BCA8-4AE2-A0DB-489B24DDC136}" sibTransId="{F235DF59-9A47-44D3-8DB2-AED1090D889B}"/>
    <dgm:cxn modelId="{815609F9-BC90-4B16-BB22-87AE97EA2B63}" srcId="{A8F95401-82BB-45E6-8D43-CF31B3472750}" destId="{3D0D6E94-FFDB-4419-8F59-6410B7D14FF5}" srcOrd="0" destOrd="0" parTransId="{8877E3BE-D0B9-4746-B6E9-C4523DDB1FAD}" sibTransId="{B12CDEDC-588A-4E38-BD6E-CC0742245A2D}"/>
    <dgm:cxn modelId="{881125FC-C217-412C-8355-595AF196CB28}" srcId="{407C9061-2B8E-42B0-9C64-860AC62F8C25}" destId="{FC7EECDB-39F4-48A1-8C76-C59948D20ABF}" srcOrd="2" destOrd="0" parTransId="{75F86669-8917-4983-9AB7-0691EAE4D500}" sibTransId="{DB7E697B-ADA0-4E78-8F0B-65EABA392421}"/>
    <dgm:cxn modelId="{73A78399-1CC2-4CCB-984D-CD1196E62D73}" type="presParOf" srcId="{51E6D74E-5D32-4CA7-887F-5967E12EA710}" destId="{33FBEFA8-CBB7-475A-8CB7-835669F70AF0}" srcOrd="0" destOrd="0" presId="urn:microsoft.com/office/officeart/2005/8/layout/default"/>
    <dgm:cxn modelId="{4FC5F34F-7460-4179-B5F1-5342DF199B22}" type="presParOf" srcId="{51E6D74E-5D32-4CA7-887F-5967E12EA710}" destId="{96DA5E97-5B5A-47F8-9328-9AA398C0A258}" srcOrd="1" destOrd="0" presId="urn:microsoft.com/office/officeart/2005/8/layout/default"/>
    <dgm:cxn modelId="{A1538969-9F0B-4B36-8680-A5E8BBA752AB}" type="presParOf" srcId="{51E6D74E-5D32-4CA7-887F-5967E12EA710}" destId="{0C274810-1785-472A-9ABA-E63FCFF67B7F}" srcOrd="2" destOrd="0" presId="urn:microsoft.com/office/officeart/2005/8/layout/default"/>
    <dgm:cxn modelId="{D1D0921C-41C0-40E2-9CFB-666992603C77}" type="presParOf" srcId="{51E6D74E-5D32-4CA7-887F-5967E12EA710}" destId="{248537EC-164E-463E-9482-F23EF727D860}" srcOrd="3" destOrd="0" presId="urn:microsoft.com/office/officeart/2005/8/layout/default"/>
    <dgm:cxn modelId="{128F9013-AA8E-4794-AF93-9D4AEE118807}" type="presParOf" srcId="{51E6D74E-5D32-4CA7-887F-5967E12EA710}" destId="{E42E9ADA-DF90-4FCE-9A5A-98C04933F705}" srcOrd="4" destOrd="0" presId="urn:microsoft.com/office/officeart/2005/8/layout/default"/>
    <dgm:cxn modelId="{01033917-F424-4565-99A1-9EF1744B47CD}" type="presParOf" srcId="{51E6D74E-5D32-4CA7-887F-5967E12EA710}" destId="{2AD83363-BCD4-4F76-A784-8AD9E0430877}" srcOrd="5" destOrd="0" presId="urn:microsoft.com/office/officeart/2005/8/layout/default"/>
    <dgm:cxn modelId="{9E3F8492-2FC5-4D26-A2DC-E40E80F1C340}" type="presParOf" srcId="{51E6D74E-5D32-4CA7-887F-5967E12EA710}" destId="{0854C2FE-D3F6-4E1F-AD26-160599170C36}" srcOrd="6" destOrd="0" presId="urn:microsoft.com/office/officeart/2005/8/layout/default"/>
    <dgm:cxn modelId="{A5820155-BFBE-42FF-B07B-951F639E3F97}" type="presParOf" srcId="{51E6D74E-5D32-4CA7-887F-5967E12EA710}" destId="{2972A029-9C8D-4FBD-9AC2-9EF1B3C99DD5}" srcOrd="7" destOrd="0" presId="urn:microsoft.com/office/officeart/2005/8/layout/default"/>
    <dgm:cxn modelId="{6862127D-E3C0-4A0E-A672-5CB8349F7FAC}" type="presParOf" srcId="{51E6D74E-5D32-4CA7-887F-5967E12EA710}" destId="{DA8F4520-0422-46C4-ABC5-9D2AD83893CC}" srcOrd="8" destOrd="0" presId="urn:microsoft.com/office/officeart/2005/8/layout/default"/>
    <dgm:cxn modelId="{B60C7FDC-BE34-453F-AB85-AEA01A8957B3}" type="presParOf" srcId="{51E6D74E-5D32-4CA7-887F-5967E12EA710}" destId="{FF096772-744B-4F2F-A78E-4F5F2AA4D8E3}" srcOrd="9" destOrd="0" presId="urn:microsoft.com/office/officeart/2005/8/layout/default"/>
    <dgm:cxn modelId="{97A14FF2-F748-4C0B-BACC-9A6411CF1C96}" type="presParOf" srcId="{51E6D74E-5D32-4CA7-887F-5967E12EA710}" destId="{2966884D-B9C4-4EB9-B5B9-98F45A472697}"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1357D1-66B6-4F5C-A217-83F9CD8D1F28}" type="doc">
      <dgm:prSet loTypeId="urn:microsoft.com/office/officeart/2018/2/layout/IconVerticalSolidList" loCatId="icon" qsTypeId="urn:microsoft.com/office/officeart/2005/8/quickstyle/simple1" qsCatId="simple" csTypeId="urn:microsoft.com/office/officeart/2005/8/colors/accent2_2" csCatId="accent2" phldr="1"/>
      <dgm:spPr/>
    </dgm:pt>
    <dgm:pt modelId="{AA54FBEE-3365-47C8-B8EF-1FCB61D56F87}">
      <dgm:prSet phldrT="[Text]" custT="1"/>
      <dgm:spPr/>
      <dgm:t>
        <a:bodyPr/>
        <a:lstStyle/>
        <a:p>
          <a:pPr>
            <a:lnSpc>
              <a:spcPct val="100000"/>
            </a:lnSpc>
          </a:pPr>
          <a:r>
            <a:rPr lang="en-US" sz="2400" dirty="0"/>
            <a:t>Completion</a:t>
          </a:r>
          <a:endParaRPr lang="en-US" sz="2800" dirty="0"/>
        </a:p>
      </dgm:t>
    </dgm:pt>
    <dgm:pt modelId="{2720592A-AA00-4B56-8FD2-3266A80DC584}" type="parTrans" cxnId="{79646E38-0D09-4922-9C28-016B6DE02093}">
      <dgm:prSet/>
      <dgm:spPr/>
      <dgm:t>
        <a:bodyPr/>
        <a:lstStyle/>
        <a:p>
          <a:endParaRPr lang="en-US"/>
        </a:p>
      </dgm:t>
    </dgm:pt>
    <dgm:pt modelId="{72B80DF5-D0B4-49F3-A187-38A8B8B437C5}" type="sibTrans" cxnId="{79646E38-0D09-4922-9C28-016B6DE02093}">
      <dgm:prSet/>
      <dgm:spPr/>
      <dgm:t>
        <a:bodyPr/>
        <a:lstStyle/>
        <a:p>
          <a:endParaRPr lang="en-US"/>
        </a:p>
      </dgm:t>
    </dgm:pt>
    <dgm:pt modelId="{C64C26C7-C8BA-4C63-A4B0-52336B3CC778}">
      <dgm:prSet phldrT="[Text]" custT="1"/>
      <dgm:spPr/>
      <dgm:t>
        <a:bodyPr/>
        <a:lstStyle/>
        <a:p>
          <a:pPr>
            <a:lnSpc>
              <a:spcPct val="100000"/>
            </a:lnSpc>
          </a:pPr>
          <a:r>
            <a:rPr lang="en-US" sz="2400" dirty="0"/>
            <a:t>Learning</a:t>
          </a:r>
        </a:p>
      </dgm:t>
    </dgm:pt>
    <dgm:pt modelId="{F93AF43C-3040-4F59-AC57-E5E8D4DC0DC3}" type="parTrans" cxnId="{A4B0AAAD-C616-416D-B47E-A0980AF451DD}">
      <dgm:prSet/>
      <dgm:spPr/>
      <dgm:t>
        <a:bodyPr/>
        <a:lstStyle/>
        <a:p>
          <a:endParaRPr lang="en-US"/>
        </a:p>
      </dgm:t>
    </dgm:pt>
    <dgm:pt modelId="{5AF5E75C-7472-47F7-A050-A5DDD559D61E}" type="sibTrans" cxnId="{A4B0AAAD-C616-416D-B47E-A0980AF451DD}">
      <dgm:prSet/>
      <dgm:spPr/>
      <dgm:t>
        <a:bodyPr/>
        <a:lstStyle/>
        <a:p>
          <a:endParaRPr lang="en-US"/>
        </a:p>
      </dgm:t>
    </dgm:pt>
    <dgm:pt modelId="{5D753358-27BA-4844-BF3E-CAEC941E49AC}">
      <dgm:prSet phldrT="[Text]" custT="1"/>
      <dgm:spPr/>
      <dgm:t>
        <a:bodyPr/>
        <a:lstStyle/>
        <a:p>
          <a:pPr>
            <a:lnSpc>
              <a:spcPct val="100000"/>
            </a:lnSpc>
          </a:pPr>
          <a:r>
            <a:rPr lang="en-US" sz="2400" dirty="0"/>
            <a:t>Research</a:t>
          </a:r>
          <a:endParaRPr lang="en-US" sz="2200" dirty="0"/>
        </a:p>
      </dgm:t>
    </dgm:pt>
    <dgm:pt modelId="{5BC2A56F-2A61-4BCC-B39D-93F3A5BC2840}" type="parTrans" cxnId="{D95F6243-B521-4C8F-A66A-DEB6DFB79E45}">
      <dgm:prSet/>
      <dgm:spPr/>
      <dgm:t>
        <a:bodyPr/>
        <a:lstStyle/>
        <a:p>
          <a:endParaRPr lang="en-US"/>
        </a:p>
      </dgm:t>
    </dgm:pt>
    <dgm:pt modelId="{5B3C7CAF-3894-43B0-B98F-6072D8A0D879}" type="sibTrans" cxnId="{D95F6243-B521-4C8F-A66A-DEB6DFB79E45}">
      <dgm:prSet/>
      <dgm:spPr/>
      <dgm:t>
        <a:bodyPr/>
        <a:lstStyle/>
        <a:p>
          <a:endParaRPr lang="en-US"/>
        </a:p>
      </dgm:t>
    </dgm:pt>
    <dgm:pt modelId="{0E52C69A-1B66-4956-9B71-3661B26D8E5F}">
      <dgm:prSet phldrT="[Text]" custT="1"/>
      <dgm:spPr/>
      <dgm:t>
        <a:bodyPr/>
        <a:lstStyle/>
        <a:p>
          <a:pPr>
            <a:lnSpc>
              <a:spcPct val="100000"/>
            </a:lnSpc>
          </a:pPr>
          <a:r>
            <a:rPr lang="en-US" sz="2400" dirty="0"/>
            <a:t>Equity</a:t>
          </a:r>
        </a:p>
      </dgm:t>
    </dgm:pt>
    <dgm:pt modelId="{B506C1CB-0126-42FA-87BE-2140E0518E46}" type="parTrans" cxnId="{7AAB8BF0-DEB5-4D67-81C1-7C4AC498DE9E}">
      <dgm:prSet/>
      <dgm:spPr/>
      <dgm:t>
        <a:bodyPr/>
        <a:lstStyle/>
        <a:p>
          <a:endParaRPr lang="en-US"/>
        </a:p>
      </dgm:t>
    </dgm:pt>
    <dgm:pt modelId="{C7E9AD99-5158-44CD-9DF7-B098BECDB41C}" type="sibTrans" cxnId="{7AAB8BF0-DEB5-4D67-81C1-7C4AC498DE9E}">
      <dgm:prSet/>
      <dgm:spPr/>
      <dgm:t>
        <a:bodyPr/>
        <a:lstStyle/>
        <a:p>
          <a:endParaRPr lang="en-US"/>
        </a:p>
      </dgm:t>
    </dgm:pt>
    <dgm:pt modelId="{CF7D24F4-F259-41DC-97E2-9C5E825CD220}">
      <dgm:prSet phldrT="[Text]" custT="1"/>
      <dgm:spPr/>
      <dgm:t>
        <a:bodyPr/>
        <a:lstStyle/>
        <a:p>
          <a:pPr>
            <a:lnSpc>
              <a:spcPct val="100000"/>
            </a:lnSpc>
          </a:pPr>
          <a:r>
            <a:rPr lang="en-US" sz="2000" b="0" i="0" dirty="0"/>
            <a:t>Increasing meaningful credential completion rates of all students.</a:t>
          </a:r>
          <a:endParaRPr lang="en-US" sz="2000" dirty="0"/>
        </a:p>
      </dgm:t>
    </dgm:pt>
    <dgm:pt modelId="{178C1691-526F-43C4-BD1D-13B5C69FEA7F}" type="parTrans" cxnId="{E4CE3AF6-1CFD-49DF-AC7D-5B9C04869B14}">
      <dgm:prSet/>
      <dgm:spPr/>
      <dgm:t>
        <a:bodyPr/>
        <a:lstStyle/>
        <a:p>
          <a:endParaRPr lang="en-US"/>
        </a:p>
      </dgm:t>
    </dgm:pt>
    <dgm:pt modelId="{02BC730C-0E7E-4FE8-A2D3-D71F082EB565}" type="sibTrans" cxnId="{E4CE3AF6-1CFD-49DF-AC7D-5B9C04869B14}">
      <dgm:prSet/>
      <dgm:spPr/>
      <dgm:t>
        <a:bodyPr/>
        <a:lstStyle/>
        <a:p>
          <a:endParaRPr lang="en-US"/>
        </a:p>
      </dgm:t>
    </dgm:pt>
    <dgm:pt modelId="{18174DC8-0B60-45EE-991E-0702FC05DF5A}">
      <dgm:prSet phldrT="[Text]" custT="1"/>
      <dgm:spPr/>
      <dgm:t>
        <a:bodyPr/>
        <a:lstStyle/>
        <a:p>
          <a:pPr>
            <a:lnSpc>
              <a:spcPct val="100000"/>
            </a:lnSpc>
          </a:pPr>
          <a:r>
            <a:rPr lang="en-US" sz="2000" b="0" i="0" dirty="0"/>
            <a:t>Closing the equity gap for underserved communities.</a:t>
          </a:r>
          <a:endParaRPr lang="en-US" sz="2000" dirty="0"/>
        </a:p>
      </dgm:t>
    </dgm:pt>
    <dgm:pt modelId="{5C1D6271-96DA-4BA1-8D58-F0F88D5F3E99}" type="parTrans" cxnId="{DACD19EC-0372-40BC-8A8B-203F5FBF99C4}">
      <dgm:prSet/>
      <dgm:spPr/>
      <dgm:t>
        <a:bodyPr/>
        <a:lstStyle/>
        <a:p>
          <a:endParaRPr lang="en-US"/>
        </a:p>
      </dgm:t>
    </dgm:pt>
    <dgm:pt modelId="{77B6ADC5-06C9-46FF-BA80-76FAC22276B4}" type="sibTrans" cxnId="{DACD19EC-0372-40BC-8A8B-203F5FBF99C4}">
      <dgm:prSet/>
      <dgm:spPr/>
      <dgm:t>
        <a:bodyPr/>
        <a:lstStyle/>
        <a:p>
          <a:endParaRPr lang="en-US"/>
        </a:p>
      </dgm:t>
    </dgm:pt>
    <dgm:pt modelId="{FBD2EE9A-CFA1-4F19-BBCE-7D32D4646D1F}">
      <dgm:prSet phldrT="[Text]" custT="1"/>
      <dgm:spPr/>
      <dgm:t>
        <a:bodyPr/>
        <a:lstStyle/>
        <a:p>
          <a:pPr>
            <a:lnSpc>
              <a:spcPct val="100000"/>
            </a:lnSpc>
          </a:pPr>
          <a:r>
            <a:rPr lang="en-US" sz="2000" b="0" i="0" dirty="0"/>
            <a:t>Build capacity for implementing framework.</a:t>
          </a:r>
          <a:endParaRPr lang="en-US" sz="1800" dirty="0"/>
        </a:p>
      </dgm:t>
    </dgm:pt>
    <dgm:pt modelId="{5026D8EE-FFD0-4F30-848E-76FBE0AD0E59}" type="parTrans" cxnId="{7CAE2BDB-7D3F-469E-BAB1-ED02971E9FCF}">
      <dgm:prSet/>
      <dgm:spPr/>
      <dgm:t>
        <a:bodyPr/>
        <a:lstStyle/>
        <a:p>
          <a:endParaRPr lang="en-US"/>
        </a:p>
      </dgm:t>
    </dgm:pt>
    <dgm:pt modelId="{B5E3D069-3FB5-498B-A672-E756A9A9B856}" type="sibTrans" cxnId="{7CAE2BDB-7D3F-469E-BAB1-ED02971E9FCF}">
      <dgm:prSet/>
      <dgm:spPr/>
      <dgm:t>
        <a:bodyPr/>
        <a:lstStyle/>
        <a:p>
          <a:endParaRPr lang="en-US"/>
        </a:p>
      </dgm:t>
    </dgm:pt>
    <dgm:pt modelId="{A00E4CB0-D47F-4ECA-AD0D-4155616A7EA5}">
      <dgm:prSet phldrT="[Text]" custT="1"/>
      <dgm:spPr/>
      <dgm:t>
        <a:bodyPr/>
        <a:lstStyle/>
        <a:p>
          <a:pPr>
            <a:lnSpc>
              <a:spcPct val="100000"/>
            </a:lnSpc>
          </a:pPr>
          <a:r>
            <a:rPr lang="en-US" sz="2000" b="0" i="0" dirty="0"/>
            <a:t>Deepened understanding of effective practice </a:t>
          </a:r>
          <a:endParaRPr lang="en-US" sz="2000" dirty="0"/>
        </a:p>
      </dgm:t>
    </dgm:pt>
    <dgm:pt modelId="{EF1D3A49-49FE-4F65-AC63-688A2E053B1A}" type="parTrans" cxnId="{2779B19A-7FEB-47BB-B785-38727C80C3BF}">
      <dgm:prSet/>
      <dgm:spPr/>
      <dgm:t>
        <a:bodyPr/>
        <a:lstStyle/>
        <a:p>
          <a:endParaRPr lang="en-US"/>
        </a:p>
      </dgm:t>
    </dgm:pt>
    <dgm:pt modelId="{763B7315-940C-4477-BACB-E529D2B107D1}" type="sibTrans" cxnId="{2779B19A-7FEB-47BB-B785-38727C80C3BF}">
      <dgm:prSet/>
      <dgm:spPr/>
      <dgm:t>
        <a:bodyPr/>
        <a:lstStyle/>
        <a:p>
          <a:endParaRPr lang="en-US"/>
        </a:p>
      </dgm:t>
    </dgm:pt>
    <dgm:pt modelId="{25DEDF17-6313-4E62-B0F1-205935FED66D}" type="pres">
      <dgm:prSet presAssocID="{8F1357D1-66B6-4F5C-A217-83F9CD8D1F28}" presName="root" presStyleCnt="0">
        <dgm:presLayoutVars>
          <dgm:dir/>
          <dgm:resizeHandles val="exact"/>
        </dgm:presLayoutVars>
      </dgm:prSet>
      <dgm:spPr/>
    </dgm:pt>
    <dgm:pt modelId="{90AB1F5F-6BAF-4428-AB27-DC822AC03331}" type="pres">
      <dgm:prSet presAssocID="{AA54FBEE-3365-47C8-B8EF-1FCB61D56F87}" presName="compNode" presStyleCnt="0"/>
      <dgm:spPr/>
    </dgm:pt>
    <dgm:pt modelId="{5277D00C-4031-499A-BB18-BB2144BCCE44}" type="pres">
      <dgm:prSet presAssocID="{AA54FBEE-3365-47C8-B8EF-1FCB61D56F87}" presName="bgRect" presStyleLbl="bgShp" presStyleIdx="0" presStyleCnt="4" custLinFactNeighborX="5951" custLinFactNeighborY="-2926"/>
      <dgm:spPr/>
    </dgm:pt>
    <dgm:pt modelId="{57E7578A-CBDD-4EDA-96AC-0542BD7D2D3E}" type="pres">
      <dgm:prSet presAssocID="{AA54FBEE-3365-47C8-B8EF-1FCB61D56F87}" presName="iconRect" presStyleLbl="node1" presStyleIdx="0" presStyleCnt="4" custScaleX="127676" custScaleY="12767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ploma Roll"/>
        </a:ext>
      </dgm:extLst>
    </dgm:pt>
    <dgm:pt modelId="{4B33F4DC-288F-4578-A949-645B8E0AD829}" type="pres">
      <dgm:prSet presAssocID="{AA54FBEE-3365-47C8-B8EF-1FCB61D56F87}" presName="spaceRect" presStyleCnt="0"/>
      <dgm:spPr/>
    </dgm:pt>
    <dgm:pt modelId="{9A79D200-3C05-42C2-BE15-EC5B735D1B95}" type="pres">
      <dgm:prSet presAssocID="{AA54FBEE-3365-47C8-B8EF-1FCB61D56F87}" presName="parTx" presStyleLbl="revTx" presStyleIdx="0" presStyleCnt="8" custScaleX="98929">
        <dgm:presLayoutVars>
          <dgm:chMax val="0"/>
          <dgm:chPref val="0"/>
        </dgm:presLayoutVars>
      </dgm:prSet>
      <dgm:spPr/>
    </dgm:pt>
    <dgm:pt modelId="{58F4ECEF-7105-4A85-9381-7F9C1BF900A8}" type="pres">
      <dgm:prSet presAssocID="{AA54FBEE-3365-47C8-B8EF-1FCB61D56F87}" presName="desTx" presStyleLbl="revTx" presStyleIdx="1" presStyleCnt="8" custScaleX="126884" custLinFactNeighborX="-5519" custLinFactNeighborY="0">
        <dgm:presLayoutVars/>
      </dgm:prSet>
      <dgm:spPr/>
    </dgm:pt>
    <dgm:pt modelId="{8EBC60D4-5D08-484D-81D2-5E60CE40B297}" type="pres">
      <dgm:prSet presAssocID="{72B80DF5-D0B4-49F3-A187-38A8B8B437C5}" presName="sibTrans" presStyleCnt="0"/>
      <dgm:spPr/>
    </dgm:pt>
    <dgm:pt modelId="{DC53FE6E-DBD8-4158-8112-4391D55C13A5}" type="pres">
      <dgm:prSet presAssocID="{0E52C69A-1B66-4956-9B71-3661B26D8E5F}" presName="compNode" presStyleCnt="0"/>
      <dgm:spPr/>
    </dgm:pt>
    <dgm:pt modelId="{8133DC06-8486-470F-8303-90E1A8CFE792}" type="pres">
      <dgm:prSet presAssocID="{0E52C69A-1B66-4956-9B71-3661B26D8E5F}" presName="bgRect" presStyleLbl="bgShp" presStyleIdx="1" presStyleCnt="4" custLinFactNeighborX="16452" custLinFactNeighborY="-1951"/>
      <dgm:spPr/>
    </dgm:pt>
    <dgm:pt modelId="{CC898352-9959-4ACD-A36C-796F9652886D}" type="pres">
      <dgm:prSet presAssocID="{0E52C69A-1B66-4956-9B71-3661B26D8E5F}" presName="iconRect" presStyleLbl="node1" presStyleIdx="1" presStyleCnt="4" custScaleX="127676" custScaleY="12767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ears"/>
        </a:ext>
      </dgm:extLst>
    </dgm:pt>
    <dgm:pt modelId="{8AC50241-3501-4324-9F32-57B838419236}" type="pres">
      <dgm:prSet presAssocID="{0E52C69A-1B66-4956-9B71-3661B26D8E5F}" presName="spaceRect" presStyleCnt="0"/>
      <dgm:spPr/>
    </dgm:pt>
    <dgm:pt modelId="{3E05B6DD-2FE4-4F41-8F6C-3216D471C5F1}" type="pres">
      <dgm:prSet presAssocID="{0E52C69A-1B66-4956-9B71-3661B26D8E5F}" presName="parTx" presStyleLbl="revTx" presStyleIdx="2" presStyleCnt="8">
        <dgm:presLayoutVars>
          <dgm:chMax val="0"/>
          <dgm:chPref val="0"/>
        </dgm:presLayoutVars>
      </dgm:prSet>
      <dgm:spPr/>
    </dgm:pt>
    <dgm:pt modelId="{36270E40-343C-4379-A815-9B6886BF3B2F}" type="pres">
      <dgm:prSet presAssocID="{0E52C69A-1B66-4956-9B71-3661B26D8E5F}" presName="desTx" presStyleLbl="revTx" presStyleIdx="3" presStyleCnt="8" custScaleX="126799" custLinFactNeighborX="-7147" custLinFactNeighborY="2289">
        <dgm:presLayoutVars/>
      </dgm:prSet>
      <dgm:spPr/>
    </dgm:pt>
    <dgm:pt modelId="{742F752C-5F79-47EC-B1B7-3DD9985FDE52}" type="pres">
      <dgm:prSet presAssocID="{C7E9AD99-5158-44CD-9DF7-B098BECDB41C}" presName="sibTrans" presStyleCnt="0"/>
      <dgm:spPr/>
    </dgm:pt>
    <dgm:pt modelId="{6C1CCEAB-4639-4EEB-86AE-FCA222266A7B}" type="pres">
      <dgm:prSet presAssocID="{C64C26C7-C8BA-4C63-A4B0-52336B3CC778}" presName="compNode" presStyleCnt="0"/>
      <dgm:spPr/>
    </dgm:pt>
    <dgm:pt modelId="{3B6C75FC-8323-4B79-BC73-3EAA6CDBDE64}" type="pres">
      <dgm:prSet presAssocID="{C64C26C7-C8BA-4C63-A4B0-52336B3CC778}" presName="bgRect" presStyleLbl="bgShp" presStyleIdx="2" presStyleCnt="4" custLinFactNeighborX="9283" custLinFactNeighborY="-5852"/>
      <dgm:spPr/>
    </dgm:pt>
    <dgm:pt modelId="{A5864D9A-87D8-49B6-97E9-D66647601116}" type="pres">
      <dgm:prSet presAssocID="{C64C26C7-C8BA-4C63-A4B0-52336B3CC778}" presName="iconRect" presStyleLbl="node1" presStyleIdx="2" presStyleCnt="4" custScaleX="127676" custScaleY="12767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F1757F9A-9F3D-43BB-9CC6-BBCD57D89321}" type="pres">
      <dgm:prSet presAssocID="{C64C26C7-C8BA-4C63-A4B0-52336B3CC778}" presName="spaceRect" presStyleCnt="0"/>
      <dgm:spPr/>
    </dgm:pt>
    <dgm:pt modelId="{59A73E8C-0FDC-4352-8D7B-5D8CC94E68DB}" type="pres">
      <dgm:prSet presAssocID="{C64C26C7-C8BA-4C63-A4B0-52336B3CC778}" presName="parTx" presStyleLbl="revTx" presStyleIdx="4" presStyleCnt="8">
        <dgm:presLayoutVars>
          <dgm:chMax val="0"/>
          <dgm:chPref val="0"/>
        </dgm:presLayoutVars>
      </dgm:prSet>
      <dgm:spPr/>
    </dgm:pt>
    <dgm:pt modelId="{43FB4844-D4F0-4576-AE26-0C3C1F026917}" type="pres">
      <dgm:prSet presAssocID="{C64C26C7-C8BA-4C63-A4B0-52336B3CC778}" presName="desTx" presStyleLbl="revTx" presStyleIdx="5" presStyleCnt="8" custScaleX="126799" custLinFactNeighborX="-6665" custLinFactNeighborY="-5852">
        <dgm:presLayoutVars/>
      </dgm:prSet>
      <dgm:spPr/>
    </dgm:pt>
    <dgm:pt modelId="{6A7F42EB-DA9B-4285-A265-986A90BBEA6B}" type="pres">
      <dgm:prSet presAssocID="{5AF5E75C-7472-47F7-A050-A5DDD559D61E}" presName="sibTrans" presStyleCnt="0"/>
      <dgm:spPr/>
    </dgm:pt>
    <dgm:pt modelId="{D6403957-6449-4EE6-9E72-E04206DE666A}" type="pres">
      <dgm:prSet presAssocID="{5D753358-27BA-4844-BF3E-CAEC941E49AC}" presName="compNode" presStyleCnt="0"/>
      <dgm:spPr/>
    </dgm:pt>
    <dgm:pt modelId="{EDA243B4-16F2-4860-B67E-C6EFD4F9F3E3}" type="pres">
      <dgm:prSet presAssocID="{5D753358-27BA-4844-BF3E-CAEC941E49AC}" presName="bgRect" presStyleLbl="bgShp" presStyleIdx="3" presStyleCnt="4" custLinFactNeighborX="2702" custLinFactNeighborY="976"/>
      <dgm:spPr/>
    </dgm:pt>
    <dgm:pt modelId="{2EF619A3-C6DD-481B-AA4A-0405D6C4B0DA}" type="pres">
      <dgm:prSet presAssocID="{5D753358-27BA-4844-BF3E-CAEC941E49AC}" presName="iconRect" presStyleLbl="node1" presStyleIdx="3" presStyleCnt="4" custScaleX="127676" custScaleY="12767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roup"/>
        </a:ext>
      </dgm:extLst>
    </dgm:pt>
    <dgm:pt modelId="{A051580E-7CAC-43B2-BDE6-E05FB9B52B93}" type="pres">
      <dgm:prSet presAssocID="{5D753358-27BA-4844-BF3E-CAEC941E49AC}" presName="spaceRect" presStyleCnt="0"/>
      <dgm:spPr/>
    </dgm:pt>
    <dgm:pt modelId="{19273492-5B87-4656-8E28-97FE73D88077}" type="pres">
      <dgm:prSet presAssocID="{5D753358-27BA-4844-BF3E-CAEC941E49AC}" presName="parTx" presStyleLbl="revTx" presStyleIdx="6" presStyleCnt="8">
        <dgm:presLayoutVars>
          <dgm:chMax val="0"/>
          <dgm:chPref val="0"/>
        </dgm:presLayoutVars>
      </dgm:prSet>
      <dgm:spPr/>
    </dgm:pt>
    <dgm:pt modelId="{54EEB37A-5192-4988-8FBF-81AAE7E4223C}" type="pres">
      <dgm:prSet presAssocID="{5D753358-27BA-4844-BF3E-CAEC941E49AC}" presName="desTx" presStyleLbl="revTx" presStyleIdx="7" presStyleCnt="8" custScaleX="126799" custLinFactNeighborX="-7147" custLinFactNeighborY="-1951">
        <dgm:presLayoutVars/>
      </dgm:prSet>
      <dgm:spPr/>
    </dgm:pt>
  </dgm:ptLst>
  <dgm:cxnLst>
    <dgm:cxn modelId="{712D2B1C-27E6-4EFB-9A9A-8CD19F10E678}" type="presOf" srcId="{A00E4CB0-D47F-4ECA-AD0D-4155616A7EA5}" destId="{54EEB37A-5192-4988-8FBF-81AAE7E4223C}" srcOrd="0" destOrd="0" presId="urn:microsoft.com/office/officeart/2018/2/layout/IconVerticalSolidList"/>
    <dgm:cxn modelId="{79646E38-0D09-4922-9C28-016B6DE02093}" srcId="{8F1357D1-66B6-4F5C-A217-83F9CD8D1F28}" destId="{AA54FBEE-3365-47C8-B8EF-1FCB61D56F87}" srcOrd="0" destOrd="0" parTransId="{2720592A-AA00-4B56-8FD2-3266A80DC584}" sibTransId="{72B80DF5-D0B4-49F3-A187-38A8B8B437C5}"/>
    <dgm:cxn modelId="{E981FC60-49F4-48C0-BC09-7EACDC1BF7F2}" type="presOf" srcId="{8F1357D1-66B6-4F5C-A217-83F9CD8D1F28}" destId="{25DEDF17-6313-4E62-B0F1-205935FED66D}" srcOrd="0" destOrd="0" presId="urn:microsoft.com/office/officeart/2018/2/layout/IconVerticalSolidList"/>
    <dgm:cxn modelId="{791C1C42-6196-4CA0-BDC9-9CF01CA8B5DC}" type="presOf" srcId="{C64C26C7-C8BA-4C63-A4B0-52336B3CC778}" destId="{59A73E8C-0FDC-4352-8D7B-5D8CC94E68DB}" srcOrd="0" destOrd="0" presId="urn:microsoft.com/office/officeart/2018/2/layout/IconVerticalSolidList"/>
    <dgm:cxn modelId="{D95F6243-B521-4C8F-A66A-DEB6DFB79E45}" srcId="{8F1357D1-66B6-4F5C-A217-83F9CD8D1F28}" destId="{5D753358-27BA-4844-BF3E-CAEC941E49AC}" srcOrd="3" destOrd="0" parTransId="{5BC2A56F-2A61-4BCC-B39D-93F3A5BC2840}" sibTransId="{5B3C7CAF-3894-43B0-B98F-6072D8A0D879}"/>
    <dgm:cxn modelId="{CFEBAF63-787A-4449-8115-9DF563292904}" type="presOf" srcId="{CF7D24F4-F259-41DC-97E2-9C5E825CD220}" destId="{58F4ECEF-7105-4A85-9381-7F9C1BF900A8}" srcOrd="0" destOrd="0" presId="urn:microsoft.com/office/officeart/2018/2/layout/IconVerticalSolidList"/>
    <dgm:cxn modelId="{C52F6D48-099F-4DA2-B5FB-4A28897C4255}" type="presOf" srcId="{18174DC8-0B60-45EE-991E-0702FC05DF5A}" destId="{36270E40-343C-4379-A815-9B6886BF3B2F}" srcOrd="0" destOrd="0" presId="urn:microsoft.com/office/officeart/2018/2/layout/IconVerticalSolidList"/>
    <dgm:cxn modelId="{2779B19A-7FEB-47BB-B785-38727C80C3BF}" srcId="{5D753358-27BA-4844-BF3E-CAEC941E49AC}" destId="{A00E4CB0-D47F-4ECA-AD0D-4155616A7EA5}" srcOrd="0" destOrd="0" parTransId="{EF1D3A49-49FE-4F65-AC63-688A2E053B1A}" sibTransId="{763B7315-940C-4477-BACB-E529D2B107D1}"/>
    <dgm:cxn modelId="{A4B0AAAD-C616-416D-B47E-A0980AF451DD}" srcId="{8F1357D1-66B6-4F5C-A217-83F9CD8D1F28}" destId="{C64C26C7-C8BA-4C63-A4B0-52336B3CC778}" srcOrd="2" destOrd="0" parTransId="{F93AF43C-3040-4F59-AC57-E5E8D4DC0DC3}" sibTransId="{5AF5E75C-7472-47F7-A050-A5DDD559D61E}"/>
    <dgm:cxn modelId="{5BE756D7-911B-460A-82F5-40973C41C137}" type="presOf" srcId="{AA54FBEE-3365-47C8-B8EF-1FCB61D56F87}" destId="{9A79D200-3C05-42C2-BE15-EC5B735D1B95}" srcOrd="0" destOrd="0" presId="urn:microsoft.com/office/officeart/2018/2/layout/IconVerticalSolidList"/>
    <dgm:cxn modelId="{7CAE2BDB-7D3F-469E-BAB1-ED02971E9FCF}" srcId="{C64C26C7-C8BA-4C63-A4B0-52336B3CC778}" destId="{FBD2EE9A-CFA1-4F19-BBCE-7D32D4646D1F}" srcOrd="0" destOrd="0" parTransId="{5026D8EE-FFD0-4F30-848E-76FBE0AD0E59}" sibTransId="{B5E3D069-3FB5-498B-A672-E756A9A9B856}"/>
    <dgm:cxn modelId="{DACD19EC-0372-40BC-8A8B-203F5FBF99C4}" srcId="{0E52C69A-1B66-4956-9B71-3661B26D8E5F}" destId="{18174DC8-0B60-45EE-991E-0702FC05DF5A}" srcOrd="0" destOrd="0" parTransId="{5C1D6271-96DA-4BA1-8D58-F0F88D5F3E99}" sibTransId="{77B6ADC5-06C9-46FF-BA80-76FAC22276B4}"/>
    <dgm:cxn modelId="{7AAB8BF0-DEB5-4D67-81C1-7C4AC498DE9E}" srcId="{8F1357D1-66B6-4F5C-A217-83F9CD8D1F28}" destId="{0E52C69A-1B66-4956-9B71-3661B26D8E5F}" srcOrd="1" destOrd="0" parTransId="{B506C1CB-0126-42FA-87BE-2140E0518E46}" sibTransId="{C7E9AD99-5158-44CD-9DF7-B098BECDB41C}"/>
    <dgm:cxn modelId="{030C95F2-81C4-42F0-A389-9BE3999BBE71}" type="presOf" srcId="{5D753358-27BA-4844-BF3E-CAEC941E49AC}" destId="{19273492-5B87-4656-8E28-97FE73D88077}" srcOrd="0" destOrd="0" presId="urn:microsoft.com/office/officeart/2018/2/layout/IconVerticalSolidList"/>
    <dgm:cxn modelId="{E4CE3AF6-1CFD-49DF-AC7D-5B9C04869B14}" srcId="{AA54FBEE-3365-47C8-B8EF-1FCB61D56F87}" destId="{CF7D24F4-F259-41DC-97E2-9C5E825CD220}" srcOrd="0" destOrd="0" parTransId="{178C1691-526F-43C4-BD1D-13B5C69FEA7F}" sibTransId="{02BC730C-0E7E-4FE8-A2D3-D71F082EB565}"/>
    <dgm:cxn modelId="{A3D388FE-AE72-4CAD-9575-03D737066E53}" type="presOf" srcId="{0E52C69A-1B66-4956-9B71-3661B26D8E5F}" destId="{3E05B6DD-2FE4-4F41-8F6C-3216D471C5F1}" srcOrd="0" destOrd="0" presId="urn:microsoft.com/office/officeart/2018/2/layout/IconVerticalSolidList"/>
    <dgm:cxn modelId="{F761B7FF-C256-4221-9030-97ACFBDD92BD}" type="presOf" srcId="{FBD2EE9A-CFA1-4F19-BBCE-7D32D4646D1F}" destId="{43FB4844-D4F0-4576-AE26-0C3C1F026917}" srcOrd="0" destOrd="0" presId="urn:microsoft.com/office/officeart/2018/2/layout/IconVerticalSolidList"/>
    <dgm:cxn modelId="{5D9A3686-6B88-4524-BBFE-261059F8C3B6}" type="presParOf" srcId="{25DEDF17-6313-4E62-B0F1-205935FED66D}" destId="{90AB1F5F-6BAF-4428-AB27-DC822AC03331}" srcOrd="0" destOrd="0" presId="urn:microsoft.com/office/officeart/2018/2/layout/IconVerticalSolidList"/>
    <dgm:cxn modelId="{D4D123D5-39D0-4A6F-8244-7AFF2424C136}" type="presParOf" srcId="{90AB1F5F-6BAF-4428-AB27-DC822AC03331}" destId="{5277D00C-4031-499A-BB18-BB2144BCCE44}" srcOrd="0" destOrd="0" presId="urn:microsoft.com/office/officeart/2018/2/layout/IconVerticalSolidList"/>
    <dgm:cxn modelId="{5530A9CA-F15B-494A-BB0F-CE1773C1BBA5}" type="presParOf" srcId="{90AB1F5F-6BAF-4428-AB27-DC822AC03331}" destId="{57E7578A-CBDD-4EDA-96AC-0542BD7D2D3E}" srcOrd="1" destOrd="0" presId="urn:microsoft.com/office/officeart/2018/2/layout/IconVerticalSolidList"/>
    <dgm:cxn modelId="{5E421373-D2C0-4924-B52F-F22B30514EAA}" type="presParOf" srcId="{90AB1F5F-6BAF-4428-AB27-DC822AC03331}" destId="{4B33F4DC-288F-4578-A949-645B8E0AD829}" srcOrd="2" destOrd="0" presId="urn:microsoft.com/office/officeart/2018/2/layout/IconVerticalSolidList"/>
    <dgm:cxn modelId="{71673FD4-3D2D-4586-B667-7A631F8322EE}" type="presParOf" srcId="{90AB1F5F-6BAF-4428-AB27-DC822AC03331}" destId="{9A79D200-3C05-42C2-BE15-EC5B735D1B95}" srcOrd="3" destOrd="0" presId="urn:microsoft.com/office/officeart/2018/2/layout/IconVerticalSolidList"/>
    <dgm:cxn modelId="{3115A0F6-2AF6-4241-AA1F-AEC8EEC73373}" type="presParOf" srcId="{90AB1F5F-6BAF-4428-AB27-DC822AC03331}" destId="{58F4ECEF-7105-4A85-9381-7F9C1BF900A8}" srcOrd="4" destOrd="0" presId="urn:microsoft.com/office/officeart/2018/2/layout/IconVerticalSolidList"/>
    <dgm:cxn modelId="{A3BBF264-183A-4BA0-AB0D-3433CE3FD5C9}" type="presParOf" srcId="{25DEDF17-6313-4E62-B0F1-205935FED66D}" destId="{8EBC60D4-5D08-484D-81D2-5E60CE40B297}" srcOrd="1" destOrd="0" presId="urn:microsoft.com/office/officeart/2018/2/layout/IconVerticalSolidList"/>
    <dgm:cxn modelId="{F1472A91-F22D-4608-A667-753FF362C341}" type="presParOf" srcId="{25DEDF17-6313-4E62-B0F1-205935FED66D}" destId="{DC53FE6E-DBD8-4158-8112-4391D55C13A5}" srcOrd="2" destOrd="0" presId="urn:microsoft.com/office/officeart/2018/2/layout/IconVerticalSolidList"/>
    <dgm:cxn modelId="{684BCAD7-CF07-4898-AB0E-65760B779A4F}" type="presParOf" srcId="{DC53FE6E-DBD8-4158-8112-4391D55C13A5}" destId="{8133DC06-8486-470F-8303-90E1A8CFE792}" srcOrd="0" destOrd="0" presId="urn:microsoft.com/office/officeart/2018/2/layout/IconVerticalSolidList"/>
    <dgm:cxn modelId="{112B3F3E-8F06-4A32-9CC5-7355D9483BA7}" type="presParOf" srcId="{DC53FE6E-DBD8-4158-8112-4391D55C13A5}" destId="{CC898352-9959-4ACD-A36C-796F9652886D}" srcOrd="1" destOrd="0" presId="urn:microsoft.com/office/officeart/2018/2/layout/IconVerticalSolidList"/>
    <dgm:cxn modelId="{50257935-0826-4B92-B1AD-00ED711B49E0}" type="presParOf" srcId="{DC53FE6E-DBD8-4158-8112-4391D55C13A5}" destId="{8AC50241-3501-4324-9F32-57B838419236}" srcOrd="2" destOrd="0" presId="urn:microsoft.com/office/officeart/2018/2/layout/IconVerticalSolidList"/>
    <dgm:cxn modelId="{73C9A967-1165-49CD-B9B2-E5DEC158B860}" type="presParOf" srcId="{DC53FE6E-DBD8-4158-8112-4391D55C13A5}" destId="{3E05B6DD-2FE4-4F41-8F6C-3216D471C5F1}" srcOrd="3" destOrd="0" presId="urn:microsoft.com/office/officeart/2018/2/layout/IconVerticalSolidList"/>
    <dgm:cxn modelId="{43D147B6-A49B-4A7F-AD36-463417EF7613}" type="presParOf" srcId="{DC53FE6E-DBD8-4158-8112-4391D55C13A5}" destId="{36270E40-343C-4379-A815-9B6886BF3B2F}" srcOrd="4" destOrd="0" presId="urn:microsoft.com/office/officeart/2018/2/layout/IconVerticalSolidList"/>
    <dgm:cxn modelId="{3F1C74F9-E3C9-4FE8-8CD6-B4EE5257A396}" type="presParOf" srcId="{25DEDF17-6313-4E62-B0F1-205935FED66D}" destId="{742F752C-5F79-47EC-B1B7-3DD9985FDE52}" srcOrd="3" destOrd="0" presId="urn:microsoft.com/office/officeart/2018/2/layout/IconVerticalSolidList"/>
    <dgm:cxn modelId="{5FB4F81C-1757-4B75-BFB7-2BCA7D865B1C}" type="presParOf" srcId="{25DEDF17-6313-4E62-B0F1-205935FED66D}" destId="{6C1CCEAB-4639-4EEB-86AE-FCA222266A7B}" srcOrd="4" destOrd="0" presId="urn:microsoft.com/office/officeart/2018/2/layout/IconVerticalSolidList"/>
    <dgm:cxn modelId="{001E4B51-AAE7-4E57-989E-636DA0A94D04}" type="presParOf" srcId="{6C1CCEAB-4639-4EEB-86AE-FCA222266A7B}" destId="{3B6C75FC-8323-4B79-BC73-3EAA6CDBDE64}" srcOrd="0" destOrd="0" presId="urn:microsoft.com/office/officeart/2018/2/layout/IconVerticalSolidList"/>
    <dgm:cxn modelId="{1A5AA6FB-944A-4966-B31B-5321D9A92E1B}" type="presParOf" srcId="{6C1CCEAB-4639-4EEB-86AE-FCA222266A7B}" destId="{A5864D9A-87D8-49B6-97E9-D66647601116}" srcOrd="1" destOrd="0" presId="urn:microsoft.com/office/officeart/2018/2/layout/IconVerticalSolidList"/>
    <dgm:cxn modelId="{D50D7387-AA9E-4F59-A2ED-D9B91D5B23B3}" type="presParOf" srcId="{6C1CCEAB-4639-4EEB-86AE-FCA222266A7B}" destId="{F1757F9A-9F3D-43BB-9CC6-BBCD57D89321}" srcOrd="2" destOrd="0" presId="urn:microsoft.com/office/officeart/2018/2/layout/IconVerticalSolidList"/>
    <dgm:cxn modelId="{EA172EC4-9619-4EA0-A3D2-37A1F5D9EB52}" type="presParOf" srcId="{6C1CCEAB-4639-4EEB-86AE-FCA222266A7B}" destId="{59A73E8C-0FDC-4352-8D7B-5D8CC94E68DB}" srcOrd="3" destOrd="0" presId="urn:microsoft.com/office/officeart/2018/2/layout/IconVerticalSolidList"/>
    <dgm:cxn modelId="{6549125B-84B1-4E9D-AAC0-10F6BEA63FD6}" type="presParOf" srcId="{6C1CCEAB-4639-4EEB-86AE-FCA222266A7B}" destId="{43FB4844-D4F0-4576-AE26-0C3C1F026917}" srcOrd="4" destOrd="0" presId="urn:microsoft.com/office/officeart/2018/2/layout/IconVerticalSolidList"/>
    <dgm:cxn modelId="{3AED7EBE-673A-40C7-B5A5-5BB924274C95}" type="presParOf" srcId="{25DEDF17-6313-4E62-B0F1-205935FED66D}" destId="{6A7F42EB-DA9B-4285-A265-986A90BBEA6B}" srcOrd="5" destOrd="0" presId="urn:microsoft.com/office/officeart/2018/2/layout/IconVerticalSolidList"/>
    <dgm:cxn modelId="{51AC8476-F185-4D31-92CF-AC28233F8C1B}" type="presParOf" srcId="{25DEDF17-6313-4E62-B0F1-205935FED66D}" destId="{D6403957-6449-4EE6-9E72-E04206DE666A}" srcOrd="6" destOrd="0" presId="urn:microsoft.com/office/officeart/2018/2/layout/IconVerticalSolidList"/>
    <dgm:cxn modelId="{58C836B4-65A3-4B46-A825-498F7AFBEEBE}" type="presParOf" srcId="{D6403957-6449-4EE6-9E72-E04206DE666A}" destId="{EDA243B4-16F2-4860-B67E-C6EFD4F9F3E3}" srcOrd="0" destOrd="0" presId="urn:microsoft.com/office/officeart/2018/2/layout/IconVerticalSolidList"/>
    <dgm:cxn modelId="{C285B415-F572-49BE-B803-C5988FA718D3}" type="presParOf" srcId="{D6403957-6449-4EE6-9E72-E04206DE666A}" destId="{2EF619A3-C6DD-481B-AA4A-0405D6C4B0DA}" srcOrd="1" destOrd="0" presId="urn:microsoft.com/office/officeart/2018/2/layout/IconVerticalSolidList"/>
    <dgm:cxn modelId="{875D1265-307D-4F08-BE78-25C6B41449C5}" type="presParOf" srcId="{D6403957-6449-4EE6-9E72-E04206DE666A}" destId="{A051580E-7CAC-43B2-BDE6-E05FB9B52B93}" srcOrd="2" destOrd="0" presId="urn:microsoft.com/office/officeart/2018/2/layout/IconVerticalSolidList"/>
    <dgm:cxn modelId="{8CFA0CDA-5CBC-46AB-8189-7CEE628AD9DF}" type="presParOf" srcId="{D6403957-6449-4EE6-9E72-E04206DE666A}" destId="{19273492-5B87-4656-8E28-97FE73D88077}" srcOrd="3" destOrd="0" presId="urn:microsoft.com/office/officeart/2018/2/layout/IconVerticalSolidList"/>
    <dgm:cxn modelId="{11B0A75C-36BF-4E24-B9C7-F5EF25B165CB}" type="presParOf" srcId="{D6403957-6449-4EE6-9E72-E04206DE666A}" destId="{54EEB37A-5192-4988-8FBF-81AAE7E4223C}"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3B9525-EB42-4DA6-99E3-69441267557D}"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4193AD58-412F-431F-8DC5-4C4D29946934}">
      <dgm:prSet phldrT="[Text]"/>
      <dgm:spPr/>
      <dgm:t>
        <a:bodyPr/>
        <a:lstStyle/>
        <a:p>
          <a:r>
            <a:rPr lang="en-US" dirty="0"/>
            <a:t>Pathway Design</a:t>
          </a:r>
        </a:p>
      </dgm:t>
    </dgm:pt>
    <dgm:pt modelId="{39D17A34-9BBB-4AC6-9DDB-969C55885902}" type="parTrans" cxnId="{FD9C53D8-E7C8-4272-8E0C-B1BFD2CE6D7E}">
      <dgm:prSet/>
      <dgm:spPr/>
      <dgm:t>
        <a:bodyPr/>
        <a:lstStyle/>
        <a:p>
          <a:endParaRPr lang="en-US"/>
        </a:p>
      </dgm:t>
    </dgm:pt>
    <dgm:pt modelId="{5B8E534D-101D-4052-8800-F16D6CCD5649}" type="sibTrans" cxnId="{FD9C53D8-E7C8-4272-8E0C-B1BFD2CE6D7E}">
      <dgm:prSet/>
      <dgm:spPr/>
      <dgm:t>
        <a:bodyPr/>
        <a:lstStyle/>
        <a:p>
          <a:endParaRPr lang="en-US"/>
        </a:p>
      </dgm:t>
    </dgm:pt>
    <dgm:pt modelId="{AD19260B-ABCD-491A-8796-D610BD909F47}">
      <dgm:prSet phldrT="[Text]"/>
      <dgm:spPr/>
      <dgm:t>
        <a:bodyPr/>
        <a:lstStyle/>
        <a:p>
          <a:pPr>
            <a:buFont typeface="Arial" panose="020B0604020202020204" pitchFamily="34" charset="0"/>
            <a:buChar char="•"/>
          </a:pPr>
          <a:r>
            <a:rPr lang="en-US" b="0" dirty="0"/>
            <a:t>Pathway Development</a:t>
          </a:r>
          <a:endParaRPr lang="en-US" dirty="0"/>
        </a:p>
      </dgm:t>
    </dgm:pt>
    <dgm:pt modelId="{4AACC3F0-1BDC-4718-8A75-461E258B10D6}" type="parTrans" cxnId="{B4F51DAC-84BB-49B3-829A-3725473E0A10}">
      <dgm:prSet/>
      <dgm:spPr/>
      <dgm:t>
        <a:bodyPr/>
        <a:lstStyle/>
        <a:p>
          <a:endParaRPr lang="en-US"/>
        </a:p>
      </dgm:t>
    </dgm:pt>
    <dgm:pt modelId="{82205AF6-AEDB-476F-A949-36DCEA72C364}" type="sibTrans" cxnId="{B4F51DAC-84BB-49B3-829A-3725473E0A10}">
      <dgm:prSet/>
      <dgm:spPr/>
      <dgm:t>
        <a:bodyPr/>
        <a:lstStyle/>
        <a:p>
          <a:endParaRPr lang="en-US"/>
        </a:p>
      </dgm:t>
    </dgm:pt>
    <dgm:pt modelId="{C680850C-085F-49AA-BA32-74FD2733D472}">
      <dgm:prSet phldrT="[Text]"/>
      <dgm:spPr/>
      <dgm:t>
        <a:bodyPr/>
        <a:lstStyle/>
        <a:p>
          <a:pPr>
            <a:buFont typeface="Arial" panose="020B0604020202020204" pitchFamily="34" charset="0"/>
            <a:buChar char="•"/>
          </a:pPr>
          <a:r>
            <a:rPr lang="en-US" b="0" dirty="0">
              <a:solidFill>
                <a:schemeClr val="dk1"/>
              </a:solidFill>
              <a:latin typeface="+mn-lt"/>
              <a:ea typeface="+mn-ea"/>
              <a:cs typeface="+mn-cs"/>
            </a:rPr>
            <a:t>Program Maps</a:t>
          </a:r>
          <a:endParaRPr lang="en-US" dirty="0"/>
        </a:p>
      </dgm:t>
    </dgm:pt>
    <dgm:pt modelId="{D6538C27-F970-4A7D-BE66-634F8B502EA2}" type="parTrans" cxnId="{661088A4-D8BC-469E-B237-D5189F4E7363}">
      <dgm:prSet/>
      <dgm:spPr/>
      <dgm:t>
        <a:bodyPr/>
        <a:lstStyle/>
        <a:p>
          <a:endParaRPr lang="en-US"/>
        </a:p>
      </dgm:t>
    </dgm:pt>
    <dgm:pt modelId="{564E2578-2953-47F7-AE62-05434B2E239D}" type="sibTrans" cxnId="{661088A4-D8BC-469E-B237-D5189F4E7363}">
      <dgm:prSet/>
      <dgm:spPr/>
      <dgm:t>
        <a:bodyPr/>
        <a:lstStyle/>
        <a:p>
          <a:endParaRPr lang="en-US"/>
        </a:p>
      </dgm:t>
    </dgm:pt>
    <dgm:pt modelId="{E19ED29B-440F-49AF-806C-3FFB9D09FD6C}">
      <dgm:prSet phldrT="[Text]"/>
      <dgm:spPr/>
      <dgm:t>
        <a:bodyPr/>
        <a:lstStyle/>
        <a:p>
          <a:r>
            <a:rPr lang="en-US" dirty="0"/>
            <a:t>Pathway Entry</a:t>
          </a:r>
        </a:p>
      </dgm:t>
    </dgm:pt>
    <dgm:pt modelId="{6715A994-9977-4336-9DFB-ECA3FF43B675}" type="parTrans" cxnId="{4F1026B4-8ED3-4F6D-A460-4322A82DC60E}">
      <dgm:prSet/>
      <dgm:spPr/>
      <dgm:t>
        <a:bodyPr/>
        <a:lstStyle/>
        <a:p>
          <a:endParaRPr lang="en-US"/>
        </a:p>
      </dgm:t>
    </dgm:pt>
    <dgm:pt modelId="{0C0AFBFA-BD5C-4D90-A0F2-2DD89A329C54}" type="sibTrans" cxnId="{4F1026B4-8ED3-4F6D-A460-4322A82DC60E}">
      <dgm:prSet/>
      <dgm:spPr/>
      <dgm:t>
        <a:bodyPr/>
        <a:lstStyle/>
        <a:p>
          <a:endParaRPr lang="en-US"/>
        </a:p>
      </dgm:t>
    </dgm:pt>
    <dgm:pt modelId="{A271969E-FBC9-4AFF-B37C-A4DF33654472}">
      <dgm:prSet phldrT="[Text]"/>
      <dgm:spPr/>
      <dgm:t>
        <a:bodyPr/>
        <a:lstStyle/>
        <a:p>
          <a:r>
            <a:rPr lang="en-US" dirty="0"/>
            <a:t>Intake</a:t>
          </a:r>
        </a:p>
      </dgm:t>
    </dgm:pt>
    <dgm:pt modelId="{B06AA5B3-A988-4F8B-88BE-49B20B976106}" type="parTrans" cxnId="{733CFF89-68B9-4514-8F32-562F638F0E58}">
      <dgm:prSet/>
      <dgm:spPr/>
      <dgm:t>
        <a:bodyPr/>
        <a:lstStyle/>
        <a:p>
          <a:endParaRPr lang="en-US"/>
        </a:p>
      </dgm:t>
    </dgm:pt>
    <dgm:pt modelId="{60AAA8C4-D930-449F-8DE8-7E8FF1133FFA}" type="sibTrans" cxnId="{733CFF89-68B9-4514-8F32-562F638F0E58}">
      <dgm:prSet/>
      <dgm:spPr/>
      <dgm:t>
        <a:bodyPr/>
        <a:lstStyle/>
        <a:p>
          <a:endParaRPr lang="en-US"/>
        </a:p>
      </dgm:t>
    </dgm:pt>
    <dgm:pt modelId="{5754A7F5-7C28-4754-8E53-6527A454F9DC}">
      <dgm:prSet phldrT="[Text]"/>
      <dgm:spPr/>
      <dgm:t>
        <a:bodyPr/>
        <a:lstStyle/>
        <a:p>
          <a:r>
            <a:rPr lang="en-US" dirty="0"/>
            <a:t>Entry Advising</a:t>
          </a:r>
        </a:p>
      </dgm:t>
    </dgm:pt>
    <dgm:pt modelId="{883DACB7-19D6-4CB8-8197-A94722BA683F}" type="parTrans" cxnId="{08E9570C-E48D-4C44-833F-6F69D08AED20}">
      <dgm:prSet/>
      <dgm:spPr/>
      <dgm:t>
        <a:bodyPr/>
        <a:lstStyle/>
        <a:p>
          <a:endParaRPr lang="en-US"/>
        </a:p>
      </dgm:t>
    </dgm:pt>
    <dgm:pt modelId="{F62DFCC0-A70B-46FD-9D40-513D0880DCBA}" type="sibTrans" cxnId="{08E9570C-E48D-4C44-833F-6F69D08AED20}">
      <dgm:prSet/>
      <dgm:spPr/>
      <dgm:t>
        <a:bodyPr/>
        <a:lstStyle/>
        <a:p>
          <a:endParaRPr lang="en-US"/>
        </a:p>
      </dgm:t>
    </dgm:pt>
    <dgm:pt modelId="{2BF04553-C4BF-4DCD-853C-341918268876}">
      <dgm:prSet phldrT="[Text]"/>
      <dgm:spPr/>
      <dgm:t>
        <a:bodyPr/>
        <a:lstStyle/>
        <a:p>
          <a:r>
            <a:rPr lang="en-US" dirty="0"/>
            <a:t>Pathway Navigation</a:t>
          </a:r>
        </a:p>
      </dgm:t>
    </dgm:pt>
    <dgm:pt modelId="{6B747923-E9CF-4366-9A7B-972353648ABC}" type="parTrans" cxnId="{B74DA7C5-8CB5-468F-932F-EB6B113CEA1E}">
      <dgm:prSet/>
      <dgm:spPr/>
      <dgm:t>
        <a:bodyPr/>
        <a:lstStyle/>
        <a:p>
          <a:endParaRPr lang="en-US"/>
        </a:p>
      </dgm:t>
    </dgm:pt>
    <dgm:pt modelId="{C75594CB-7F19-4B95-95C8-89FCDBF42FBF}" type="sibTrans" cxnId="{B74DA7C5-8CB5-468F-932F-EB6B113CEA1E}">
      <dgm:prSet/>
      <dgm:spPr/>
      <dgm:t>
        <a:bodyPr/>
        <a:lstStyle/>
        <a:p>
          <a:endParaRPr lang="en-US"/>
        </a:p>
      </dgm:t>
    </dgm:pt>
    <dgm:pt modelId="{DF98AD73-D4C6-4AB9-945D-A528890A3123}">
      <dgm:prSet phldrT="[Text]"/>
      <dgm:spPr/>
      <dgm:t>
        <a:bodyPr/>
        <a:lstStyle/>
        <a:p>
          <a:pPr>
            <a:buFont typeface="Arial" panose="020B0604020202020204" pitchFamily="34" charset="0"/>
            <a:buChar char="•"/>
          </a:pPr>
          <a:r>
            <a:rPr lang="en-US" b="0" dirty="0">
              <a:solidFill>
                <a:schemeClr val="dk1"/>
              </a:solidFill>
              <a:latin typeface="+mn-lt"/>
              <a:ea typeface="+mn-ea"/>
              <a:cs typeface="+mn-cs"/>
            </a:rPr>
            <a:t>Progress Monitoring</a:t>
          </a:r>
          <a:endParaRPr lang="en-US" dirty="0"/>
        </a:p>
      </dgm:t>
    </dgm:pt>
    <dgm:pt modelId="{29ED67A7-BD1D-47DD-88F3-AFC16D0CAC12}" type="parTrans" cxnId="{54B0F0B2-91E0-4C70-B221-6464CAC2DC02}">
      <dgm:prSet/>
      <dgm:spPr/>
      <dgm:t>
        <a:bodyPr/>
        <a:lstStyle/>
        <a:p>
          <a:endParaRPr lang="en-US"/>
        </a:p>
      </dgm:t>
    </dgm:pt>
    <dgm:pt modelId="{01EB52FD-26BB-4908-9039-47590F0180ED}" type="sibTrans" cxnId="{54B0F0B2-91E0-4C70-B221-6464CAC2DC02}">
      <dgm:prSet/>
      <dgm:spPr/>
      <dgm:t>
        <a:bodyPr/>
        <a:lstStyle/>
        <a:p>
          <a:endParaRPr lang="en-US"/>
        </a:p>
      </dgm:t>
    </dgm:pt>
    <dgm:pt modelId="{C428CABF-4210-46B0-A982-E1A37D364E17}">
      <dgm:prSet phldrT="[Text]"/>
      <dgm:spPr/>
      <dgm:t>
        <a:bodyPr/>
        <a:lstStyle/>
        <a:p>
          <a:r>
            <a:rPr lang="en-US" dirty="0"/>
            <a:t>Teaching &amp; Learning</a:t>
          </a:r>
        </a:p>
      </dgm:t>
    </dgm:pt>
    <dgm:pt modelId="{A517D776-1CC3-49A1-9C23-77BAEE731765}" type="parTrans" cxnId="{010519FD-1C24-4171-816C-5002F449B70F}">
      <dgm:prSet/>
      <dgm:spPr/>
      <dgm:t>
        <a:bodyPr/>
        <a:lstStyle/>
        <a:p>
          <a:endParaRPr lang="en-US"/>
        </a:p>
      </dgm:t>
    </dgm:pt>
    <dgm:pt modelId="{0946B0F8-3EE4-4BE9-A2F0-AB3FF5544AF3}" type="sibTrans" cxnId="{010519FD-1C24-4171-816C-5002F449B70F}">
      <dgm:prSet/>
      <dgm:spPr/>
      <dgm:t>
        <a:bodyPr/>
        <a:lstStyle/>
        <a:p>
          <a:endParaRPr lang="en-US"/>
        </a:p>
      </dgm:t>
    </dgm:pt>
    <dgm:pt modelId="{2B653971-0F18-4D8E-9A4A-3E85E0B86A59}">
      <dgm:prSet phldrT="[Text]"/>
      <dgm:spPr/>
      <dgm:t>
        <a:bodyPr/>
        <a:lstStyle/>
        <a:p>
          <a:r>
            <a:rPr lang="en-US" b="0" i="0" u="none" dirty="0"/>
            <a:t>Engagement</a:t>
          </a:r>
          <a:endParaRPr lang="en-US" dirty="0"/>
        </a:p>
      </dgm:t>
    </dgm:pt>
    <dgm:pt modelId="{8DA9CB61-A1D1-425B-8C8F-9244758BDB72}" type="parTrans" cxnId="{46FCF9F3-169B-4F8B-934D-64456B2D95CF}">
      <dgm:prSet/>
      <dgm:spPr/>
      <dgm:t>
        <a:bodyPr/>
        <a:lstStyle/>
        <a:p>
          <a:endParaRPr lang="en-US"/>
        </a:p>
      </dgm:t>
    </dgm:pt>
    <dgm:pt modelId="{88EB9EFF-482D-4FAE-A392-161284CFD17A}" type="sibTrans" cxnId="{46FCF9F3-169B-4F8B-934D-64456B2D95CF}">
      <dgm:prSet/>
      <dgm:spPr/>
      <dgm:t>
        <a:bodyPr/>
        <a:lstStyle/>
        <a:p>
          <a:endParaRPr lang="en-US"/>
        </a:p>
      </dgm:t>
    </dgm:pt>
    <dgm:pt modelId="{9550E377-3443-41BF-AD17-2208B4A3EE6B}">
      <dgm:prSet/>
      <dgm:spPr/>
      <dgm:t>
        <a:bodyPr/>
        <a:lstStyle/>
        <a:p>
          <a:r>
            <a:rPr lang="en-US" b="0" dirty="0">
              <a:solidFill>
                <a:schemeClr val="dk1"/>
              </a:solidFill>
              <a:latin typeface="+mn-lt"/>
              <a:ea typeface="+mn-ea"/>
              <a:cs typeface="+mn-cs"/>
            </a:rPr>
            <a:t>Scheduling</a:t>
          </a:r>
        </a:p>
      </dgm:t>
    </dgm:pt>
    <dgm:pt modelId="{84502C2D-695D-4D47-9268-E8A565392946}" type="parTrans" cxnId="{F9029B55-6CC6-47AC-B7BF-BF49A7EEE301}">
      <dgm:prSet/>
      <dgm:spPr/>
      <dgm:t>
        <a:bodyPr/>
        <a:lstStyle/>
        <a:p>
          <a:endParaRPr lang="en-US"/>
        </a:p>
      </dgm:t>
    </dgm:pt>
    <dgm:pt modelId="{DA904C50-3F43-4F1D-9CF1-87105B94FE32}" type="sibTrans" cxnId="{F9029B55-6CC6-47AC-B7BF-BF49A7EEE301}">
      <dgm:prSet/>
      <dgm:spPr/>
      <dgm:t>
        <a:bodyPr/>
        <a:lstStyle/>
        <a:p>
          <a:endParaRPr lang="en-US"/>
        </a:p>
      </dgm:t>
    </dgm:pt>
    <dgm:pt modelId="{E2B9CEE7-0F54-426D-95B7-1D38F23841F7}">
      <dgm:prSet/>
      <dgm:spPr/>
      <dgm:t>
        <a:bodyPr/>
        <a:lstStyle/>
        <a:p>
          <a:r>
            <a:rPr lang="en-US" b="0" dirty="0">
              <a:solidFill>
                <a:schemeClr val="dk1"/>
              </a:solidFill>
              <a:latin typeface="+mn-lt"/>
              <a:ea typeface="+mn-ea"/>
              <a:cs typeface="+mn-cs"/>
            </a:rPr>
            <a:t>Completion Support</a:t>
          </a:r>
        </a:p>
      </dgm:t>
    </dgm:pt>
    <dgm:pt modelId="{F3B0DDDF-F6F1-486E-BFA2-594AC8C418CA}" type="parTrans" cxnId="{C26643AC-4381-4016-A29E-8E98DEA48F94}">
      <dgm:prSet/>
      <dgm:spPr/>
      <dgm:t>
        <a:bodyPr/>
        <a:lstStyle/>
        <a:p>
          <a:endParaRPr lang="en-US"/>
        </a:p>
      </dgm:t>
    </dgm:pt>
    <dgm:pt modelId="{64AACC26-AAE4-4993-A9F0-BA9FBF9C84A0}" type="sibTrans" cxnId="{C26643AC-4381-4016-A29E-8E98DEA48F94}">
      <dgm:prSet/>
      <dgm:spPr/>
      <dgm:t>
        <a:bodyPr/>
        <a:lstStyle/>
        <a:p>
          <a:endParaRPr lang="en-US"/>
        </a:p>
      </dgm:t>
    </dgm:pt>
    <dgm:pt modelId="{81F6B19A-8453-43FA-8F43-B8CB2C50CDA6}">
      <dgm:prSet/>
      <dgm:spPr/>
      <dgm:t>
        <a:bodyPr/>
        <a:lstStyle/>
        <a:p>
          <a:r>
            <a:rPr lang="en-US" b="0" dirty="0">
              <a:solidFill>
                <a:schemeClr val="dk1"/>
              </a:solidFill>
              <a:latin typeface="+mn-lt"/>
              <a:ea typeface="+mn-ea"/>
              <a:cs typeface="+mn-cs"/>
            </a:rPr>
            <a:t>Degree Math and English in One Year</a:t>
          </a:r>
        </a:p>
      </dgm:t>
    </dgm:pt>
    <dgm:pt modelId="{88342689-5E63-4DBA-8944-8D2F5D623CDC}" type="parTrans" cxnId="{EE0FBC0F-3F12-4B61-A7A3-FDC050A963DB}">
      <dgm:prSet/>
      <dgm:spPr/>
      <dgm:t>
        <a:bodyPr/>
        <a:lstStyle/>
        <a:p>
          <a:endParaRPr lang="en-US"/>
        </a:p>
      </dgm:t>
    </dgm:pt>
    <dgm:pt modelId="{4819FC99-4461-4C85-BAF8-E7C2A717D022}" type="sibTrans" cxnId="{EE0FBC0F-3F12-4B61-A7A3-FDC050A963DB}">
      <dgm:prSet/>
      <dgm:spPr/>
      <dgm:t>
        <a:bodyPr/>
        <a:lstStyle/>
        <a:p>
          <a:endParaRPr lang="en-US"/>
        </a:p>
      </dgm:t>
    </dgm:pt>
    <dgm:pt modelId="{2418B056-5058-4E63-92B3-A20F45C6DED2}">
      <dgm:prSet phldrT="[Text]"/>
      <dgm:spPr/>
      <dgm:t>
        <a:bodyPr/>
        <a:lstStyle/>
        <a:p>
          <a:r>
            <a:rPr lang="en-US" b="0" i="0" u="none" dirty="0"/>
            <a:t>Effectiveness</a:t>
          </a:r>
          <a:endParaRPr lang="en-US" dirty="0"/>
        </a:p>
      </dgm:t>
    </dgm:pt>
    <dgm:pt modelId="{EC5FC0E6-508B-427B-B393-81C541D50778}" type="parTrans" cxnId="{826BBD20-219E-4CF2-ABFA-746C198E53DC}">
      <dgm:prSet/>
      <dgm:spPr/>
      <dgm:t>
        <a:bodyPr/>
        <a:lstStyle/>
        <a:p>
          <a:endParaRPr lang="en-US"/>
        </a:p>
      </dgm:t>
    </dgm:pt>
    <dgm:pt modelId="{65782747-5D8C-4864-98C9-A9AC4D2BAB82}" type="sibTrans" cxnId="{826BBD20-219E-4CF2-ABFA-746C198E53DC}">
      <dgm:prSet/>
      <dgm:spPr/>
      <dgm:t>
        <a:bodyPr/>
        <a:lstStyle/>
        <a:p>
          <a:endParaRPr lang="en-US"/>
        </a:p>
      </dgm:t>
    </dgm:pt>
    <dgm:pt modelId="{72B475F4-52C1-4C38-827B-24A3542D2008}">
      <dgm:prSet phldrT="[Text]"/>
      <dgm:spPr/>
      <dgm:t>
        <a:bodyPr/>
        <a:lstStyle/>
        <a:p>
          <a:r>
            <a:rPr lang="en-US" b="0" i="0" u="none" dirty="0"/>
            <a:t>Improvement</a:t>
          </a:r>
          <a:endParaRPr lang="en-US" dirty="0"/>
        </a:p>
      </dgm:t>
    </dgm:pt>
    <dgm:pt modelId="{E84EE072-1867-4D61-A6F7-B48E396FABD3}" type="parTrans" cxnId="{9A1F763E-DDBB-41FC-99F7-61D00E705E3C}">
      <dgm:prSet/>
      <dgm:spPr/>
      <dgm:t>
        <a:bodyPr/>
        <a:lstStyle/>
        <a:p>
          <a:endParaRPr lang="en-US"/>
        </a:p>
      </dgm:t>
    </dgm:pt>
    <dgm:pt modelId="{DFABDA35-4D14-4859-8261-4D17F51DC02B}" type="sibTrans" cxnId="{9A1F763E-DDBB-41FC-99F7-61D00E705E3C}">
      <dgm:prSet/>
      <dgm:spPr/>
      <dgm:t>
        <a:bodyPr/>
        <a:lstStyle/>
        <a:p>
          <a:endParaRPr lang="en-US"/>
        </a:p>
      </dgm:t>
    </dgm:pt>
    <dgm:pt modelId="{8CE850EF-A53F-4E5C-ACF9-29423C694295}">
      <dgm:prSet/>
      <dgm:spPr/>
      <dgm:t>
        <a:bodyPr/>
        <a:lstStyle/>
        <a:p>
          <a:r>
            <a:rPr lang="en-US" b="0" i="0" u="none" dirty="0"/>
            <a:t>Inclusion</a:t>
          </a:r>
          <a:endParaRPr lang="en-US" b="0" dirty="0"/>
        </a:p>
      </dgm:t>
    </dgm:pt>
    <dgm:pt modelId="{DBAE1EA1-6B50-4806-821D-271314695E7E}" type="parTrans" cxnId="{5CD470B8-D84F-4968-8CB5-82A1209C6EB0}">
      <dgm:prSet/>
      <dgm:spPr/>
      <dgm:t>
        <a:bodyPr/>
        <a:lstStyle/>
        <a:p>
          <a:endParaRPr lang="en-US"/>
        </a:p>
      </dgm:t>
    </dgm:pt>
    <dgm:pt modelId="{DECB88F0-BD8E-42F9-BB3C-82F8A56E28C6}" type="sibTrans" cxnId="{5CD470B8-D84F-4968-8CB5-82A1209C6EB0}">
      <dgm:prSet/>
      <dgm:spPr/>
      <dgm:t>
        <a:bodyPr/>
        <a:lstStyle/>
        <a:p>
          <a:endParaRPr lang="en-US"/>
        </a:p>
      </dgm:t>
    </dgm:pt>
    <dgm:pt modelId="{F9C46A09-210A-4A14-8B79-0C9E5E733D1E}">
      <dgm:prSet/>
      <dgm:spPr/>
      <dgm:t>
        <a:bodyPr/>
        <a:lstStyle/>
        <a:p>
          <a:r>
            <a:rPr lang="en-US" b="0" i="0" u="none" dirty="0"/>
            <a:t>Alignment</a:t>
          </a:r>
          <a:endParaRPr lang="en-US" dirty="0"/>
        </a:p>
      </dgm:t>
    </dgm:pt>
    <dgm:pt modelId="{FF467E25-76A9-4BF4-8E67-1679697EF747}" type="parTrans" cxnId="{4845DE20-4815-498E-91EF-47AA62040D61}">
      <dgm:prSet/>
      <dgm:spPr/>
      <dgm:t>
        <a:bodyPr/>
        <a:lstStyle/>
        <a:p>
          <a:endParaRPr lang="en-US"/>
        </a:p>
      </dgm:t>
    </dgm:pt>
    <dgm:pt modelId="{FD7192DF-2DD3-42BA-831E-E5DB48096F95}" type="sibTrans" cxnId="{4845DE20-4815-498E-91EF-47AA62040D61}">
      <dgm:prSet/>
      <dgm:spPr/>
      <dgm:t>
        <a:bodyPr/>
        <a:lstStyle/>
        <a:p>
          <a:endParaRPr lang="en-US"/>
        </a:p>
      </dgm:t>
    </dgm:pt>
    <dgm:pt modelId="{50C5D259-1E8D-4CDD-A642-B5F2322B5394}">
      <dgm:prSet phldrT="[Text]"/>
      <dgm:spPr/>
      <dgm:t>
        <a:bodyPr/>
        <a:lstStyle/>
        <a:p>
          <a:r>
            <a:rPr lang="en-US" dirty="0"/>
            <a:t>Educational Planning</a:t>
          </a:r>
        </a:p>
      </dgm:t>
    </dgm:pt>
    <dgm:pt modelId="{338037D1-02FD-4A97-814F-CFE6B684A046}" type="parTrans" cxnId="{65CE12D5-64D3-4D1B-A8CC-9C00E5A1CB92}">
      <dgm:prSet/>
      <dgm:spPr/>
      <dgm:t>
        <a:bodyPr/>
        <a:lstStyle/>
        <a:p>
          <a:endParaRPr lang="en-US"/>
        </a:p>
      </dgm:t>
    </dgm:pt>
    <dgm:pt modelId="{EDDE8B55-B5B1-48C3-A083-4879E0DD60C3}" type="sibTrans" cxnId="{65CE12D5-64D3-4D1B-A8CC-9C00E5A1CB92}">
      <dgm:prSet/>
      <dgm:spPr/>
      <dgm:t>
        <a:bodyPr/>
        <a:lstStyle/>
        <a:p>
          <a:endParaRPr lang="en-US"/>
        </a:p>
      </dgm:t>
    </dgm:pt>
    <dgm:pt modelId="{72FA99DC-EA49-4F39-A203-A2C83028D796}">
      <dgm:prSet phldrT="[Text]"/>
      <dgm:spPr/>
      <dgm:t>
        <a:bodyPr/>
        <a:lstStyle/>
        <a:p>
          <a:r>
            <a:rPr lang="en-US" dirty="0"/>
            <a:t>Financial Planning</a:t>
          </a:r>
        </a:p>
      </dgm:t>
    </dgm:pt>
    <dgm:pt modelId="{C0C2FBEC-4BCE-45A5-9BE7-55E134AD4938}" type="parTrans" cxnId="{118A4E6A-65F4-4C43-A228-2B3A52CA49F0}">
      <dgm:prSet/>
      <dgm:spPr/>
      <dgm:t>
        <a:bodyPr/>
        <a:lstStyle/>
        <a:p>
          <a:endParaRPr lang="en-US"/>
        </a:p>
      </dgm:t>
    </dgm:pt>
    <dgm:pt modelId="{77473491-DB36-4C4D-A7F9-A3AF8086848B}" type="sibTrans" cxnId="{118A4E6A-65F4-4C43-A228-2B3A52CA49F0}">
      <dgm:prSet/>
      <dgm:spPr/>
      <dgm:t>
        <a:bodyPr/>
        <a:lstStyle/>
        <a:p>
          <a:endParaRPr lang="en-US"/>
        </a:p>
      </dgm:t>
    </dgm:pt>
    <dgm:pt modelId="{9E682A79-8539-4179-A1C0-CF9931427F9D}">
      <dgm:prSet phldrT="[Text]"/>
      <dgm:spPr/>
      <dgm:t>
        <a:bodyPr/>
        <a:lstStyle/>
        <a:p>
          <a:pPr>
            <a:buFont typeface="Arial" panose="020B0604020202020204" pitchFamily="34" charset="0"/>
            <a:buChar char="•"/>
          </a:pPr>
          <a:r>
            <a:rPr lang="en-US" b="0" dirty="0">
              <a:solidFill>
                <a:schemeClr val="dk1"/>
              </a:solidFill>
              <a:latin typeface="+mn-lt"/>
              <a:ea typeface="+mn-ea"/>
              <a:cs typeface="+mn-cs"/>
            </a:rPr>
            <a:t>Math Pathways</a:t>
          </a:r>
          <a:endParaRPr lang="en-US" dirty="0"/>
        </a:p>
      </dgm:t>
    </dgm:pt>
    <dgm:pt modelId="{31389584-1D7F-4CF8-AF29-6E14ECF1E045}" type="parTrans" cxnId="{767C59D1-4C6D-43FC-A531-0DAF7F9F4137}">
      <dgm:prSet/>
      <dgm:spPr/>
      <dgm:t>
        <a:bodyPr/>
        <a:lstStyle/>
        <a:p>
          <a:endParaRPr lang="en-US"/>
        </a:p>
      </dgm:t>
    </dgm:pt>
    <dgm:pt modelId="{72D24421-FA7E-411E-9BEB-E2DCCEA09280}" type="sibTrans" cxnId="{767C59D1-4C6D-43FC-A531-0DAF7F9F4137}">
      <dgm:prSet/>
      <dgm:spPr/>
      <dgm:t>
        <a:bodyPr/>
        <a:lstStyle/>
        <a:p>
          <a:endParaRPr lang="en-US"/>
        </a:p>
      </dgm:t>
    </dgm:pt>
    <dgm:pt modelId="{F622A4F8-D61A-4B93-978E-01077A628B63}" type="pres">
      <dgm:prSet presAssocID="{283B9525-EB42-4DA6-99E3-69441267557D}" presName="Name0" presStyleCnt="0">
        <dgm:presLayoutVars>
          <dgm:dir/>
          <dgm:animLvl val="lvl"/>
          <dgm:resizeHandles val="exact"/>
        </dgm:presLayoutVars>
      </dgm:prSet>
      <dgm:spPr/>
    </dgm:pt>
    <dgm:pt modelId="{F1809A8D-34B8-4C8C-88BF-078FC7EA5EEE}" type="pres">
      <dgm:prSet presAssocID="{283B9525-EB42-4DA6-99E3-69441267557D}" presName="tSp" presStyleCnt="0"/>
      <dgm:spPr/>
    </dgm:pt>
    <dgm:pt modelId="{ED12D902-F677-4207-B67D-F80F64E94B89}" type="pres">
      <dgm:prSet presAssocID="{283B9525-EB42-4DA6-99E3-69441267557D}" presName="bSp" presStyleCnt="0"/>
      <dgm:spPr/>
    </dgm:pt>
    <dgm:pt modelId="{9E4C1940-9FED-4FC5-950A-4BF4E8C645CE}" type="pres">
      <dgm:prSet presAssocID="{283B9525-EB42-4DA6-99E3-69441267557D}" presName="process" presStyleCnt="0"/>
      <dgm:spPr/>
    </dgm:pt>
    <dgm:pt modelId="{501CFD55-366B-4B47-B0AF-22A2AB975C2C}" type="pres">
      <dgm:prSet presAssocID="{4193AD58-412F-431F-8DC5-4C4D29946934}" presName="composite1" presStyleCnt="0"/>
      <dgm:spPr/>
    </dgm:pt>
    <dgm:pt modelId="{0ABA056E-2D48-4241-A208-B49B0C90D88E}" type="pres">
      <dgm:prSet presAssocID="{4193AD58-412F-431F-8DC5-4C4D29946934}" presName="dummyNode1" presStyleLbl="node1" presStyleIdx="0" presStyleCnt="4"/>
      <dgm:spPr/>
    </dgm:pt>
    <dgm:pt modelId="{425C8037-D655-41A2-B0A2-244BCFA4C483}" type="pres">
      <dgm:prSet presAssocID="{4193AD58-412F-431F-8DC5-4C4D29946934}" presName="childNode1" presStyleLbl="bgAcc1" presStyleIdx="0" presStyleCnt="4">
        <dgm:presLayoutVars>
          <dgm:bulletEnabled val="1"/>
        </dgm:presLayoutVars>
      </dgm:prSet>
      <dgm:spPr/>
    </dgm:pt>
    <dgm:pt modelId="{9368D475-C46A-4208-A8A7-3FFDA44B70EB}" type="pres">
      <dgm:prSet presAssocID="{4193AD58-412F-431F-8DC5-4C4D29946934}" presName="childNode1tx" presStyleLbl="bgAcc1" presStyleIdx="0" presStyleCnt="4">
        <dgm:presLayoutVars>
          <dgm:bulletEnabled val="1"/>
        </dgm:presLayoutVars>
      </dgm:prSet>
      <dgm:spPr/>
    </dgm:pt>
    <dgm:pt modelId="{752D315C-447F-422D-814B-90FE3AFA051E}" type="pres">
      <dgm:prSet presAssocID="{4193AD58-412F-431F-8DC5-4C4D29946934}" presName="parentNode1" presStyleLbl="node1" presStyleIdx="0" presStyleCnt="4">
        <dgm:presLayoutVars>
          <dgm:chMax val="1"/>
          <dgm:bulletEnabled val="1"/>
        </dgm:presLayoutVars>
      </dgm:prSet>
      <dgm:spPr/>
    </dgm:pt>
    <dgm:pt modelId="{810C5C2C-8901-4EAD-8EBC-1C6448034C4C}" type="pres">
      <dgm:prSet presAssocID="{4193AD58-412F-431F-8DC5-4C4D29946934}" presName="connSite1" presStyleCnt="0"/>
      <dgm:spPr/>
    </dgm:pt>
    <dgm:pt modelId="{9413A2E6-3EB3-4674-8531-00483F1E34E3}" type="pres">
      <dgm:prSet presAssocID="{5B8E534D-101D-4052-8800-F16D6CCD5649}" presName="Name9" presStyleLbl="sibTrans2D1" presStyleIdx="0" presStyleCnt="3"/>
      <dgm:spPr/>
    </dgm:pt>
    <dgm:pt modelId="{9DA55DCD-7217-42B7-8818-3603C0108525}" type="pres">
      <dgm:prSet presAssocID="{E19ED29B-440F-49AF-806C-3FFB9D09FD6C}" presName="composite2" presStyleCnt="0"/>
      <dgm:spPr/>
    </dgm:pt>
    <dgm:pt modelId="{C450E12A-FD20-4994-B749-A446013398C6}" type="pres">
      <dgm:prSet presAssocID="{E19ED29B-440F-49AF-806C-3FFB9D09FD6C}" presName="dummyNode2" presStyleLbl="node1" presStyleIdx="0" presStyleCnt="4"/>
      <dgm:spPr/>
    </dgm:pt>
    <dgm:pt modelId="{DC7F9A53-2707-4B02-9C00-07FE7B08B09F}" type="pres">
      <dgm:prSet presAssocID="{E19ED29B-440F-49AF-806C-3FFB9D09FD6C}" presName="childNode2" presStyleLbl="bgAcc1" presStyleIdx="1" presStyleCnt="4">
        <dgm:presLayoutVars>
          <dgm:bulletEnabled val="1"/>
        </dgm:presLayoutVars>
      </dgm:prSet>
      <dgm:spPr/>
    </dgm:pt>
    <dgm:pt modelId="{4F05A459-3049-4DBD-9BF8-07F25297BCDD}" type="pres">
      <dgm:prSet presAssocID="{E19ED29B-440F-49AF-806C-3FFB9D09FD6C}" presName="childNode2tx" presStyleLbl="bgAcc1" presStyleIdx="1" presStyleCnt="4">
        <dgm:presLayoutVars>
          <dgm:bulletEnabled val="1"/>
        </dgm:presLayoutVars>
      </dgm:prSet>
      <dgm:spPr/>
    </dgm:pt>
    <dgm:pt modelId="{CFBF6641-8F02-4E8D-8FC2-53F629725D65}" type="pres">
      <dgm:prSet presAssocID="{E19ED29B-440F-49AF-806C-3FFB9D09FD6C}" presName="parentNode2" presStyleLbl="node1" presStyleIdx="1" presStyleCnt="4">
        <dgm:presLayoutVars>
          <dgm:chMax val="0"/>
          <dgm:bulletEnabled val="1"/>
        </dgm:presLayoutVars>
      </dgm:prSet>
      <dgm:spPr/>
    </dgm:pt>
    <dgm:pt modelId="{D4FCD9DA-A8E8-4339-BDEB-89CBCE889DB5}" type="pres">
      <dgm:prSet presAssocID="{E19ED29B-440F-49AF-806C-3FFB9D09FD6C}" presName="connSite2" presStyleCnt="0"/>
      <dgm:spPr/>
    </dgm:pt>
    <dgm:pt modelId="{C513E4FA-0301-48DA-A747-B2F97F27B678}" type="pres">
      <dgm:prSet presAssocID="{0C0AFBFA-BD5C-4D90-A0F2-2DD89A329C54}" presName="Name18" presStyleLbl="sibTrans2D1" presStyleIdx="1" presStyleCnt="3"/>
      <dgm:spPr/>
    </dgm:pt>
    <dgm:pt modelId="{4AFA8896-5A5A-4BF5-92DC-656FB81B3ECE}" type="pres">
      <dgm:prSet presAssocID="{2BF04553-C4BF-4DCD-853C-341918268876}" presName="composite1" presStyleCnt="0"/>
      <dgm:spPr/>
    </dgm:pt>
    <dgm:pt modelId="{661F8426-3A0B-44AC-A13D-D7F6D6486677}" type="pres">
      <dgm:prSet presAssocID="{2BF04553-C4BF-4DCD-853C-341918268876}" presName="dummyNode1" presStyleLbl="node1" presStyleIdx="1" presStyleCnt="4"/>
      <dgm:spPr/>
    </dgm:pt>
    <dgm:pt modelId="{65EC922D-DA05-4092-8319-D41FB2529016}" type="pres">
      <dgm:prSet presAssocID="{2BF04553-C4BF-4DCD-853C-341918268876}" presName="childNode1" presStyleLbl="bgAcc1" presStyleIdx="2" presStyleCnt="4">
        <dgm:presLayoutVars>
          <dgm:bulletEnabled val="1"/>
        </dgm:presLayoutVars>
      </dgm:prSet>
      <dgm:spPr/>
    </dgm:pt>
    <dgm:pt modelId="{C95950EE-128B-4C79-9CDF-6FFDD607E220}" type="pres">
      <dgm:prSet presAssocID="{2BF04553-C4BF-4DCD-853C-341918268876}" presName="childNode1tx" presStyleLbl="bgAcc1" presStyleIdx="2" presStyleCnt="4">
        <dgm:presLayoutVars>
          <dgm:bulletEnabled val="1"/>
        </dgm:presLayoutVars>
      </dgm:prSet>
      <dgm:spPr/>
    </dgm:pt>
    <dgm:pt modelId="{42346EE3-F70D-4B20-9BEB-D3216707CF3F}" type="pres">
      <dgm:prSet presAssocID="{2BF04553-C4BF-4DCD-853C-341918268876}" presName="parentNode1" presStyleLbl="node1" presStyleIdx="2" presStyleCnt="4">
        <dgm:presLayoutVars>
          <dgm:chMax val="1"/>
          <dgm:bulletEnabled val="1"/>
        </dgm:presLayoutVars>
      </dgm:prSet>
      <dgm:spPr/>
    </dgm:pt>
    <dgm:pt modelId="{236EC184-74B8-4DC3-BF8A-0A7FB60DB38B}" type="pres">
      <dgm:prSet presAssocID="{2BF04553-C4BF-4DCD-853C-341918268876}" presName="connSite1" presStyleCnt="0"/>
      <dgm:spPr/>
    </dgm:pt>
    <dgm:pt modelId="{6D8B1F73-BC17-4FB6-A142-5D1E9A9DAC34}" type="pres">
      <dgm:prSet presAssocID="{C75594CB-7F19-4B95-95C8-89FCDBF42FBF}" presName="Name9" presStyleLbl="sibTrans2D1" presStyleIdx="2" presStyleCnt="3"/>
      <dgm:spPr/>
    </dgm:pt>
    <dgm:pt modelId="{8AB0B0C4-D235-422D-81FD-48B6111D4233}" type="pres">
      <dgm:prSet presAssocID="{C428CABF-4210-46B0-A982-E1A37D364E17}" presName="composite2" presStyleCnt="0"/>
      <dgm:spPr/>
    </dgm:pt>
    <dgm:pt modelId="{241DD6BA-545A-45B2-9054-DACB6D5371EE}" type="pres">
      <dgm:prSet presAssocID="{C428CABF-4210-46B0-A982-E1A37D364E17}" presName="dummyNode2" presStyleLbl="node1" presStyleIdx="2" presStyleCnt="4"/>
      <dgm:spPr/>
    </dgm:pt>
    <dgm:pt modelId="{C49FB03C-EDC8-4051-9919-FB33C8EEA761}" type="pres">
      <dgm:prSet presAssocID="{C428CABF-4210-46B0-A982-E1A37D364E17}" presName="childNode2" presStyleLbl="bgAcc1" presStyleIdx="3" presStyleCnt="4">
        <dgm:presLayoutVars>
          <dgm:bulletEnabled val="1"/>
        </dgm:presLayoutVars>
      </dgm:prSet>
      <dgm:spPr/>
    </dgm:pt>
    <dgm:pt modelId="{B7E27788-1EE1-4C9D-AF27-59AC7AB8E0DB}" type="pres">
      <dgm:prSet presAssocID="{C428CABF-4210-46B0-A982-E1A37D364E17}" presName="childNode2tx" presStyleLbl="bgAcc1" presStyleIdx="3" presStyleCnt="4">
        <dgm:presLayoutVars>
          <dgm:bulletEnabled val="1"/>
        </dgm:presLayoutVars>
      </dgm:prSet>
      <dgm:spPr/>
    </dgm:pt>
    <dgm:pt modelId="{7266E2FE-682E-46B3-A3DE-F26BBAB150AE}" type="pres">
      <dgm:prSet presAssocID="{C428CABF-4210-46B0-A982-E1A37D364E17}" presName="parentNode2" presStyleLbl="node1" presStyleIdx="3" presStyleCnt="4">
        <dgm:presLayoutVars>
          <dgm:chMax val="0"/>
          <dgm:bulletEnabled val="1"/>
        </dgm:presLayoutVars>
      </dgm:prSet>
      <dgm:spPr/>
    </dgm:pt>
    <dgm:pt modelId="{47E261C0-1DBF-4EE3-AE41-D59E890BE49E}" type="pres">
      <dgm:prSet presAssocID="{C428CABF-4210-46B0-A982-E1A37D364E17}" presName="connSite2" presStyleCnt="0"/>
      <dgm:spPr/>
    </dgm:pt>
  </dgm:ptLst>
  <dgm:cxnLst>
    <dgm:cxn modelId="{08E9570C-E48D-4C44-833F-6F69D08AED20}" srcId="{E19ED29B-440F-49AF-806C-3FFB9D09FD6C}" destId="{5754A7F5-7C28-4754-8E53-6527A454F9DC}" srcOrd="1" destOrd="0" parTransId="{883DACB7-19D6-4CB8-8197-A94722BA683F}" sibTransId="{F62DFCC0-A70B-46FD-9D40-513D0880DCBA}"/>
    <dgm:cxn modelId="{EE0FBC0F-3F12-4B61-A7A3-FDC050A963DB}" srcId="{2BF04553-C4BF-4DCD-853C-341918268876}" destId="{81F6B19A-8453-43FA-8F43-B8CB2C50CDA6}" srcOrd="2" destOrd="0" parTransId="{88342689-5E63-4DBA-8944-8D2F5D623CDC}" sibTransId="{4819FC99-4461-4C85-BAF8-E7C2A717D022}"/>
    <dgm:cxn modelId="{57B2ED16-C13D-4800-8020-95613B2ADEEA}" type="presOf" srcId="{72B475F4-52C1-4C38-827B-24A3542D2008}" destId="{B7E27788-1EE1-4C9D-AF27-59AC7AB8E0DB}" srcOrd="1" destOrd="2" presId="urn:microsoft.com/office/officeart/2005/8/layout/hProcess4"/>
    <dgm:cxn modelId="{389FF21E-19D3-496A-9F95-2C8D7ABF0E8E}" type="presOf" srcId="{50C5D259-1E8D-4CDD-A642-B5F2322B5394}" destId="{DC7F9A53-2707-4B02-9C00-07FE7B08B09F}" srcOrd="0" destOrd="2" presId="urn:microsoft.com/office/officeart/2005/8/layout/hProcess4"/>
    <dgm:cxn modelId="{826BBD20-219E-4CF2-ABFA-746C198E53DC}" srcId="{C428CABF-4210-46B0-A982-E1A37D364E17}" destId="{2418B056-5058-4E63-92B3-A20F45C6DED2}" srcOrd="1" destOrd="0" parTransId="{EC5FC0E6-508B-427B-B393-81C541D50778}" sibTransId="{65782747-5D8C-4864-98C9-A9AC4D2BAB82}"/>
    <dgm:cxn modelId="{4845DE20-4815-498E-91EF-47AA62040D61}" srcId="{C428CABF-4210-46B0-A982-E1A37D364E17}" destId="{F9C46A09-210A-4A14-8B79-0C9E5E733D1E}" srcOrd="4" destOrd="0" parTransId="{FF467E25-76A9-4BF4-8E67-1679697EF747}" sibTransId="{FD7192DF-2DD3-42BA-831E-E5DB48096F95}"/>
    <dgm:cxn modelId="{DE04B127-5475-4C52-BF04-B5D93CB83B13}" type="presOf" srcId="{E2B9CEE7-0F54-426D-95B7-1D38F23841F7}" destId="{65EC922D-DA05-4092-8319-D41FB2529016}" srcOrd="0" destOrd="1" presId="urn:microsoft.com/office/officeart/2005/8/layout/hProcess4"/>
    <dgm:cxn modelId="{C810F72E-56A2-4662-8C75-CA701F3262BC}" type="presOf" srcId="{0C0AFBFA-BD5C-4D90-A0F2-2DD89A329C54}" destId="{C513E4FA-0301-48DA-A747-B2F97F27B678}" srcOrd="0" destOrd="0" presId="urn:microsoft.com/office/officeart/2005/8/layout/hProcess4"/>
    <dgm:cxn modelId="{9780F730-891B-4397-884C-6C17575777AA}" type="presOf" srcId="{DF98AD73-D4C6-4AB9-945D-A528890A3123}" destId="{C95950EE-128B-4C79-9CDF-6FFDD607E220}" srcOrd="1" destOrd="0" presId="urn:microsoft.com/office/officeart/2005/8/layout/hProcess4"/>
    <dgm:cxn modelId="{3CED3D35-387B-4826-8930-27A35C1E7ABE}" type="presOf" srcId="{8CE850EF-A53F-4E5C-ACF9-29423C694295}" destId="{C49FB03C-EDC8-4051-9919-FB33C8EEA761}" srcOrd="0" destOrd="3" presId="urn:microsoft.com/office/officeart/2005/8/layout/hProcess4"/>
    <dgm:cxn modelId="{9A1F763E-DDBB-41FC-99F7-61D00E705E3C}" srcId="{C428CABF-4210-46B0-A982-E1A37D364E17}" destId="{72B475F4-52C1-4C38-827B-24A3542D2008}" srcOrd="2" destOrd="0" parTransId="{E84EE072-1867-4D61-A6F7-B48E396FABD3}" sibTransId="{DFABDA35-4D14-4859-8261-4D17F51DC02B}"/>
    <dgm:cxn modelId="{DA156342-7EBD-4D7A-A399-D46639F27E22}" type="presOf" srcId="{72FA99DC-EA49-4F39-A203-A2C83028D796}" destId="{DC7F9A53-2707-4B02-9C00-07FE7B08B09F}" srcOrd="0" destOrd="3" presId="urn:microsoft.com/office/officeart/2005/8/layout/hProcess4"/>
    <dgm:cxn modelId="{9EE3AB63-D60D-4562-B338-96EB17D99054}" type="presOf" srcId="{AD19260B-ABCD-491A-8796-D610BD909F47}" destId="{425C8037-D655-41A2-B0A2-244BCFA4C483}" srcOrd="0" destOrd="0" presId="urn:microsoft.com/office/officeart/2005/8/layout/hProcess4"/>
    <dgm:cxn modelId="{F34CC163-C8C9-4E69-834A-9D4B80AFB88D}" type="presOf" srcId="{2B653971-0F18-4D8E-9A4A-3E85E0B86A59}" destId="{C49FB03C-EDC8-4051-9919-FB33C8EEA761}" srcOrd="0" destOrd="0" presId="urn:microsoft.com/office/officeart/2005/8/layout/hProcess4"/>
    <dgm:cxn modelId="{59257C44-1432-4419-8C7D-167C3B5CCC4C}" type="presOf" srcId="{9550E377-3443-41BF-AD17-2208B4A3EE6B}" destId="{425C8037-D655-41A2-B0A2-244BCFA4C483}" srcOrd="0" destOrd="3" presId="urn:microsoft.com/office/officeart/2005/8/layout/hProcess4"/>
    <dgm:cxn modelId="{CF878464-C937-452F-B255-B99A8A8F6E43}" type="presOf" srcId="{C680850C-085F-49AA-BA32-74FD2733D472}" destId="{9368D475-C46A-4208-A8A7-3FFDA44B70EB}" srcOrd="1" destOrd="1" presId="urn:microsoft.com/office/officeart/2005/8/layout/hProcess4"/>
    <dgm:cxn modelId="{3BB1F966-315E-47BF-89FB-5471D536894C}" type="presOf" srcId="{C75594CB-7F19-4B95-95C8-89FCDBF42FBF}" destId="{6D8B1F73-BC17-4FB6-A142-5D1E9A9DAC34}" srcOrd="0" destOrd="0" presId="urn:microsoft.com/office/officeart/2005/8/layout/hProcess4"/>
    <dgm:cxn modelId="{534F0E68-6B2B-4AA0-AF79-467CA7D0953C}" type="presOf" srcId="{F9C46A09-210A-4A14-8B79-0C9E5E733D1E}" destId="{C49FB03C-EDC8-4051-9919-FB33C8EEA761}" srcOrd="0" destOrd="4" presId="urn:microsoft.com/office/officeart/2005/8/layout/hProcess4"/>
    <dgm:cxn modelId="{34857A68-2D0A-46C6-9E55-48307AD601EC}" type="presOf" srcId="{9550E377-3443-41BF-AD17-2208B4A3EE6B}" destId="{9368D475-C46A-4208-A8A7-3FFDA44B70EB}" srcOrd="1" destOrd="3" presId="urn:microsoft.com/office/officeart/2005/8/layout/hProcess4"/>
    <dgm:cxn modelId="{118A4E6A-65F4-4C43-A228-2B3A52CA49F0}" srcId="{E19ED29B-440F-49AF-806C-3FFB9D09FD6C}" destId="{72FA99DC-EA49-4F39-A203-A2C83028D796}" srcOrd="3" destOrd="0" parTransId="{C0C2FBEC-4BCE-45A5-9BE7-55E134AD4938}" sibTransId="{77473491-DB36-4C4D-A7F9-A3AF8086848B}"/>
    <dgm:cxn modelId="{69A45E4C-F2F4-445B-87F1-CA077A7A3CBA}" type="presOf" srcId="{C680850C-085F-49AA-BA32-74FD2733D472}" destId="{425C8037-D655-41A2-B0A2-244BCFA4C483}" srcOrd="0" destOrd="1" presId="urn:microsoft.com/office/officeart/2005/8/layout/hProcess4"/>
    <dgm:cxn modelId="{E0B3EB50-354B-4AAA-B6D7-857BD763068D}" type="presOf" srcId="{9E682A79-8539-4179-A1C0-CF9931427F9D}" destId="{425C8037-D655-41A2-B0A2-244BCFA4C483}" srcOrd="0" destOrd="2" presId="urn:microsoft.com/office/officeart/2005/8/layout/hProcess4"/>
    <dgm:cxn modelId="{8EFDE171-5796-4DB3-9401-11C48E734E34}" type="presOf" srcId="{2BF04553-C4BF-4DCD-853C-341918268876}" destId="{42346EE3-F70D-4B20-9BEB-D3216707CF3F}" srcOrd="0" destOrd="0" presId="urn:microsoft.com/office/officeart/2005/8/layout/hProcess4"/>
    <dgm:cxn modelId="{F9029B55-6CC6-47AC-B7BF-BF49A7EEE301}" srcId="{4193AD58-412F-431F-8DC5-4C4D29946934}" destId="{9550E377-3443-41BF-AD17-2208B4A3EE6B}" srcOrd="3" destOrd="0" parTransId="{84502C2D-695D-4D47-9268-E8A565392946}" sibTransId="{DA904C50-3F43-4F1D-9CF1-87105B94FE32}"/>
    <dgm:cxn modelId="{BC80B156-E571-47CF-89CF-CC8BC487A946}" type="presOf" srcId="{AD19260B-ABCD-491A-8796-D610BD909F47}" destId="{9368D475-C46A-4208-A8A7-3FFDA44B70EB}" srcOrd="1" destOrd="0" presId="urn:microsoft.com/office/officeart/2005/8/layout/hProcess4"/>
    <dgm:cxn modelId="{68D4D356-EDB6-4C5F-A014-573F6267DABB}" type="presOf" srcId="{4193AD58-412F-431F-8DC5-4C4D29946934}" destId="{752D315C-447F-422D-814B-90FE3AFA051E}" srcOrd="0" destOrd="0" presId="urn:microsoft.com/office/officeart/2005/8/layout/hProcess4"/>
    <dgm:cxn modelId="{7B7A2C59-BBB3-4C7A-A042-394E50DA67FF}" type="presOf" srcId="{50C5D259-1E8D-4CDD-A642-B5F2322B5394}" destId="{4F05A459-3049-4DBD-9BF8-07F25297BCDD}" srcOrd="1" destOrd="2" presId="urn:microsoft.com/office/officeart/2005/8/layout/hProcess4"/>
    <dgm:cxn modelId="{6EF45079-18D5-4716-A080-891A8824BB8F}" type="presOf" srcId="{2418B056-5058-4E63-92B3-A20F45C6DED2}" destId="{B7E27788-1EE1-4C9D-AF27-59AC7AB8E0DB}" srcOrd="1" destOrd="1" presId="urn:microsoft.com/office/officeart/2005/8/layout/hProcess4"/>
    <dgm:cxn modelId="{0FE0347A-2D0A-4CB1-875D-836BB356C592}" type="presOf" srcId="{283B9525-EB42-4DA6-99E3-69441267557D}" destId="{F622A4F8-D61A-4B93-978E-01077A628B63}" srcOrd="0" destOrd="0" presId="urn:microsoft.com/office/officeart/2005/8/layout/hProcess4"/>
    <dgm:cxn modelId="{5F55515A-AAF8-4CD7-A221-2B6920422697}" type="presOf" srcId="{F9C46A09-210A-4A14-8B79-0C9E5E733D1E}" destId="{B7E27788-1EE1-4C9D-AF27-59AC7AB8E0DB}" srcOrd="1" destOrd="4" presId="urn:microsoft.com/office/officeart/2005/8/layout/hProcess4"/>
    <dgm:cxn modelId="{733CFF89-68B9-4514-8F32-562F638F0E58}" srcId="{E19ED29B-440F-49AF-806C-3FFB9D09FD6C}" destId="{A271969E-FBC9-4AFF-B37C-A4DF33654472}" srcOrd="0" destOrd="0" parTransId="{B06AA5B3-A988-4F8B-88BE-49B20B976106}" sibTransId="{60AAA8C4-D930-449F-8DE8-7E8FF1133FFA}"/>
    <dgm:cxn modelId="{5B90EE9D-2237-41C7-812F-A92C8C26630A}" type="presOf" srcId="{2418B056-5058-4E63-92B3-A20F45C6DED2}" destId="{C49FB03C-EDC8-4051-9919-FB33C8EEA761}" srcOrd="0" destOrd="1" presId="urn:microsoft.com/office/officeart/2005/8/layout/hProcess4"/>
    <dgm:cxn modelId="{0C39B69F-8A5E-4908-A33D-28976EA14B66}" type="presOf" srcId="{81F6B19A-8453-43FA-8F43-B8CB2C50CDA6}" destId="{65EC922D-DA05-4092-8319-D41FB2529016}" srcOrd="0" destOrd="2" presId="urn:microsoft.com/office/officeart/2005/8/layout/hProcess4"/>
    <dgm:cxn modelId="{661088A4-D8BC-469E-B237-D5189F4E7363}" srcId="{4193AD58-412F-431F-8DC5-4C4D29946934}" destId="{C680850C-085F-49AA-BA32-74FD2733D472}" srcOrd="1" destOrd="0" parTransId="{D6538C27-F970-4A7D-BE66-634F8B502EA2}" sibTransId="{564E2578-2953-47F7-AE62-05434B2E239D}"/>
    <dgm:cxn modelId="{B4F51DAC-84BB-49B3-829A-3725473E0A10}" srcId="{4193AD58-412F-431F-8DC5-4C4D29946934}" destId="{AD19260B-ABCD-491A-8796-D610BD909F47}" srcOrd="0" destOrd="0" parTransId="{4AACC3F0-1BDC-4718-8A75-461E258B10D6}" sibTransId="{82205AF6-AEDB-476F-A949-36DCEA72C364}"/>
    <dgm:cxn modelId="{C26643AC-4381-4016-A29E-8E98DEA48F94}" srcId="{2BF04553-C4BF-4DCD-853C-341918268876}" destId="{E2B9CEE7-0F54-426D-95B7-1D38F23841F7}" srcOrd="1" destOrd="0" parTransId="{F3B0DDDF-F6F1-486E-BFA2-594AC8C418CA}" sibTransId="{64AACC26-AAE4-4993-A9F0-BA9FBF9C84A0}"/>
    <dgm:cxn modelId="{FA4C9FAF-7C0F-4B9B-AB21-2AFEC9F0D102}" type="presOf" srcId="{DF98AD73-D4C6-4AB9-945D-A528890A3123}" destId="{65EC922D-DA05-4092-8319-D41FB2529016}" srcOrd="0" destOrd="0" presId="urn:microsoft.com/office/officeart/2005/8/layout/hProcess4"/>
    <dgm:cxn modelId="{68ADC6B0-F7AB-4C28-9739-12A9CF8DCC75}" type="presOf" srcId="{5754A7F5-7C28-4754-8E53-6527A454F9DC}" destId="{4F05A459-3049-4DBD-9BF8-07F25297BCDD}" srcOrd="1" destOrd="1" presId="urn:microsoft.com/office/officeart/2005/8/layout/hProcess4"/>
    <dgm:cxn modelId="{54B0F0B2-91E0-4C70-B221-6464CAC2DC02}" srcId="{2BF04553-C4BF-4DCD-853C-341918268876}" destId="{DF98AD73-D4C6-4AB9-945D-A528890A3123}" srcOrd="0" destOrd="0" parTransId="{29ED67A7-BD1D-47DD-88F3-AFC16D0CAC12}" sibTransId="{01EB52FD-26BB-4908-9039-47590F0180ED}"/>
    <dgm:cxn modelId="{4F1026B4-8ED3-4F6D-A460-4322A82DC60E}" srcId="{283B9525-EB42-4DA6-99E3-69441267557D}" destId="{E19ED29B-440F-49AF-806C-3FFB9D09FD6C}" srcOrd="1" destOrd="0" parTransId="{6715A994-9977-4336-9DFB-ECA3FF43B675}" sibTransId="{0C0AFBFA-BD5C-4D90-A0F2-2DD89A329C54}"/>
    <dgm:cxn modelId="{CC0B0EB7-F1DC-4D14-87D1-29A1379E47C2}" type="presOf" srcId="{5B8E534D-101D-4052-8800-F16D6CCD5649}" destId="{9413A2E6-3EB3-4674-8531-00483F1E34E3}" srcOrd="0" destOrd="0" presId="urn:microsoft.com/office/officeart/2005/8/layout/hProcess4"/>
    <dgm:cxn modelId="{5CD470B8-D84F-4968-8CB5-82A1209C6EB0}" srcId="{C428CABF-4210-46B0-A982-E1A37D364E17}" destId="{8CE850EF-A53F-4E5C-ACF9-29423C694295}" srcOrd="3" destOrd="0" parTransId="{DBAE1EA1-6B50-4806-821D-271314695E7E}" sibTransId="{DECB88F0-BD8E-42F9-BB3C-82F8A56E28C6}"/>
    <dgm:cxn modelId="{A031D0BE-0703-4E28-AAE7-F733182920C3}" type="presOf" srcId="{72B475F4-52C1-4C38-827B-24A3542D2008}" destId="{C49FB03C-EDC8-4051-9919-FB33C8EEA761}" srcOrd="0" destOrd="2" presId="urn:microsoft.com/office/officeart/2005/8/layout/hProcess4"/>
    <dgm:cxn modelId="{09D8AFC2-92C5-4743-BF13-C8F1914728DC}" type="presOf" srcId="{5754A7F5-7C28-4754-8E53-6527A454F9DC}" destId="{DC7F9A53-2707-4B02-9C00-07FE7B08B09F}" srcOrd="0" destOrd="1" presId="urn:microsoft.com/office/officeart/2005/8/layout/hProcess4"/>
    <dgm:cxn modelId="{313A88C5-8CAE-487D-B768-31D4FA35E58A}" type="presOf" srcId="{E2B9CEE7-0F54-426D-95B7-1D38F23841F7}" destId="{C95950EE-128B-4C79-9CDF-6FFDD607E220}" srcOrd="1" destOrd="1" presId="urn:microsoft.com/office/officeart/2005/8/layout/hProcess4"/>
    <dgm:cxn modelId="{B74DA7C5-8CB5-468F-932F-EB6B113CEA1E}" srcId="{283B9525-EB42-4DA6-99E3-69441267557D}" destId="{2BF04553-C4BF-4DCD-853C-341918268876}" srcOrd="2" destOrd="0" parTransId="{6B747923-E9CF-4366-9A7B-972353648ABC}" sibTransId="{C75594CB-7F19-4B95-95C8-89FCDBF42FBF}"/>
    <dgm:cxn modelId="{9A27CCCB-8576-4F4D-BC63-135F6FFB3FC6}" type="presOf" srcId="{8CE850EF-A53F-4E5C-ACF9-29423C694295}" destId="{B7E27788-1EE1-4C9D-AF27-59AC7AB8E0DB}" srcOrd="1" destOrd="3" presId="urn:microsoft.com/office/officeart/2005/8/layout/hProcess4"/>
    <dgm:cxn modelId="{1C5F1DCD-0671-4563-B1B7-7061AF96E31C}" type="presOf" srcId="{A271969E-FBC9-4AFF-B37C-A4DF33654472}" destId="{4F05A459-3049-4DBD-9BF8-07F25297BCDD}" srcOrd="1" destOrd="0" presId="urn:microsoft.com/office/officeart/2005/8/layout/hProcess4"/>
    <dgm:cxn modelId="{767C59D1-4C6D-43FC-A531-0DAF7F9F4137}" srcId="{4193AD58-412F-431F-8DC5-4C4D29946934}" destId="{9E682A79-8539-4179-A1C0-CF9931427F9D}" srcOrd="2" destOrd="0" parTransId="{31389584-1D7F-4CF8-AF29-6E14ECF1E045}" sibTransId="{72D24421-FA7E-411E-9BEB-E2DCCEA09280}"/>
    <dgm:cxn modelId="{65CE12D5-64D3-4D1B-A8CC-9C00E5A1CB92}" srcId="{E19ED29B-440F-49AF-806C-3FFB9D09FD6C}" destId="{50C5D259-1E8D-4CDD-A642-B5F2322B5394}" srcOrd="2" destOrd="0" parTransId="{338037D1-02FD-4A97-814F-CFE6B684A046}" sibTransId="{EDDE8B55-B5B1-48C3-A083-4879E0DD60C3}"/>
    <dgm:cxn modelId="{FD9C53D8-E7C8-4272-8E0C-B1BFD2CE6D7E}" srcId="{283B9525-EB42-4DA6-99E3-69441267557D}" destId="{4193AD58-412F-431F-8DC5-4C4D29946934}" srcOrd="0" destOrd="0" parTransId="{39D17A34-9BBB-4AC6-9DDB-969C55885902}" sibTransId="{5B8E534D-101D-4052-8800-F16D6CCD5649}"/>
    <dgm:cxn modelId="{2A0C28DD-1ECA-4D77-A81E-45562DC548B1}" type="presOf" srcId="{72FA99DC-EA49-4F39-A203-A2C83028D796}" destId="{4F05A459-3049-4DBD-9BF8-07F25297BCDD}" srcOrd="1" destOrd="3" presId="urn:microsoft.com/office/officeart/2005/8/layout/hProcess4"/>
    <dgm:cxn modelId="{1A0A62E7-51B3-4C0B-8622-D222D30FDFB7}" type="presOf" srcId="{2B653971-0F18-4D8E-9A4A-3E85E0B86A59}" destId="{B7E27788-1EE1-4C9D-AF27-59AC7AB8E0DB}" srcOrd="1" destOrd="0" presId="urn:microsoft.com/office/officeart/2005/8/layout/hProcess4"/>
    <dgm:cxn modelId="{6A7774E7-009D-45A5-9A37-C7D0935DD7FE}" type="presOf" srcId="{9E682A79-8539-4179-A1C0-CF9931427F9D}" destId="{9368D475-C46A-4208-A8A7-3FFDA44B70EB}" srcOrd="1" destOrd="2" presId="urn:microsoft.com/office/officeart/2005/8/layout/hProcess4"/>
    <dgm:cxn modelId="{9EF406EC-2F1D-4ED6-A8E2-DC4D27C7FE5F}" type="presOf" srcId="{A271969E-FBC9-4AFF-B37C-A4DF33654472}" destId="{DC7F9A53-2707-4B02-9C00-07FE7B08B09F}" srcOrd="0" destOrd="0" presId="urn:microsoft.com/office/officeart/2005/8/layout/hProcess4"/>
    <dgm:cxn modelId="{46FCF9F3-169B-4F8B-934D-64456B2D95CF}" srcId="{C428CABF-4210-46B0-A982-E1A37D364E17}" destId="{2B653971-0F18-4D8E-9A4A-3E85E0B86A59}" srcOrd="0" destOrd="0" parTransId="{8DA9CB61-A1D1-425B-8C8F-9244758BDB72}" sibTransId="{88EB9EFF-482D-4FAE-A392-161284CFD17A}"/>
    <dgm:cxn modelId="{33C801FC-16A0-4082-B484-B020B8E5851E}" type="presOf" srcId="{81F6B19A-8453-43FA-8F43-B8CB2C50CDA6}" destId="{C95950EE-128B-4C79-9CDF-6FFDD607E220}" srcOrd="1" destOrd="2" presId="urn:microsoft.com/office/officeart/2005/8/layout/hProcess4"/>
    <dgm:cxn modelId="{C29589FC-C814-493C-BFB6-13A66F03A3E9}" type="presOf" srcId="{C428CABF-4210-46B0-A982-E1A37D364E17}" destId="{7266E2FE-682E-46B3-A3DE-F26BBAB150AE}" srcOrd="0" destOrd="0" presId="urn:microsoft.com/office/officeart/2005/8/layout/hProcess4"/>
    <dgm:cxn modelId="{010519FD-1C24-4171-816C-5002F449B70F}" srcId="{283B9525-EB42-4DA6-99E3-69441267557D}" destId="{C428CABF-4210-46B0-A982-E1A37D364E17}" srcOrd="3" destOrd="0" parTransId="{A517D776-1CC3-49A1-9C23-77BAEE731765}" sibTransId="{0946B0F8-3EE4-4BE9-A2F0-AB3FF5544AF3}"/>
    <dgm:cxn modelId="{C1B827FE-0451-4F74-813E-488EAE7ECA6D}" type="presOf" srcId="{E19ED29B-440F-49AF-806C-3FFB9D09FD6C}" destId="{CFBF6641-8F02-4E8D-8FC2-53F629725D65}" srcOrd="0" destOrd="0" presId="urn:microsoft.com/office/officeart/2005/8/layout/hProcess4"/>
    <dgm:cxn modelId="{C9897871-CBF5-4268-A2B5-65AA72BFDEF4}" type="presParOf" srcId="{F622A4F8-D61A-4B93-978E-01077A628B63}" destId="{F1809A8D-34B8-4C8C-88BF-078FC7EA5EEE}" srcOrd="0" destOrd="0" presId="urn:microsoft.com/office/officeart/2005/8/layout/hProcess4"/>
    <dgm:cxn modelId="{226C3874-7843-4F5B-BB47-963BCE91F93C}" type="presParOf" srcId="{F622A4F8-D61A-4B93-978E-01077A628B63}" destId="{ED12D902-F677-4207-B67D-F80F64E94B89}" srcOrd="1" destOrd="0" presId="urn:microsoft.com/office/officeart/2005/8/layout/hProcess4"/>
    <dgm:cxn modelId="{99097CD6-F1D9-4D02-B860-CC2D489D9E75}" type="presParOf" srcId="{F622A4F8-D61A-4B93-978E-01077A628B63}" destId="{9E4C1940-9FED-4FC5-950A-4BF4E8C645CE}" srcOrd="2" destOrd="0" presId="urn:microsoft.com/office/officeart/2005/8/layout/hProcess4"/>
    <dgm:cxn modelId="{CBB8319D-D36B-4DDF-B79A-055EB40DED45}" type="presParOf" srcId="{9E4C1940-9FED-4FC5-950A-4BF4E8C645CE}" destId="{501CFD55-366B-4B47-B0AF-22A2AB975C2C}" srcOrd="0" destOrd="0" presId="urn:microsoft.com/office/officeart/2005/8/layout/hProcess4"/>
    <dgm:cxn modelId="{C502EE71-317F-4C7F-AF46-F24227D246EF}" type="presParOf" srcId="{501CFD55-366B-4B47-B0AF-22A2AB975C2C}" destId="{0ABA056E-2D48-4241-A208-B49B0C90D88E}" srcOrd="0" destOrd="0" presId="urn:microsoft.com/office/officeart/2005/8/layout/hProcess4"/>
    <dgm:cxn modelId="{80403867-672D-492A-AEA9-60EF11D0614A}" type="presParOf" srcId="{501CFD55-366B-4B47-B0AF-22A2AB975C2C}" destId="{425C8037-D655-41A2-B0A2-244BCFA4C483}" srcOrd="1" destOrd="0" presId="urn:microsoft.com/office/officeart/2005/8/layout/hProcess4"/>
    <dgm:cxn modelId="{E578A713-9C37-4011-B082-7C5D7ECDD32E}" type="presParOf" srcId="{501CFD55-366B-4B47-B0AF-22A2AB975C2C}" destId="{9368D475-C46A-4208-A8A7-3FFDA44B70EB}" srcOrd="2" destOrd="0" presId="urn:microsoft.com/office/officeart/2005/8/layout/hProcess4"/>
    <dgm:cxn modelId="{C9D653F6-D2F3-4177-8357-C9AA4607AEEF}" type="presParOf" srcId="{501CFD55-366B-4B47-B0AF-22A2AB975C2C}" destId="{752D315C-447F-422D-814B-90FE3AFA051E}" srcOrd="3" destOrd="0" presId="urn:microsoft.com/office/officeart/2005/8/layout/hProcess4"/>
    <dgm:cxn modelId="{DC039EB5-70F8-4FAD-9561-54219ED76204}" type="presParOf" srcId="{501CFD55-366B-4B47-B0AF-22A2AB975C2C}" destId="{810C5C2C-8901-4EAD-8EBC-1C6448034C4C}" srcOrd="4" destOrd="0" presId="urn:microsoft.com/office/officeart/2005/8/layout/hProcess4"/>
    <dgm:cxn modelId="{20BF0E5F-01AB-436B-9E4C-079A97409D32}" type="presParOf" srcId="{9E4C1940-9FED-4FC5-950A-4BF4E8C645CE}" destId="{9413A2E6-3EB3-4674-8531-00483F1E34E3}" srcOrd="1" destOrd="0" presId="urn:microsoft.com/office/officeart/2005/8/layout/hProcess4"/>
    <dgm:cxn modelId="{6FEDE30A-D268-480A-8D15-F739B6657289}" type="presParOf" srcId="{9E4C1940-9FED-4FC5-950A-4BF4E8C645CE}" destId="{9DA55DCD-7217-42B7-8818-3603C0108525}" srcOrd="2" destOrd="0" presId="urn:microsoft.com/office/officeart/2005/8/layout/hProcess4"/>
    <dgm:cxn modelId="{8353CC17-557A-4816-B692-B627C83E3CA0}" type="presParOf" srcId="{9DA55DCD-7217-42B7-8818-3603C0108525}" destId="{C450E12A-FD20-4994-B749-A446013398C6}" srcOrd="0" destOrd="0" presId="urn:microsoft.com/office/officeart/2005/8/layout/hProcess4"/>
    <dgm:cxn modelId="{18CFB65C-7B59-4B31-A5C6-7F2925BB1032}" type="presParOf" srcId="{9DA55DCD-7217-42B7-8818-3603C0108525}" destId="{DC7F9A53-2707-4B02-9C00-07FE7B08B09F}" srcOrd="1" destOrd="0" presId="urn:microsoft.com/office/officeart/2005/8/layout/hProcess4"/>
    <dgm:cxn modelId="{26CD5DB0-9637-4D96-BD64-30F7687BB1C3}" type="presParOf" srcId="{9DA55DCD-7217-42B7-8818-3603C0108525}" destId="{4F05A459-3049-4DBD-9BF8-07F25297BCDD}" srcOrd="2" destOrd="0" presId="urn:microsoft.com/office/officeart/2005/8/layout/hProcess4"/>
    <dgm:cxn modelId="{2CF4E42C-DD4F-4009-9AA0-FBA473B5373F}" type="presParOf" srcId="{9DA55DCD-7217-42B7-8818-3603C0108525}" destId="{CFBF6641-8F02-4E8D-8FC2-53F629725D65}" srcOrd="3" destOrd="0" presId="urn:microsoft.com/office/officeart/2005/8/layout/hProcess4"/>
    <dgm:cxn modelId="{037F6E47-3227-4830-8077-DC7411339836}" type="presParOf" srcId="{9DA55DCD-7217-42B7-8818-3603C0108525}" destId="{D4FCD9DA-A8E8-4339-BDEB-89CBCE889DB5}" srcOrd="4" destOrd="0" presId="urn:microsoft.com/office/officeart/2005/8/layout/hProcess4"/>
    <dgm:cxn modelId="{E04E49A6-D8FB-416A-9A77-A6DF2693B8DB}" type="presParOf" srcId="{9E4C1940-9FED-4FC5-950A-4BF4E8C645CE}" destId="{C513E4FA-0301-48DA-A747-B2F97F27B678}" srcOrd="3" destOrd="0" presId="urn:microsoft.com/office/officeart/2005/8/layout/hProcess4"/>
    <dgm:cxn modelId="{EEBFDD23-4825-4141-BB76-2470E7CE6CD5}" type="presParOf" srcId="{9E4C1940-9FED-4FC5-950A-4BF4E8C645CE}" destId="{4AFA8896-5A5A-4BF5-92DC-656FB81B3ECE}" srcOrd="4" destOrd="0" presId="urn:microsoft.com/office/officeart/2005/8/layout/hProcess4"/>
    <dgm:cxn modelId="{7B43444F-5D98-43BA-9749-B49AAE13649E}" type="presParOf" srcId="{4AFA8896-5A5A-4BF5-92DC-656FB81B3ECE}" destId="{661F8426-3A0B-44AC-A13D-D7F6D6486677}" srcOrd="0" destOrd="0" presId="urn:microsoft.com/office/officeart/2005/8/layout/hProcess4"/>
    <dgm:cxn modelId="{B684E95B-51E5-47EA-9B98-FDAAE0508368}" type="presParOf" srcId="{4AFA8896-5A5A-4BF5-92DC-656FB81B3ECE}" destId="{65EC922D-DA05-4092-8319-D41FB2529016}" srcOrd="1" destOrd="0" presId="urn:microsoft.com/office/officeart/2005/8/layout/hProcess4"/>
    <dgm:cxn modelId="{922A7FDF-4E22-4FC1-93F2-1C1B52885B36}" type="presParOf" srcId="{4AFA8896-5A5A-4BF5-92DC-656FB81B3ECE}" destId="{C95950EE-128B-4C79-9CDF-6FFDD607E220}" srcOrd="2" destOrd="0" presId="urn:microsoft.com/office/officeart/2005/8/layout/hProcess4"/>
    <dgm:cxn modelId="{10383C6E-2695-4C25-905E-464E912D6BA3}" type="presParOf" srcId="{4AFA8896-5A5A-4BF5-92DC-656FB81B3ECE}" destId="{42346EE3-F70D-4B20-9BEB-D3216707CF3F}" srcOrd="3" destOrd="0" presId="urn:microsoft.com/office/officeart/2005/8/layout/hProcess4"/>
    <dgm:cxn modelId="{3409741A-1FBC-43C1-BF72-CB43D3005278}" type="presParOf" srcId="{4AFA8896-5A5A-4BF5-92DC-656FB81B3ECE}" destId="{236EC184-74B8-4DC3-BF8A-0A7FB60DB38B}" srcOrd="4" destOrd="0" presId="urn:microsoft.com/office/officeart/2005/8/layout/hProcess4"/>
    <dgm:cxn modelId="{82D01C10-7335-47DA-958E-3B19D2E41130}" type="presParOf" srcId="{9E4C1940-9FED-4FC5-950A-4BF4E8C645CE}" destId="{6D8B1F73-BC17-4FB6-A142-5D1E9A9DAC34}" srcOrd="5" destOrd="0" presId="urn:microsoft.com/office/officeart/2005/8/layout/hProcess4"/>
    <dgm:cxn modelId="{4695395B-3116-4AA4-8E16-17214B67A15E}" type="presParOf" srcId="{9E4C1940-9FED-4FC5-950A-4BF4E8C645CE}" destId="{8AB0B0C4-D235-422D-81FD-48B6111D4233}" srcOrd="6" destOrd="0" presId="urn:microsoft.com/office/officeart/2005/8/layout/hProcess4"/>
    <dgm:cxn modelId="{BC31F85C-57E4-45D6-A2FC-7E62E569F240}" type="presParOf" srcId="{8AB0B0C4-D235-422D-81FD-48B6111D4233}" destId="{241DD6BA-545A-45B2-9054-DACB6D5371EE}" srcOrd="0" destOrd="0" presId="urn:microsoft.com/office/officeart/2005/8/layout/hProcess4"/>
    <dgm:cxn modelId="{8EBC1094-D92C-4101-8E9A-BBDE1504A25D}" type="presParOf" srcId="{8AB0B0C4-D235-422D-81FD-48B6111D4233}" destId="{C49FB03C-EDC8-4051-9919-FB33C8EEA761}" srcOrd="1" destOrd="0" presId="urn:microsoft.com/office/officeart/2005/8/layout/hProcess4"/>
    <dgm:cxn modelId="{87FAAF34-037C-4679-B8A3-402BC6991AD3}" type="presParOf" srcId="{8AB0B0C4-D235-422D-81FD-48B6111D4233}" destId="{B7E27788-1EE1-4C9D-AF27-59AC7AB8E0DB}" srcOrd="2" destOrd="0" presId="urn:microsoft.com/office/officeart/2005/8/layout/hProcess4"/>
    <dgm:cxn modelId="{B2738115-0D08-4C02-80B6-DBB2812939C1}" type="presParOf" srcId="{8AB0B0C4-D235-422D-81FD-48B6111D4233}" destId="{7266E2FE-682E-46B3-A3DE-F26BBAB150AE}" srcOrd="3" destOrd="0" presId="urn:microsoft.com/office/officeart/2005/8/layout/hProcess4"/>
    <dgm:cxn modelId="{1E9BF6D7-7E51-482A-ADA0-CFA2A735D976}" type="presParOf" srcId="{8AB0B0C4-D235-422D-81FD-48B6111D4233}" destId="{47E261C0-1DBF-4EE3-AE41-D59E890BE49E}" srcOrd="4" destOrd="0" presId="urn:microsoft.com/office/officeart/2005/8/layout/hProcess4"/>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F1357D1-66B6-4F5C-A217-83F9CD8D1F28}" type="doc">
      <dgm:prSet loTypeId="urn:microsoft.com/office/officeart/2018/2/layout/IconVerticalSolidList" loCatId="icon" qsTypeId="urn:microsoft.com/office/officeart/2005/8/quickstyle/simple1" qsCatId="simple" csTypeId="urn:microsoft.com/office/officeart/2005/8/colors/accent0_3" csCatId="mainScheme" phldr="1"/>
      <dgm:spPr/>
    </dgm:pt>
    <dgm:pt modelId="{AA54FBEE-3365-47C8-B8EF-1FCB61D56F87}">
      <dgm:prSet phldrT="[Text]"/>
      <dgm:spPr/>
      <dgm:t>
        <a:bodyPr/>
        <a:lstStyle/>
        <a:p>
          <a:pPr>
            <a:lnSpc>
              <a:spcPct val="100000"/>
            </a:lnSpc>
          </a:pPr>
          <a:r>
            <a:rPr lang="en-US" dirty="0"/>
            <a:t>Large Scale Change</a:t>
          </a:r>
        </a:p>
      </dgm:t>
    </dgm:pt>
    <dgm:pt modelId="{2720592A-AA00-4B56-8FD2-3266A80DC584}" type="parTrans" cxnId="{79646E38-0D09-4922-9C28-016B6DE02093}">
      <dgm:prSet/>
      <dgm:spPr/>
      <dgm:t>
        <a:bodyPr/>
        <a:lstStyle/>
        <a:p>
          <a:endParaRPr lang="en-US"/>
        </a:p>
      </dgm:t>
    </dgm:pt>
    <dgm:pt modelId="{72B80DF5-D0B4-49F3-A187-38A8B8B437C5}" type="sibTrans" cxnId="{79646E38-0D09-4922-9C28-016B6DE02093}">
      <dgm:prSet/>
      <dgm:spPr/>
      <dgm:t>
        <a:bodyPr/>
        <a:lstStyle/>
        <a:p>
          <a:endParaRPr lang="en-US"/>
        </a:p>
      </dgm:t>
    </dgm:pt>
    <dgm:pt modelId="{C64C26C7-C8BA-4C63-A4B0-52336B3CC778}">
      <dgm:prSet phldrT="[Text]"/>
      <dgm:spPr/>
      <dgm:t>
        <a:bodyPr/>
        <a:lstStyle/>
        <a:p>
          <a:pPr>
            <a:lnSpc>
              <a:spcPct val="100000"/>
            </a:lnSpc>
          </a:pPr>
          <a:r>
            <a:rPr lang="en-US" dirty="0"/>
            <a:t>Pathway Entry </a:t>
          </a:r>
          <a:br>
            <a:rPr lang="en-US" dirty="0"/>
          </a:br>
          <a:r>
            <a:rPr lang="en-US" dirty="0"/>
            <a:t>&amp; Navigation</a:t>
          </a:r>
        </a:p>
      </dgm:t>
    </dgm:pt>
    <dgm:pt modelId="{F93AF43C-3040-4F59-AC57-E5E8D4DC0DC3}" type="parTrans" cxnId="{A4B0AAAD-C616-416D-B47E-A0980AF451DD}">
      <dgm:prSet/>
      <dgm:spPr/>
      <dgm:t>
        <a:bodyPr/>
        <a:lstStyle/>
        <a:p>
          <a:endParaRPr lang="en-US"/>
        </a:p>
      </dgm:t>
    </dgm:pt>
    <dgm:pt modelId="{5AF5E75C-7472-47F7-A050-A5DDD559D61E}" type="sibTrans" cxnId="{A4B0AAAD-C616-416D-B47E-A0980AF451DD}">
      <dgm:prSet/>
      <dgm:spPr/>
      <dgm:t>
        <a:bodyPr/>
        <a:lstStyle/>
        <a:p>
          <a:endParaRPr lang="en-US"/>
        </a:p>
      </dgm:t>
    </dgm:pt>
    <dgm:pt modelId="{0E52C69A-1B66-4956-9B71-3661B26D8E5F}">
      <dgm:prSet phldrT="[Text]"/>
      <dgm:spPr/>
      <dgm:t>
        <a:bodyPr/>
        <a:lstStyle/>
        <a:p>
          <a:pPr>
            <a:lnSpc>
              <a:spcPct val="100000"/>
            </a:lnSpc>
          </a:pPr>
          <a:r>
            <a:rPr lang="en-US" dirty="0"/>
            <a:t>Pathway and Program Design</a:t>
          </a:r>
        </a:p>
      </dgm:t>
    </dgm:pt>
    <dgm:pt modelId="{B506C1CB-0126-42FA-87BE-2140E0518E46}" type="parTrans" cxnId="{7AAB8BF0-DEB5-4D67-81C1-7C4AC498DE9E}">
      <dgm:prSet/>
      <dgm:spPr/>
      <dgm:t>
        <a:bodyPr/>
        <a:lstStyle/>
        <a:p>
          <a:endParaRPr lang="en-US"/>
        </a:p>
      </dgm:t>
    </dgm:pt>
    <dgm:pt modelId="{C7E9AD99-5158-44CD-9DF7-B098BECDB41C}" type="sibTrans" cxnId="{7AAB8BF0-DEB5-4D67-81C1-7C4AC498DE9E}">
      <dgm:prSet/>
      <dgm:spPr/>
      <dgm:t>
        <a:bodyPr/>
        <a:lstStyle/>
        <a:p>
          <a:endParaRPr lang="en-US"/>
        </a:p>
      </dgm:t>
    </dgm:pt>
    <dgm:pt modelId="{CF7D24F4-F259-41DC-97E2-9C5E825CD220}">
      <dgm:prSet phldrT="[Text]"/>
      <dgm:spPr/>
      <dgm:t>
        <a:bodyPr/>
        <a:lstStyle/>
        <a:p>
          <a:pPr>
            <a:lnSpc>
              <a:spcPct val="100000"/>
            </a:lnSpc>
          </a:pPr>
          <a:r>
            <a:rPr lang="en-US" b="0" i="0" dirty="0"/>
            <a:t>Equity informed project and change management infrastructure</a:t>
          </a:r>
          <a:endParaRPr lang="en-US" dirty="0"/>
        </a:p>
      </dgm:t>
    </dgm:pt>
    <dgm:pt modelId="{178C1691-526F-43C4-BD1D-13B5C69FEA7F}" type="parTrans" cxnId="{E4CE3AF6-1CFD-49DF-AC7D-5B9C04869B14}">
      <dgm:prSet/>
      <dgm:spPr/>
      <dgm:t>
        <a:bodyPr/>
        <a:lstStyle/>
        <a:p>
          <a:endParaRPr lang="en-US"/>
        </a:p>
      </dgm:t>
    </dgm:pt>
    <dgm:pt modelId="{02BC730C-0E7E-4FE8-A2D3-D71F082EB565}" type="sibTrans" cxnId="{E4CE3AF6-1CFD-49DF-AC7D-5B9C04869B14}">
      <dgm:prSet/>
      <dgm:spPr/>
      <dgm:t>
        <a:bodyPr/>
        <a:lstStyle/>
        <a:p>
          <a:endParaRPr lang="en-US"/>
        </a:p>
      </dgm:t>
    </dgm:pt>
    <dgm:pt modelId="{18174DC8-0B60-45EE-991E-0702FC05DF5A}">
      <dgm:prSet phldrT="[Text]"/>
      <dgm:spPr/>
      <dgm:t>
        <a:bodyPr/>
        <a:lstStyle/>
        <a:p>
          <a:pPr>
            <a:lnSpc>
              <a:spcPct val="100000"/>
            </a:lnSpc>
          </a:pPr>
          <a:r>
            <a:rPr lang="en-US"/>
            <a:t>Comprehensive mapping of student educational pathways with student end goals in mind</a:t>
          </a:r>
        </a:p>
      </dgm:t>
    </dgm:pt>
    <dgm:pt modelId="{5C1D6271-96DA-4BA1-8D58-F0F88D5F3E99}" type="parTrans" cxnId="{DACD19EC-0372-40BC-8A8B-203F5FBF99C4}">
      <dgm:prSet/>
      <dgm:spPr/>
      <dgm:t>
        <a:bodyPr/>
        <a:lstStyle/>
        <a:p>
          <a:endParaRPr lang="en-US"/>
        </a:p>
      </dgm:t>
    </dgm:pt>
    <dgm:pt modelId="{77B6ADC5-06C9-46FF-BA80-76FAC22276B4}" type="sibTrans" cxnId="{DACD19EC-0372-40BC-8A8B-203F5FBF99C4}">
      <dgm:prSet/>
      <dgm:spPr/>
      <dgm:t>
        <a:bodyPr/>
        <a:lstStyle/>
        <a:p>
          <a:endParaRPr lang="en-US"/>
        </a:p>
      </dgm:t>
    </dgm:pt>
    <dgm:pt modelId="{FBD2EE9A-CFA1-4F19-BBCE-7D32D4646D1F}">
      <dgm:prSet phldrT="[Text]"/>
      <dgm:spPr/>
      <dgm:t>
        <a:bodyPr/>
        <a:lstStyle/>
        <a:p>
          <a:pPr>
            <a:lnSpc>
              <a:spcPct val="100000"/>
            </a:lnSpc>
          </a:pPr>
          <a:r>
            <a:rPr lang="en-US"/>
            <a:t>Students make informed program choices and develop completion plans</a:t>
          </a:r>
        </a:p>
      </dgm:t>
    </dgm:pt>
    <dgm:pt modelId="{5026D8EE-FFD0-4F30-848E-76FBE0AD0E59}" type="parTrans" cxnId="{7CAE2BDB-7D3F-469E-BAB1-ED02971E9FCF}">
      <dgm:prSet/>
      <dgm:spPr/>
      <dgm:t>
        <a:bodyPr/>
        <a:lstStyle/>
        <a:p>
          <a:endParaRPr lang="en-US"/>
        </a:p>
      </dgm:t>
    </dgm:pt>
    <dgm:pt modelId="{B5E3D069-3FB5-498B-A672-E756A9A9B856}" type="sibTrans" cxnId="{7CAE2BDB-7D3F-469E-BAB1-ED02971E9FCF}">
      <dgm:prSet/>
      <dgm:spPr/>
      <dgm:t>
        <a:bodyPr/>
        <a:lstStyle/>
        <a:p>
          <a:endParaRPr lang="en-US"/>
        </a:p>
      </dgm:t>
    </dgm:pt>
    <dgm:pt modelId="{42260EE5-71FF-4034-A1E7-2192245D0831}">
      <dgm:prSet phldrT="[Text]"/>
      <dgm:spPr/>
      <dgm:t>
        <a:bodyPr/>
        <a:lstStyle/>
        <a:p>
          <a:pPr>
            <a:lnSpc>
              <a:spcPct val="100000"/>
            </a:lnSpc>
          </a:pPr>
          <a:r>
            <a:rPr lang="en-US" dirty="0"/>
            <a:t>Success Support </a:t>
          </a:r>
          <a:br>
            <a:rPr lang="en-US" dirty="0"/>
          </a:br>
          <a:r>
            <a:rPr lang="en-US" dirty="0"/>
            <a:t>Infrastructure</a:t>
          </a:r>
        </a:p>
      </dgm:t>
    </dgm:pt>
    <dgm:pt modelId="{E9936C1F-1D98-4C66-8729-AB89E18DF035}" type="parTrans" cxnId="{FAE8BDFF-BF7D-4F9B-9624-16D5E055DBA2}">
      <dgm:prSet/>
      <dgm:spPr/>
      <dgm:t>
        <a:bodyPr/>
        <a:lstStyle/>
        <a:p>
          <a:endParaRPr lang="en-US"/>
        </a:p>
      </dgm:t>
    </dgm:pt>
    <dgm:pt modelId="{59E04D31-45B8-40E3-BD93-FC81A2EADA2C}" type="sibTrans" cxnId="{FAE8BDFF-BF7D-4F9B-9624-16D5E055DBA2}">
      <dgm:prSet/>
      <dgm:spPr/>
      <dgm:t>
        <a:bodyPr/>
        <a:lstStyle/>
        <a:p>
          <a:endParaRPr lang="en-US"/>
        </a:p>
      </dgm:t>
    </dgm:pt>
    <dgm:pt modelId="{D46E2C82-29DF-4BBD-9796-6299DAB1B1CC}">
      <dgm:prSet phldrT="[Text]"/>
      <dgm:spPr/>
      <dgm:t>
        <a:bodyPr/>
        <a:lstStyle/>
        <a:p>
          <a:pPr>
            <a:lnSpc>
              <a:spcPct val="100000"/>
            </a:lnSpc>
          </a:pPr>
          <a:r>
            <a:rPr lang="en-US" dirty="0"/>
            <a:t>High impact practices in teaching and learning</a:t>
          </a:r>
        </a:p>
      </dgm:t>
    </dgm:pt>
    <dgm:pt modelId="{CC5C69EE-F036-472F-8F5B-9EE39B592159}" type="parTrans" cxnId="{6A77EE99-6DF7-4B5B-8B7B-653F0B8DEA6E}">
      <dgm:prSet/>
      <dgm:spPr/>
      <dgm:t>
        <a:bodyPr/>
        <a:lstStyle/>
        <a:p>
          <a:endParaRPr lang="en-US"/>
        </a:p>
      </dgm:t>
    </dgm:pt>
    <dgm:pt modelId="{6C83050C-DAD5-4772-B3CD-D007C0C57CA0}" type="sibTrans" cxnId="{6A77EE99-6DF7-4B5B-8B7B-653F0B8DEA6E}">
      <dgm:prSet/>
      <dgm:spPr/>
      <dgm:t>
        <a:bodyPr/>
        <a:lstStyle/>
        <a:p>
          <a:endParaRPr lang="en-US"/>
        </a:p>
      </dgm:t>
    </dgm:pt>
    <dgm:pt modelId="{D980FEB6-2CEE-45F5-8429-902DA5D776FA}" type="pres">
      <dgm:prSet presAssocID="{8F1357D1-66B6-4F5C-A217-83F9CD8D1F28}" presName="root" presStyleCnt="0">
        <dgm:presLayoutVars>
          <dgm:dir/>
          <dgm:resizeHandles val="exact"/>
        </dgm:presLayoutVars>
      </dgm:prSet>
      <dgm:spPr/>
    </dgm:pt>
    <dgm:pt modelId="{08BB3584-8262-47E6-801E-4872AC2A0250}" type="pres">
      <dgm:prSet presAssocID="{AA54FBEE-3365-47C8-B8EF-1FCB61D56F87}" presName="compNode" presStyleCnt="0"/>
      <dgm:spPr/>
    </dgm:pt>
    <dgm:pt modelId="{B491F0F1-4276-40E0-8CF8-B3657B72DC24}" type="pres">
      <dgm:prSet presAssocID="{AA54FBEE-3365-47C8-B8EF-1FCB61D56F87}" presName="bgRect" presStyleLbl="bgShp" presStyleIdx="0" presStyleCnt="4"/>
      <dgm:spPr/>
    </dgm:pt>
    <dgm:pt modelId="{1DB0CB55-ECCB-4918-9773-8C11E5A210A2}" type="pres">
      <dgm:prSet presAssocID="{AA54FBEE-3365-47C8-B8EF-1FCB61D56F8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pward trend"/>
        </a:ext>
      </dgm:extLst>
    </dgm:pt>
    <dgm:pt modelId="{CD2F0695-E296-4CA8-B9FE-7DFD613763E8}" type="pres">
      <dgm:prSet presAssocID="{AA54FBEE-3365-47C8-B8EF-1FCB61D56F87}" presName="spaceRect" presStyleCnt="0"/>
      <dgm:spPr/>
    </dgm:pt>
    <dgm:pt modelId="{5FFB1E9B-A5A3-46F2-915E-CB693C33CC90}" type="pres">
      <dgm:prSet presAssocID="{AA54FBEE-3365-47C8-B8EF-1FCB61D56F87}" presName="parTx" presStyleLbl="revTx" presStyleIdx="0" presStyleCnt="8">
        <dgm:presLayoutVars>
          <dgm:chMax val="0"/>
          <dgm:chPref val="0"/>
        </dgm:presLayoutVars>
      </dgm:prSet>
      <dgm:spPr/>
    </dgm:pt>
    <dgm:pt modelId="{FB9ACA5B-8300-435B-96F6-B5C8E4BB1C4C}" type="pres">
      <dgm:prSet presAssocID="{AA54FBEE-3365-47C8-B8EF-1FCB61D56F87}" presName="desTx" presStyleLbl="revTx" presStyleIdx="1" presStyleCnt="8">
        <dgm:presLayoutVars/>
      </dgm:prSet>
      <dgm:spPr/>
    </dgm:pt>
    <dgm:pt modelId="{D6CE8337-6375-4502-B087-2B722DC691C2}" type="pres">
      <dgm:prSet presAssocID="{72B80DF5-D0B4-49F3-A187-38A8B8B437C5}" presName="sibTrans" presStyleCnt="0"/>
      <dgm:spPr/>
    </dgm:pt>
    <dgm:pt modelId="{840CE69B-1E49-4CED-B75A-D9307FED2F08}" type="pres">
      <dgm:prSet presAssocID="{0E52C69A-1B66-4956-9B71-3661B26D8E5F}" presName="compNode" presStyleCnt="0"/>
      <dgm:spPr/>
    </dgm:pt>
    <dgm:pt modelId="{6B2B0933-226A-476E-82C2-1C057A321A18}" type="pres">
      <dgm:prSet presAssocID="{0E52C69A-1B66-4956-9B71-3661B26D8E5F}" presName="bgRect" presStyleLbl="bgShp" presStyleIdx="1" presStyleCnt="4"/>
      <dgm:spPr/>
    </dgm:pt>
    <dgm:pt modelId="{1AC36A1A-921E-481B-BA6F-BBFED6BE66F0}" type="pres">
      <dgm:prSet presAssocID="{0E52C69A-1B66-4956-9B71-3661B26D8E5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4A251C07-F432-482B-9A6A-E4B35A688B3C}" type="pres">
      <dgm:prSet presAssocID="{0E52C69A-1B66-4956-9B71-3661B26D8E5F}" presName="spaceRect" presStyleCnt="0"/>
      <dgm:spPr/>
    </dgm:pt>
    <dgm:pt modelId="{A57CA98C-E2E0-45A3-9C79-762BFE42F8E0}" type="pres">
      <dgm:prSet presAssocID="{0E52C69A-1B66-4956-9B71-3661B26D8E5F}" presName="parTx" presStyleLbl="revTx" presStyleIdx="2" presStyleCnt="8">
        <dgm:presLayoutVars>
          <dgm:chMax val="0"/>
          <dgm:chPref val="0"/>
        </dgm:presLayoutVars>
      </dgm:prSet>
      <dgm:spPr/>
    </dgm:pt>
    <dgm:pt modelId="{DF216814-14A2-480E-B460-6C3FF674F176}" type="pres">
      <dgm:prSet presAssocID="{0E52C69A-1B66-4956-9B71-3661B26D8E5F}" presName="desTx" presStyleLbl="revTx" presStyleIdx="3" presStyleCnt="8">
        <dgm:presLayoutVars/>
      </dgm:prSet>
      <dgm:spPr/>
    </dgm:pt>
    <dgm:pt modelId="{99E10BAE-CBA6-41DA-928F-7B7C374DCB48}" type="pres">
      <dgm:prSet presAssocID="{C7E9AD99-5158-44CD-9DF7-B098BECDB41C}" presName="sibTrans" presStyleCnt="0"/>
      <dgm:spPr/>
    </dgm:pt>
    <dgm:pt modelId="{BB62C947-8303-45CC-86E5-76B066BEDDC4}" type="pres">
      <dgm:prSet presAssocID="{C64C26C7-C8BA-4C63-A4B0-52336B3CC778}" presName="compNode" presStyleCnt="0"/>
      <dgm:spPr/>
    </dgm:pt>
    <dgm:pt modelId="{227D31A3-C210-4C11-8B4F-D8F32A0DB0BA}" type="pres">
      <dgm:prSet presAssocID="{C64C26C7-C8BA-4C63-A4B0-52336B3CC778}" presName="bgRect" presStyleLbl="bgShp" presStyleIdx="2" presStyleCnt="4"/>
      <dgm:spPr/>
    </dgm:pt>
    <dgm:pt modelId="{FC84F94F-724F-421F-955E-EC76ACBCBFDB}" type="pres">
      <dgm:prSet presAssocID="{C64C26C7-C8BA-4C63-A4B0-52336B3CC77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ar chart"/>
        </a:ext>
      </dgm:extLst>
    </dgm:pt>
    <dgm:pt modelId="{6CFADD14-9DDA-4311-8DF0-55C80D4F3843}" type="pres">
      <dgm:prSet presAssocID="{C64C26C7-C8BA-4C63-A4B0-52336B3CC778}" presName="spaceRect" presStyleCnt="0"/>
      <dgm:spPr/>
    </dgm:pt>
    <dgm:pt modelId="{8E70C803-3F27-4E26-9450-E0DD7B49BFD7}" type="pres">
      <dgm:prSet presAssocID="{C64C26C7-C8BA-4C63-A4B0-52336B3CC778}" presName="parTx" presStyleLbl="revTx" presStyleIdx="4" presStyleCnt="8">
        <dgm:presLayoutVars>
          <dgm:chMax val="0"/>
          <dgm:chPref val="0"/>
        </dgm:presLayoutVars>
      </dgm:prSet>
      <dgm:spPr/>
    </dgm:pt>
    <dgm:pt modelId="{86BDD72D-5993-4505-918B-E71F30024585}" type="pres">
      <dgm:prSet presAssocID="{C64C26C7-C8BA-4C63-A4B0-52336B3CC778}" presName="desTx" presStyleLbl="revTx" presStyleIdx="5" presStyleCnt="8">
        <dgm:presLayoutVars/>
      </dgm:prSet>
      <dgm:spPr/>
    </dgm:pt>
    <dgm:pt modelId="{D9AF1023-DC94-4F4E-80BD-50602E411E94}" type="pres">
      <dgm:prSet presAssocID="{5AF5E75C-7472-47F7-A050-A5DDD559D61E}" presName="sibTrans" presStyleCnt="0"/>
      <dgm:spPr/>
    </dgm:pt>
    <dgm:pt modelId="{A0D3F9AA-912D-4AF7-A9D6-A24A16D6610A}" type="pres">
      <dgm:prSet presAssocID="{42260EE5-71FF-4034-A1E7-2192245D0831}" presName="compNode" presStyleCnt="0"/>
      <dgm:spPr/>
    </dgm:pt>
    <dgm:pt modelId="{A2914174-C069-4031-A524-4D6AC4D25954}" type="pres">
      <dgm:prSet presAssocID="{42260EE5-71FF-4034-A1E7-2192245D0831}" presName="bgRect" presStyleLbl="bgShp" presStyleIdx="3" presStyleCnt="4"/>
      <dgm:spPr/>
    </dgm:pt>
    <dgm:pt modelId="{01BA79AD-2C37-4A90-8AC3-D53FB55DF485}" type="pres">
      <dgm:prSet presAssocID="{42260EE5-71FF-4034-A1E7-2192245D083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eacher"/>
        </a:ext>
      </dgm:extLst>
    </dgm:pt>
    <dgm:pt modelId="{00882AE7-4ADF-43E6-A034-B99C7C1F234A}" type="pres">
      <dgm:prSet presAssocID="{42260EE5-71FF-4034-A1E7-2192245D0831}" presName="spaceRect" presStyleCnt="0"/>
      <dgm:spPr/>
    </dgm:pt>
    <dgm:pt modelId="{036912E6-86B8-4E91-91EC-0F090C9E0EAF}" type="pres">
      <dgm:prSet presAssocID="{42260EE5-71FF-4034-A1E7-2192245D0831}" presName="parTx" presStyleLbl="revTx" presStyleIdx="6" presStyleCnt="8">
        <dgm:presLayoutVars>
          <dgm:chMax val="0"/>
          <dgm:chPref val="0"/>
        </dgm:presLayoutVars>
      </dgm:prSet>
      <dgm:spPr/>
    </dgm:pt>
    <dgm:pt modelId="{1359EFEC-B37A-45AA-8C3F-233587B0717C}" type="pres">
      <dgm:prSet presAssocID="{42260EE5-71FF-4034-A1E7-2192245D0831}" presName="desTx" presStyleLbl="revTx" presStyleIdx="7" presStyleCnt="8">
        <dgm:presLayoutVars/>
      </dgm:prSet>
      <dgm:spPr/>
    </dgm:pt>
  </dgm:ptLst>
  <dgm:cxnLst>
    <dgm:cxn modelId="{79646E38-0D09-4922-9C28-016B6DE02093}" srcId="{8F1357D1-66B6-4F5C-A217-83F9CD8D1F28}" destId="{AA54FBEE-3365-47C8-B8EF-1FCB61D56F87}" srcOrd="0" destOrd="0" parTransId="{2720592A-AA00-4B56-8FD2-3266A80DC584}" sibTransId="{72B80DF5-D0B4-49F3-A187-38A8B8B437C5}"/>
    <dgm:cxn modelId="{29178681-0DB1-4305-A190-8E0F5D6826A5}" type="presOf" srcId="{CF7D24F4-F259-41DC-97E2-9C5E825CD220}" destId="{FB9ACA5B-8300-435B-96F6-B5C8E4BB1C4C}" srcOrd="0" destOrd="0" presId="urn:microsoft.com/office/officeart/2018/2/layout/IconVerticalSolidList"/>
    <dgm:cxn modelId="{7F541991-73F0-4EDB-AB28-DA605BC5F0C8}" type="presOf" srcId="{C64C26C7-C8BA-4C63-A4B0-52336B3CC778}" destId="{8E70C803-3F27-4E26-9450-E0DD7B49BFD7}" srcOrd="0" destOrd="0" presId="urn:microsoft.com/office/officeart/2018/2/layout/IconVerticalSolidList"/>
    <dgm:cxn modelId="{9AE30496-3C75-479C-9246-8613B7F11305}" type="presOf" srcId="{FBD2EE9A-CFA1-4F19-BBCE-7D32D4646D1F}" destId="{86BDD72D-5993-4505-918B-E71F30024585}" srcOrd="0" destOrd="0" presId="urn:microsoft.com/office/officeart/2018/2/layout/IconVerticalSolidList"/>
    <dgm:cxn modelId="{F4C89E97-D997-43AE-9F77-97255926BB4F}" type="presOf" srcId="{0E52C69A-1B66-4956-9B71-3661B26D8E5F}" destId="{A57CA98C-E2E0-45A3-9C79-762BFE42F8E0}" srcOrd="0" destOrd="0" presId="urn:microsoft.com/office/officeart/2018/2/layout/IconVerticalSolidList"/>
    <dgm:cxn modelId="{6A77EE99-6DF7-4B5B-8B7B-653F0B8DEA6E}" srcId="{42260EE5-71FF-4034-A1E7-2192245D0831}" destId="{D46E2C82-29DF-4BBD-9796-6299DAB1B1CC}" srcOrd="0" destOrd="0" parTransId="{CC5C69EE-F036-472F-8F5B-9EE39B592159}" sibTransId="{6C83050C-DAD5-4772-B3CD-D007C0C57CA0}"/>
    <dgm:cxn modelId="{A4B0AAAD-C616-416D-B47E-A0980AF451DD}" srcId="{8F1357D1-66B6-4F5C-A217-83F9CD8D1F28}" destId="{C64C26C7-C8BA-4C63-A4B0-52336B3CC778}" srcOrd="2" destOrd="0" parTransId="{F93AF43C-3040-4F59-AC57-E5E8D4DC0DC3}" sibTransId="{5AF5E75C-7472-47F7-A050-A5DDD559D61E}"/>
    <dgm:cxn modelId="{387D37B3-5A31-44C2-A0C9-4E099018A4A9}" type="presOf" srcId="{42260EE5-71FF-4034-A1E7-2192245D0831}" destId="{036912E6-86B8-4E91-91EC-0F090C9E0EAF}" srcOrd="0" destOrd="0" presId="urn:microsoft.com/office/officeart/2018/2/layout/IconVerticalSolidList"/>
    <dgm:cxn modelId="{4A6B48D1-3BA1-4B83-BC70-DCAB84535CB2}" type="presOf" srcId="{8F1357D1-66B6-4F5C-A217-83F9CD8D1F28}" destId="{D980FEB6-2CEE-45F5-8429-902DA5D776FA}" srcOrd="0" destOrd="0" presId="urn:microsoft.com/office/officeart/2018/2/layout/IconVerticalSolidList"/>
    <dgm:cxn modelId="{DDBEA8D7-B701-496E-8DAA-D0176D957C50}" type="presOf" srcId="{AA54FBEE-3365-47C8-B8EF-1FCB61D56F87}" destId="{5FFB1E9B-A5A3-46F2-915E-CB693C33CC90}" srcOrd="0" destOrd="0" presId="urn:microsoft.com/office/officeart/2018/2/layout/IconVerticalSolidList"/>
    <dgm:cxn modelId="{7CAE2BDB-7D3F-469E-BAB1-ED02971E9FCF}" srcId="{C64C26C7-C8BA-4C63-A4B0-52336B3CC778}" destId="{FBD2EE9A-CFA1-4F19-BBCE-7D32D4646D1F}" srcOrd="0" destOrd="0" parTransId="{5026D8EE-FFD0-4F30-848E-76FBE0AD0E59}" sibTransId="{B5E3D069-3FB5-498B-A672-E756A9A9B856}"/>
    <dgm:cxn modelId="{259086E7-436E-41C8-9998-8D11091F2F32}" type="presOf" srcId="{18174DC8-0B60-45EE-991E-0702FC05DF5A}" destId="{DF216814-14A2-480E-B460-6C3FF674F176}" srcOrd="0" destOrd="0" presId="urn:microsoft.com/office/officeart/2018/2/layout/IconVerticalSolidList"/>
    <dgm:cxn modelId="{DACD19EC-0372-40BC-8A8B-203F5FBF99C4}" srcId="{0E52C69A-1B66-4956-9B71-3661B26D8E5F}" destId="{18174DC8-0B60-45EE-991E-0702FC05DF5A}" srcOrd="0" destOrd="0" parTransId="{5C1D6271-96DA-4BA1-8D58-F0F88D5F3E99}" sibTransId="{77B6ADC5-06C9-46FF-BA80-76FAC22276B4}"/>
    <dgm:cxn modelId="{7AAB8BF0-DEB5-4D67-81C1-7C4AC498DE9E}" srcId="{8F1357D1-66B6-4F5C-A217-83F9CD8D1F28}" destId="{0E52C69A-1B66-4956-9B71-3661B26D8E5F}" srcOrd="1" destOrd="0" parTransId="{B506C1CB-0126-42FA-87BE-2140E0518E46}" sibTransId="{C7E9AD99-5158-44CD-9DF7-B098BECDB41C}"/>
    <dgm:cxn modelId="{47A515F6-12FA-4646-AC83-3BAF665C3B36}" type="presOf" srcId="{D46E2C82-29DF-4BBD-9796-6299DAB1B1CC}" destId="{1359EFEC-B37A-45AA-8C3F-233587B0717C}" srcOrd="0" destOrd="0" presId="urn:microsoft.com/office/officeart/2018/2/layout/IconVerticalSolidList"/>
    <dgm:cxn modelId="{E4CE3AF6-1CFD-49DF-AC7D-5B9C04869B14}" srcId="{AA54FBEE-3365-47C8-B8EF-1FCB61D56F87}" destId="{CF7D24F4-F259-41DC-97E2-9C5E825CD220}" srcOrd="0" destOrd="0" parTransId="{178C1691-526F-43C4-BD1D-13B5C69FEA7F}" sibTransId="{02BC730C-0E7E-4FE8-A2D3-D71F082EB565}"/>
    <dgm:cxn modelId="{FAE8BDFF-BF7D-4F9B-9624-16D5E055DBA2}" srcId="{8F1357D1-66B6-4F5C-A217-83F9CD8D1F28}" destId="{42260EE5-71FF-4034-A1E7-2192245D0831}" srcOrd="3" destOrd="0" parTransId="{E9936C1F-1D98-4C66-8729-AB89E18DF035}" sibTransId="{59E04D31-45B8-40E3-BD93-FC81A2EADA2C}"/>
    <dgm:cxn modelId="{517C4DC3-B53A-42E6-ACA5-C17ED5AC300C}" type="presParOf" srcId="{D980FEB6-2CEE-45F5-8429-902DA5D776FA}" destId="{08BB3584-8262-47E6-801E-4872AC2A0250}" srcOrd="0" destOrd="0" presId="urn:microsoft.com/office/officeart/2018/2/layout/IconVerticalSolidList"/>
    <dgm:cxn modelId="{0AB0841F-1338-4EB2-82FE-33756524CDEF}" type="presParOf" srcId="{08BB3584-8262-47E6-801E-4872AC2A0250}" destId="{B491F0F1-4276-40E0-8CF8-B3657B72DC24}" srcOrd="0" destOrd="0" presId="urn:microsoft.com/office/officeart/2018/2/layout/IconVerticalSolidList"/>
    <dgm:cxn modelId="{EE3F4F4B-F094-428C-BCC0-EEC172CB3E16}" type="presParOf" srcId="{08BB3584-8262-47E6-801E-4872AC2A0250}" destId="{1DB0CB55-ECCB-4918-9773-8C11E5A210A2}" srcOrd="1" destOrd="0" presId="urn:microsoft.com/office/officeart/2018/2/layout/IconVerticalSolidList"/>
    <dgm:cxn modelId="{DD8D6443-1DCB-407F-B495-16C2940B0477}" type="presParOf" srcId="{08BB3584-8262-47E6-801E-4872AC2A0250}" destId="{CD2F0695-E296-4CA8-B9FE-7DFD613763E8}" srcOrd="2" destOrd="0" presId="urn:microsoft.com/office/officeart/2018/2/layout/IconVerticalSolidList"/>
    <dgm:cxn modelId="{CA4C4079-19AD-426C-B235-F94A4C26294F}" type="presParOf" srcId="{08BB3584-8262-47E6-801E-4872AC2A0250}" destId="{5FFB1E9B-A5A3-46F2-915E-CB693C33CC90}" srcOrd="3" destOrd="0" presId="urn:microsoft.com/office/officeart/2018/2/layout/IconVerticalSolidList"/>
    <dgm:cxn modelId="{8C952406-1CD7-494E-883A-C218B430BF90}" type="presParOf" srcId="{08BB3584-8262-47E6-801E-4872AC2A0250}" destId="{FB9ACA5B-8300-435B-96F6-B5C8E4BB1C4C}" srcOrd="4" destOrd="0" presId="urn:microsoft.com/office/officeart/2018/2/layout/IconVerticalSolidList"/>
    <dgm:cxn modelId="{D4E2DD57-7EED-4C6F-B328-50C85587541C}" type="presParOf" srcId="{D980FEB6-2CEE-45F5-8429-902DA5D776FA}" destId="{D6CE8337-6375-4502-B087-2B722DC691C2}" srcOrd="1" destOrd="0" presId="urn:microsoft.com/office/officeart/2018/2/layout/IconVerticalSolidList"/>
    <dgm:cxn modelId="{86CF02D1-81EB-4BF8-A159-1EF975993610}" type="presParOf" srcId="{D980FEB6-2CEE-45F5-8429-902DA5D776FA}" destId="{840CE69B-1E49-4CED-B75A-D9307FED2F08}" srcOrd="2" destOrd="0" presId="urn:microsoft.com/office/officeart/2018/2/layout/IconVerticalSolidList"/>
    <dgm:cxn modelId="{D36E33D3-17E0-4968-9E2D-1DB35F1728A0}" type="presParOf" srcId="{840CE69B-1E49-4CED-B75A-D9307FED2F08}" destId="{6B2B0933-226A-476E-82C2-1C057A321A18}" srcOrd="0" destOrd="0" presId="urn:microsoft.com/office/officeart/2018/2/layout/IconVerticalSolidList"/>
    <dgm:cxn modelId="{34DB9EF0-96A4-435A-A1E3-272C415FB214}" type="presParOf" srcId="{840CE69B-1E49-4CED-B75A-D9307FED2F08}" destId="{1AC36A1A-921E-481B-BA6F-BBFED6BE66F0}" srcOrd="1" destOrd="0" presId="urn:microsoft.com/office/officeart/2018/2/layout/IconVerticalSolidList"/>
    <dgm:cxn modelId="{2ACAE565-360B-4AB6-ADE8-C9467FCB7EBE}" type="presParOf" srcId="{840CE69B-1E49-4CED-B75A-D9307FED2F08}" destId="{4A251C07-F432-482B-9A6A-E4B35A688B3C}" srcOrd="2" destOrd="0" presId="urn:microsoft.com/office/officeart/2018/2/layout/IconVerticalSolidList"/>
    <dgm:cxn modelId="{714B8FAE-D35C-414A-BD1E-DDD8107712C4}" type="presParOf" srcId="{840CE69B-1E49-4CED-B75A-D9307FED2F08}" destId="{A57CA98C-E2E0-45A3-9C79-762BFE42F8E0}" srcOrd="3" destOrd="0" presId="urn:microsoft.com/office/officeart/2018/2/layout/IconVerticalSolidList"/>
    <dgm:cxn modelId="{79119265-076C-4761-B51D-0631C80C3569}" type="presParOf" srcId="{840CE69B-1E49-4CED-B75A-D9307FED2F08}" destId="{DF216814-14A2-480E-B460-6C3FF674F176}" srcOrd="4" destOrd="0" presId="urn:microsoft.com/office/officeart/2018/2/layout/IconVerticalSolidList"/>
    <dgm:cxn modelId="{A2BDF2C1-7342-4ED8-BC5A-1855DD795971}" type="presParOf" srcId="{D980FEB6-2CEE-45F5-8429-902DA5D776FA}" destId="{99E10BAE-CBA6-41DA-928F-7B7C374DCB48}" srcOrd="3" destOrd="0" presId="urn:microsoft.com/office/officeart/2018/2/layout/IconVerticalSolidList"/>
    <dgm:cxn modelId="{86AD4C15-A25D-4FBA-8E59-217FF76E1B42}" type="presParOf" srcId="{D980FEB6-2CEE-45F5-8429-902DA5D776FA}" destId="{BB62C947-8303-45CC-86E5-76B066BEDDC4}" srcOrd="4" destOrd="0" presId="urn:microsoft.com/office/officeart/2018/2/layout/IconVerticalSolidList"/>
    <dgm:cxn modelId="{E69F20B5-82E2-4FC9-9B20-BA64D7D3A89C}" type="presParOf" srcId="{BB62C947-8303-45CC-86E5-76B066BEDDC4}" destId="{227D31A3-C210-4C11-8B4F-D8F32A0DB0BA}" srcOrd="0" destOrd="0" presId="urn:microsoft.com/office/officeart/2018/2/layout/IconVerticalSolidList"/>
    <dgm:cxn modelId="{EBA1E6E9-83F8-420C-8244-96D902DAFFA3}" type="presParOf" srcId="{BB62C947-8303-45CC-86E5-76B066BEDDC4}" destId="{FC84F94F-724F-421F-955E-EC76ACBCBFDB}" srcOrd="1" destOrd="0" presId="urn:microsoft.com/office/officeart/2018/2/layout/IconVerticalSolidList"/>
    <dgm:cxn modelId="{04A08F39-CB01-438F-9A51-B8FA7D628EC9}" type="presParOf" srcId="{BB62C947-8303-45CC-86E5-76B066BEDDC4}" destId="{6CFADD14-9DDA-4311-8DF0-55C80D4F3843}" srcOrd="2" destOrd="0" presId="urn:microsoft.com/office/officeart/2018/2/layout/IconVerticalSolidList"/>
    <dgm:cxn modelId="{8246EB48-EF66-4681-9557-16A8A1BB6E3D}" type="presParOf" srcId="{BB62C947-8303-45CC-86E5-76B066BEDDC4}" destId="{8E70C803-3F27-4E26-9450-E0DD7B49BFD7}" srcOrd="3" destOrd="0" presId="urn:microsoft.com/office/officeart/2018/2/layout/IconVerticalSolidList"/>
    <dgm:cxn modelId="{6D939EBB-6DF6-48C4-8428-5AFB109DFF0A}" type="presParOf" srcId="{BB62C947-8303-45CC-86E5-76B066BEDDC4}" destId="{86BDD72D-5993-4505-918B-E71F30024585}" srcOrd="4" destOrd="0" presId="urn:microsoft.com/office/officeart/2018/2/layout/IconVerticalSolidList"/>
    <dgm:cxn modelId="{4D40C8C4-D0E6-476C-9315-EB41553CE637}" type="presParOf" srcId="{D980FEB6-2CEE-45F5-8429-902DA5D776FA}" destId="{D9AF1023-DC94-4F4E-80BD-50602E411E94}" srcOrd="5" destOrd="0" presId="urn:microsoft.com/office/officeart/2018/2/layout/IconVerticalSolidList"/>
    <dgm:cxn modelId="{F0843484-AA22-4B6F-8EC9-E75758E7BF40}" type="presParOf" srcId="{D980FEB6-2CEE-45F5-8429-902DA5D776FA}" destId="{A0D3F9AA-912D-4AF7-A9D6-A24A16D6610A}" srcOrd="6" destOrd="0" presId="urn:microsoft.com/office/officeart/2018/2/layout/IconVerticalSolidList"/>
    <dgm:cxn modelId="{2533BAF5-247C-46A4-8D09-EC6105BF2A58}" type="presParOf" srcId="{A0D3F9AA-912D-4AF7-A9D6-A24A16D6610A}" destId="{A2914174-C069-4031-A524-4D6AC4D25954}" srcOrd="0" destOrd="0" presId="urn:microsoft.com/office/officeart/2018/2/layout/IconVerticalSolidList"/>
    <dgm:cxn modelId="{487C65B0-4A22-431D-BE77-9E338F4424F1}" type="presParOf" srcId="{A0D3F9AA-912D-4AF7-A9D6-A24A16D6610A}" destId="{01BA79AD-2C37-4A90-8AC3-D53FB55DF485}" srcOrd="1" destOrd="0" presId="urn:microsoft.com/office/officeart/2018/2/layout/IconVerticalSolidList"/>
    <dgm:cxn modelId="{61293004-3BF0-45BF-A80F-A38EC23B4A9E}" type="presParOf" srcId="{A0D3F9AA-912D-4AF7-A9D6-A24A16D6610A}" destId="{00882AE7-4ADF-43E6-A034-B99C7C1F234A}" srcOrd="2" destOrd="0" presId="urn:microsoft.com/office/officeart/2018/2/layout/IconVerticalSolidList"/>
    <dgm:cxn modelId="{E77820E2-F07B-401F-B4AD-BA946082919B}" type="presParOf" srcId="{A0D3F9AA-912D-4AF7-A9D6-A24A16D6610A}" destId="{036912E6-86B8-4E91-91EC-0F090C9E0EAF}" srcOrd="3" destOrd="0" presId="urn:microsoft.com/office/officeart/2018/2/layout/IconVerticalSolidList"/>
    <dgm:cxn modelId="{9A3CEDC4-3987-495F-93FC-9A802B5EAEE0}" type="presParOf" srcId="{A0D3F9AA-912D-4AF7-A9D6-A24A16D6610A}" destId="{1359EFEC-B37A-45AA-8C3F-233587B0717C}"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FBEFA8-CBB7-475A-8CB7-835669F70AF0}">
      <dsp:nvSpPr>
        <dsp:cNvPr id="0" name=""/>
        <dsp:cNvSpPr/>
      </dsp:nvSpPr>
      <dsp:spPr>
        <a:xfrm>
          <a:off x="0" y="789979"/>
          <a:ext cx="2605304" cy="1563182"/>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Monica Wilson</a:t>
          </a:r>
        </a:p>
        <a:p>
          <a:pPr marL="171450" lvl="1" indent="-171450" algn="l" defTabSz="755650">
            <a:lnSpc>
              <a:spcPct val="90000"/>
            </a:lnSpc>
            <a:spcBef>
              <a:spcPct val="0"/>
            </a:spcBef>
            <a:spcAft>
              <a:spcPct val="15000"/>
            </a:spcAft>
            <a:buChar char="•"/>
          </a:pPr>
          <a:r>
            <a:rPr lang="en-US" sz="1700" kern="1200" dirty="0"/>
            <a:t>Director</a:t>
          </a:r>
        </a:p>
        <a:p>
          <a:pPr marL="171450" lvl="1" indent="-171450" algn="l" defTabSz="755650">
            <a:lnSpc>
              <a:spcPct val="90000"/>
            </a:lnSpc>
            <a:spcBef>
              <a:spcPct val="0"/>
            </a:spcBef>
            <a:spcAft>
              <a:spcPct val="15000"/>
            </a:spcAft>
            <a:buChar char="•"/>
          </a:pPr>
          <a:r>
            <a:rPr lang="en-US" sz="1700" kern="1200" dirty="0"/>
            <a:t>System Engagement</a:t>
          </a:r>
        </a:p>
        <a:p>
          <a:pPr marL="171450" lvl="1" indent="-171450" algn="l" defTabSz="755650">
            <a:lnSpc>
              <a:spcPct val="90000"/>
            </a:lnSpc>
            <a:spcBef>
              <a:spcPct val="0"/>
            </a:spcBef>
            <a:spcAft>
              <a:spcPct val="15000"/>
            </a:spcAft>
            <a:buChar char="•"/>
          </a:pPr>
          <a:r>
            <a:rPr lang="en-US" sz="1700" kern="1200" dirty="0"/>
            <a:t>Strategic Initiatives</a:t>
          </a:r>
        </a:p>
      </dsp:txBody>
      <dsp:txXfrm>
        <a:off x="0" y="789979"/>
        <a:ext cx="2605304" cy="1563182"/>
      </dsp:txXfrm>
    </dsp:sp>
    <dsp:sp modelId="{0C274810-1785-472A-9ABA-E63FCFF67B7F}">
      <dsp:nvSpPr>
        <dsp:cNvPr id="0" name=""/>
        <dsp:cNvSpPr/>
      </dsp:nvSpPr>
      <dsp:spPr>
        <a:xfrm>
          <a:off x="2865835" y="789979"/>
          <a:ext cx="2605304" cy="1563182"/>
        </a:xfrm>
        <a:prstGeom prst="rect">
          <a:avLst/>
        </a:prstGeom>
        <a:gradFill rotWithShape="0">
          <a:gsLst>
            <a:gs pos="0">
              <a:schemeClr val="accent5">
                <a:hueOff val="14525"/>
                <a:satOff val="4890"/>
                <a:lumOff val="1098"/>
                <a:alphaOff val="0"/>
                <a:satMod val="103000"/>
                <a:lumMod val="102000"/>
                <a:tint val="94000"/>
              </a:schemeClr>
            </a:gs>
            <a:gs pos="50000">
              <a:schemeClr val="accent5">
                <a:hueOff val="14525"/>
                <a:satOff val="4890"/>
                <a:lumOff val="1098"/>
                <a:alphaOff val="0"/>
                <a:satMod val="110000"/>
                <a:lumMod val="100000"/>
                <a:shade val="100000"/>
              </a:schemeClr>
            </a:gs>
            <a:gs pos="100000">
              <a:schemeClr val="accent5">
                <a:hueOff val="14525"/>
                <a:satOff val="4890"/>
                <a:lumOff val="109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Brook Bane</a:t>
          </a:r>
          <a:endParaRPr lang="en-US" sz="2200" kern="1200" dirty="0"/>
        </a:p>
        <a:p>
          <a:pPr marL="171450" lvl="1" indent="-171450" algn="l" defTabSz="755650">
            <a:lnSpc>
              <a:spcPct val="90000"/>
            </a:lnSpc>
            <a:spcBef>
              <a:spcPct val="0"/>
            </a:spcBef>
            <a:spcAft>
              <a:spcPct val="15000"/>
            </a:spcAft>
            <a:buChar char="•"/>
          </a:pPr>
          <a:r>
            <a:rPr lang="en-US" sz="1700" kern="1200" dirty="0"/>
            <a:t>Program Specialist</a:t>
          </a:r>
        </a:p>
        <a:p>
          <a:pPr marL="171450" lvl="1" indent="-171450" algn="l" defTabSz="755650">
            <a:lnSpc>
              <a:spcPct val="90000"/>
            </a:lnSpc>
            <a:spcBef>
              <a:spcPct val="0"/>
            </a:spcBef>
            <a:spcAft>
              <a:spcPct val="15000"/>
            </a:spcAft>
            <a:buChar char="•"/>
          </a:pPr>
          <a:r>
            <a:rPr lang="en-US" sz="1700" kern="1200" dirty="0"/>
            <a:t>Professional Development</a:t>
          </a:r>
        </a:p>
        <a:p>
          <a:pPr marL="171450" lvl="1" indent="-171450" algn="l" defTabSz="755650">
            <a:lnSpc>
              <a:spcPct val="90000"/>
            </a:lnSpc>
            <a:spcBef>
              <a:spcPct val="0"/>
            </a:spcBef>
            <a:spcAft>
              <a:spcPct val="15000"/>
            </a:spcAft>
            <a:buChar char="•"/>
          </a:pPr>
          <a:r>
            <a:rPr lang="en-US" sz="1700" kern="1200" dirty="0"/>
            <a:t>Coaching</a:t>
          </a:r>
        </a:p>
      </dsp:txBody>
      <dsp:txXfrm>
        <a:off x="2865835" y="789979"/>
        <a:ext cx="2605304" cy="1563182"/>
      </dsp:txXfrm>
    </dsp:sp>
    <dsp:sp modelId="{E42E9ADA-DF90-4FCE-9A5A-98C04933F705}">
      <dsp:nvSpPr>
        <dsp:cNvPr id="0" name=""/>
        <dsp:cNvSpPr/>
      </dsp:nvSpPr>
      <dsp:spPr>
        <a:xfrm>
          <a:off x="5731670" y="789979"/>
          <a:ext cx="2605304" cy="1563182"/>
        </a:xfrm>
        <a:prstGeom prst="rect">
          <a:avLst/>
        </a:prstGeom>
        <a:gradFill rotWithShape="0">
          <a:gsLst>
            <a:gs pos="0">
              <a:schemeClr val="accent5">
                <a:hueOff val="29050"/>
                <a:satOff val="9781"/>
                <a:lumOff val="2196"/>
                <a:alphaOff val="0"/>
                <a:satMod val="103000"/>
                <a:lumMod val="102000"/>
                <a:tint val="94000"/>
              </a:schemeClr>
            </a:gs>
            <a:gs pos="50000">
              <a:schemeClr val="accent5">
                <a:hueOff val="29050"/>
                <a:satOff val="9781"/>
                <a:lumOff val="2196"/>
                <a:alphaOff val="0"/>
                <a:satMod val="110000"/>
                <a:lumMod val="100000"/>
                <a:shade val="100000"/>
              </a:schemeClr>
            </a:gs>
            <a:gs pos="100000">
              <a:schemeClr val="accent5">
                <a:hueOff val="29050"/>
                <a:satOff val="9781"/>
                <a:lumOff val="219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i="1" kern="1200" dirty="0"/>
            <a:t>Vacant</a:t>
          </a:r>
        </a:p>
        <a:p>
          <a:pPr marL="171450" lvl="1" indent="-171450" algn="l" defTabSz="755650">
            <a:lnSpc>
              <a:spcPct val="90000"/>
            </a:lnSpc>
            <a:spcBef>
              <a:spcPct val="0"/>
            </a:spcBef>
            <a:spcAft>
              <a:spcPct val="15000"/>
            </a:spcAft>
            <a:buChar char="•"/>
          </a:pPr>
          <a:r>
            <a:rPr lang="en-US" sz="1700" kern="1200" dirty="0"/>
            <a:t>Administrative Assistant</a:t>
          </a:r>
        </a:p>
        <a:p>
          <a:pPr marL="171450" lvl="1" indent="-171450" algn="l" defTabSz="755650">
            <a:lnSpc>
              <a:spcPct val="90000"/>
            </a:lnSpc>
            <a:spcBef>
              <a:spcPct val="0"/>
            </a:spcBef>
            <a:spcAft>
              <a:spcPct val="15000"/>
            </a:spcAft>
            <a:buChar char="•"/>
          </a:pPr>
          <a:r>
            <a:rPr lang="en-US" sz="1700" kern="1200" dirty="0"/>
            <a:t>Professional Development</a:t>
          </a:r>
        </a:p>
        <a:p>
          <a:pPr marL="171450" lvl="1" indent="-171450" algn="l" defTabSz="755650">
            <a:lnSpc>
              <a:spcPct val="90000"/>
            </a:lnSpc>
            <a:spcBef>
              <a:spcPct val="0"/>
            </a:spcBef>
            <a:spcAft>
              <a:spcPct val="15000"/>
            </a:spcAft>
            <a:buChar char="•"/>
          </a:pPr>
          <a:r>
            <a:rPr lang="en-US" sz="1700" kern="1200" dirty="0"/>
            <a:t>IDEAL Fellowship</a:t>
          </a:r>
        </a:p>
      </dsp:txBody>
      <dsp:txXfrm>
        <a:off x="5731670" y="789979"/>
        <a:ext cx="2605304" cy="1563182"/>
      </dsp:txXfrm>
    </dsp:sp>
    <dsp:sp modelId="{0854C2FE-D3F6-4E1F-AD26-160599170C36}">
      <dsp:nvSpPr>
        <dsp:cNvPr id="0" name=""/>
        <dsp:cNvSpPr/>
      </dsp:nvSpPr>
      <dsp:spPr>
        <a:xfrm>
          <a:off x="0" y="2613693"/>
          <a:ext cx="2605304" cy="1563182"/>
        </a:xfrm>
        <a:prstGeom prst="rect">
          <a:avLst/>
        </a:prstGeom>
        <a:gradFill rotWithShape="0">
          <a:gsLst>
            <a:gs pos="0">
              <a:schemeClr val="accent5">
                <a:hueOff val="43576"/>
                <a:satOff val="14671"/>
                <a:lumOff val="3293"/>
                <a:alphaOff val="0"/>
                <a:satMod val="103000"/>
                <a:lumMod val="102000"/>
                <a:tint val="94000"/>
              </a:schemeClr>
            </a:gs>
            <a:gs pos="50000">
              <a:schemeClr val="accent5">
                <a:hueOff val="43576"/>
                <a:satOff val="14671"/>
                <a:lumOff val="3293"/>
                <a:alphaOff val="0"/>
                <a:satMod val="110000"/>
                <a:lumMod val="100000"/>
                <a:shade val="100000"/>
              </a:schemeClr>
            </a:gs>
            <a:gs pos="100000">
              <a:schemeClr val="accent5">
                <a:hueOff val="43576"/>
                <a:satOff val="14671"/>
                <a:lumOff val="329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Amunoo Tembo</a:t>
          </a:r>
        </a:p>
        <a:p>
          <a:pPr marL="171450" lvl="1" indent="-171450" algn="l" defTabSz="755650">
            <a:lnSpc>
              <a:spcPct val="90000"/>
            </a:lnSpc>
            <a:spcBef>
              <a:spcPct val="0"/>
            </a:spcBef>
            <a:spcAft>
              <a:spcPct val="15000"/>
            </a:spcAft>
            <a:buChar char="•"/>
          </a:pPr>
          <a:r>
            <a:rPr lang="en-US" sz="1700" kern="1200" dirty="0"/>
            <a:t>Policy Associate</a:t>
          </a:r>
        </a:p>
        <a:p>
          <a:pPr marL="171450" lvl="1" indent="-171450" algn="l" defTabSz="755650">
            <a:lnSpc>
              <a:spcPct val="90000"/>
            </a:lnSpc>
            <a:spcBef>
              <a:spcPct val="0"/>
            </a:spcBef>
            <a:spcAft>
              <a:spcPct val="15000"/>
            </a:spcAft>
            <a:buChar char="•"/>
          </a:pPr>
          <a:r>
            <a:rPr lang="en-US" sz="1700" kern="1200" dirty="0"/>
            <a:t>Pathway Navigation</a:t>
          </a:r>
        </a:p>
        <a:p>
          <a:pPr marL="171450" lvl="1" indent="-171450" algn="l" defTabSz="755650">
            <a:lnSpc>
              <a:spcPct val="90000"/>
            </a:lnSpc>
            <a:spcBef>
              <a:spcPct val="0"/>
            </a:spcBef>
            <a:spcAft>
              <a:spcPct val="15000"/>
            </a:spcAft>
            <a:buChar char="•"/>
          </a:pPr>
          <a:r>
            <a:rPr lang="en-US" sz="1700" kern="1200" dirty="0"/>
            <a:t>Student Services Liaison</a:t>
          </a:r>
        </a:p>
      </dsp:txBody>
      <dsp:txXfrm>
        <a:off x="0" y="2613693"/>
        <a:ext cx="2605304" cy="1563182"/>
      </dsp:txXfrm>
    </dsp:sp>
    <dsp:sp modelId="{DA8F4520-0422-46C4-ABC5-9D2AD83893CC}">
      <dsp:nvSpPr>
        <dsp:cNvPr id="0" name=""/>
        <dsp:cNvSpPr/>
      </dsp:nvSpPr>
      <dsp:spPr>
        <a:xfrm>
          <a:off x="2865835" y="2613693"/>
          <a:ext cx="2605304" cy="1563182"/>
        </a:xfrm>
        <a:prstGeom prst="rect">
          <a:avLst/>
        </a:prstGeom>
        <a:gradFill rotWithShape="0">
          <a:gsLst>
            <a:gs pos="0">
              <a:schemeClr val="accent5">
                <a:hueOff val="58101"/>
                <a:satOff val="19562"/>
                <a:lumOff val="4391"/>
                <a:alphaOff val="0"/>
                <a:satMod val="103000"/>
                <a:lumMod val="102000"/>
                <a:tint val="94000"/>
              </a:schemeClr>
            </a:gs>
            <a:gs pos="50000">
              <a:schemeClr val="accent5">
                <a:hueOff val="58101"/>
                <a:satOff val="19562"/>
                <a:lumOff val="4391"/>
                <a:alphaOff val="0"/>
                <a:satMod val="110000"/>
                <a:lumMod val="100000"/>
                <a:shade val="100000"/>
              </a:schemeClr>
            </a:gs>
            <a:gs pos="100000">
              <a:schemeClr val="accent5">
                <a:hueOff val="58101"/>
                <a:satOff val="19562"/>
                <a:lumOff val="439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Guava Jordan</a:t>
          </a:r>
        </a:p>
        <a:p>
          <a:pPr marL="171450" lvl="1" indent="-171450" algn="l" defTabSz="755650">
            <a:lnSpc>
              <a:spcPct val="90000"/>
            </a:lnSpc>
            <a:spcBef>
              <a:spcPct val="0"/>
            </a:spcBef>
            <a:spcAft>
              <a:spcPct val="15000"/>
            </a:spcAft>
            <a:buChar char="•"/>
          </a:pPr>
          <a:r>
            <a:rPr lang="en-US" sz="1700" kern="1200" dirty="0"/>
            <a:t>Policy Associate</a:t>
          </a:r>
        </a:p>
        <a:p>
          <a:pPr marL="171450" lvl="1" indent="-171450" algn="l" defTabSz="755650">
            <a:lnSpc>
              <a:spcPct val="90000"/>
            </a:lnSpc>
            <a:spcBef>
              <a:spcPct val="0"/>
            </a:spcBef>
            <a:spcAft>
              <a:spcPct val="15000"/>
            </a:spcAft>
            <a:buChar char="•"/>
          </a:pPr>
          <a:r>
            <a:rPr lang="en-US" sz="1700" kern="1200" dirty="0"/>
            <a:t>Faculty Development</a:t>
          </a:r>
        </a:p>
        <a:p>
          <a:pPr marL="171450" lvl="1" indent="-171450" algn="l" defTabSz="755650">
            <a:lnSpc>
              <a:spcPct val="90000"/>
            </a:lnSpc>
            <a:spcBef>
              <a:spcPct val="0"/>
            </a:spcBef>
            <a:spcAft>
              <a:spcPct val="15000"/>
            </a:spcAft>
            <a:buChar char="•"/>
          </a:pPr>
          <a:r>
            <a:rPr lang="en-US" sz="1700" kern="1200" dirty="0"/>
            <a:t>Ensured Learning</a:t>
          </a:r>
        </a:p>
      </dsp:txBody>
      <dsp:txXfrm>
        <a:off x="2865835" y="2613693"/>
        <a:ext cx="2605304" cy="1563182"/>
      </dsp:txXfrm>
    </dsp:sp>
    <dsp:sp modelId="{2966884D-B9C4-4EB9-B5B9-98F45A472697}">
      <dsp:nvSpPr>
        <dsp:cNvPr id="0" name=""/>
        <dsp:cNvSpPr/>
      </dsp:nvSpPr>
      <dsp:spPr>
        <a:xfrm>
          <a:off x="5731670" y="2613693"/>
          <a:ext cx="2605304" cy="1563182"/>
        </a:xfrm>
        <a:prstGeom prst="rect">
          <a:avLst/>
        </a:prstGeom>
        <a:gradFill rotWithShape="0">
          <a:gsLst>
            <a:gs pos="0">
              <a:schemeClr val="accent5">
                <a:hueOff val="72626"/>
                <a:satOff val="24452"/>
                <a:lumOff val="5489"/>
                <a:alphaOff val="0"/>
                <a:satMod val="103000"/>
                <a:lumMod val="102000"/>
                <a:tint val="94000"/>
              </a:schemeClr>
            </a:gs>
            <a:gs pos="50000">
              <a:schemeClr val="accent5">
                <a:hueOff val="72626"/>
                <a:satOff val="24452"/>
                <a:lumOff val="5489"/>
                <a:alphaOff val="0"/>
                <a:satMod val="110000"/>
                <a:lumMod val="100000"/>
                <a:shade val="100000"/>
              </a:schemeClr>
            </a:gs>
            <a:gs pos="100000">
              <a:schemeClr val="accent5">
                <a:hueOff val="72626"/>
                <a:satOff val="24452"/>
                <a:lumOff val="548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Dawn Draus</a:t>
          </a:r>
        </a:p>
        <a:p>
          <a:pPr marL="171450" lvl="1" indent="-171450" algn="l" defTabSz="755650">
            <a:lnSpc>
              <a:spcPct val="90000"/>
            </a:lnSpc>
            <a:spcBef>
              <a:spcPct val="0"/>
            </a:spcBef>
            <a:spcAft>
              <a:spcPct val="15000"/>
            </a:spcAft>
            <a:buChar char="•"/>
          </a:pPr>
          <a:r>
            <a:rPr lang="en-US" sz="1700" kern="1200" dirty="0"/>
            <a:t>Policy Associate</a:t>
          </a:r>
        </a:p>
        <a:p>
          <a:pPr marL="171450" lvl="1" indent="-171450" algn="l" defTabSz="755650">
            <a:lnSpc>
              <a:spcPct val="90000"/>
            </a:lnSpc>
            <a:spcBef>
              <a:spcPct val="0"/>
            </a:spcBef>
            <a:spcAft>
              <a:spcPct val="15000"/>
            </a:spcAft>
            <a:buChar char="•"/>
          </a:pPr>
          <a:r>
            <a:rPr lang="en-US" sz="1700" kern="1200" dirty="0"/>
            <a:t>Math Pathways</a:t>
          </a:r>
        </a:p>
        <a:p>
          <a:pPr marL="171450" lvl="1" indent="-171450" algn="l" defTabSz="755650">
            <a:lnSpc>
              <a:spcPct val="90000"/>
            </a:lnSpc>
            <a:spcBef>
              <a:spcPct val="0"/>
            </a:spcBef>
            <a:spcAft>
              <a:spcPct val="15000"/>
            </a:spcAft>
            <a:buChar char="•"/>
          </a:pPr>
          <a:r>
            <a:rPr lang="en-US" sz="1700" kern="1200" dirty="0"/>
            <a:t>Placement</a:t>
          </a:r>
        </a:p>
      </dsp:txBody>
      <dsp:txXfrm>
        <a:off x="5731670" y="2613693"/>
        <a:ext cx="2605304" cy="15631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77D00C-4031-499A-BB18-BB2144BCCE44}">
      <dsp:nvSpPr>
        <dsp:cNvPr id="0" name=""/>
        <dsp:cNvSpPr/>
      </dsp:nvSpPr>
      <dsp:spPr>
        <a:xfrm>
          <a:off x="0" y="0"/>
          <a:ext cx="8336975" cy="104172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E7578A-CBDD-4EDA-96AC-0542BD7D2D3E}">
      <dsp:nvSpPr>
        <dsp:cNvPr id="0" name=""/>
        <dsp:cNvSpPr/>
      </dsp:nvSpPr>
      <dsp:spPr>
        <a:xfrm>
          <a:off x="10577" y="164427"/>
          <a:ext cx="731520" cy="7315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79D200-3C05-42C2-BE15-EC5B735D1B95}">
      <dsp:nvSpPr>
        <dsp:cNvPr id="0" name=""/>
        <dsp:cNvSpPr/>
      </dsp:nvSpPr>
      <dsp:spPr>
        <a:xfrm>
          <a:off x="997810" y="9323"/>
          <a:ext cx="3671708" cy="1041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250" tIns="110250" rIns="110250" bIns="110250" numCol="1" spcCol="1270" anchor="ctr" anchorCtr="0">
          <a:noAutofit/>
        </a:bodyPr>
        <a:lstStyle/>
        <a:p>
          <a:pPr marL="0" lvl="0" indent="0" algn="l" defTabSz="1066800">
            <a:lnSpc>
              <a:spcPct val="100000"/>
            </a:lnSpc>
            <a:spcBef>
              <a:spcPct val="0"/>
            </a:spcBef>
            <a:spcAft>
              <a:spcPct val="35000"/>
            </a:spcAft>
            <a:buNone/>
          </a:pPr>
          <a:r>
            <a:rPr lang="en-US" sz="2400" kern="1200" dirty="0"/>
            <a:t>Completion</a:t>
          </a:r>
          <a:endParaRPr lang="en-US" sz="2800" kern="1200" dirty="0"/>
        </a:p>
      </dsp:txBody>
      <dsp:txXfrm>
        <a:off x="997810" y="9323"/>
        <a:ext cx="3671708" cy="1041728"/>
      </dsp:txXfrm>
    </dsp:sp>
    <dsp:sp modelId="{58F4ECEF-7105-4A85-9381-7F9C1BF900A8}">
      <dsp:nvSpPr>
        <dsp:cNvPr id="0" name=""/>
        <dsp:cNvSpPr/>
      </dsp:nvSpPr>
      <dsp:spPr>
        <a:xfrm>
          <a:off x="4048552" y="9323"/>
          <a:ext cx="4288408" cy="1041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250" tIns="110250" rIns="110250" bIns="110250" numCol="1" spcCol="1270" anchor="ctr" anchorCtr="0">
          <a:noAutofit/>
        </a:bodyPr>
        <a:lstStyle/>
        <a:p>
          <a:pPr marL="0" lvl="0" indent="0" algn="l" defTabSz="889000">
            <a:lnSpc>
              <a:spcPct val="100000"/>
            </a:lnSpc>
            <a:spcBef>
              <a:spcPct val="0"/>
            </a:spcBef>
            <a:spcAft>
              <a:spcPct val="35000"/>
            </a:spcAft>
            <a:buNone/>
          </a:pPr>
          <a:r>
            <a:rPr lang="en-US" sz="2000" b="0" i="0" kern="1200" dirty="0"/>
            <a:t>Increasing meaningful credential completion rates of all students.</a:t>
          </a:r>
          <a:endParaRPr lang="en-US" sz="2000" kern="1200" dirty="0"/>
        </a:p>
      </dsp:txBody>
      <dsp:txXfrm>
        <a:off x="4048552" y="9323"/>
        <a:ext cx="4288408" cy="1041728"/>
      </dsp:txXfrm>
    </dsp:sp>
    <dsp:sp modelId="{8133DC06-8486-470F-8303-90E1A8CFE792}">
      <dsp:nvSpPr>
        <dsp:cNvPr id="0" name=""/>
        <dsp:cNvSpPr/>
      </dsp:nvSpPr>
      <dsp:spPr>
        <a:xfrm>
          <a:off x="0" y="1291159"/>
          <a:ext cx="8336975" cy="104172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898352-9959-4ACD-A36C-796F9652886D}">
      <dsp:nvSpPr>
        <dsp:cNvPr id="0" name=""/>
        <dsp:cNvSpPr/>
      </dsp:nvSpPr>
      <dsp:spPr>
        <a:xfrm>
          <a:off x="10577" y="1466587"/>
          <a:ext cx="731520" cy="7315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05B6DD-2FE4-4F41-8F6C-3216D471C5F1}">
      <dsp:nvSpPr>
        <dsp:cNvPr id="0" name=""/>
        <dsp:cNvSpPr/>
      </dsp:nvSpPr>
      <dsp:spPr>
        <a:xfrm>
          <a:off x="977935" y="1311483"/>
          <a:ext cx="3751638" cy="1041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250" tIns="110250" rIns="110250" bIns="110250" numCol="1" spcCol="1270" anchor="ctr" anchorCtr="0">
          <a:noAutofit/>
        </a:bodyPr>
        <a:lstStyle/>
        <a:p>
          <a:pPr marL="0" lvl="0" indent="0" algn="l" defTabSz="1066800">
            <a:lnSpc>
              <a:spcPct val="100000"/>
            </a:lnSpc>
            <a:spcBef>
              <a:spcPct val="0"/>
            </a:spcBef>
            <a:spcAft>
              <a:spcPct val="35000"/>
            </a:spcAft>
            <a:buNone/>
          </a:pPr>
          <a:r>
            <a:rPr lang="en-US" sz="2400" kern="1200" dirty="0"/>
            <a:t>Equity</a:t>
          </a:r>
        </a:p>
      </dsp:txBody>
      <dsp:txXfrm>
        <a:off x="977935" y="1311483"/>
        <a:ext cx="3751638" cy="1041728"/>
      </dsp:txXfrm>
    </dsp:sp>
    <dsp:sp modelId="{36270E40-343C-4379-A815-9B6886BF3B2F}">
      <dsp:nvSpPr>
        <dsp:cNvPr id="0" name=""/>
        <dsp:cNvSpPr/>
      </dsp:nvSpPr>
      <dsp:spPr>
        <a:xfrm>
          <a:off x="4035146" y="1335329"/>
          <a:ext cx="4285536" cy="1041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250" tIns="110250" rIns="110250" bIns="110250" numCol="1" spcCol="1270" anchor="ctr" anchorCtr="0">
          <a:noAutofit/>
        </a:bodyPr>
        <a:lstStyle/>
        <a:p>
          <a:pPr marL="0" lvl="0" indent="0" algn="l" defTabSz="889000">
            <a:lnSpc>
              <a:spcPct val="100000"/>
            </a:lnSpc>
            <a:spcBef>
              <a:spcPct val="0"/>
            </a:spcBef>
            <a:spcAft>
              <a:spcPct val="35000"/>
            </a:spcAft>
            <a:buNone/>
          </a:pPr>
          <a:r>
            <a:rPr lang="en-US" sz="2000" b="0" i="0" kern="1200" dirty="0"/>
            <a:t>Closing the equity gap for underserved communities.</a:t>
          </a:r>
          <a:endParaRPr lang="en-US" sz="2000" kern="1200" dirty="0"/>
        </a:p>
      </dsp:txBody>
      <dsp:txXfrm>
        <a:off x="4035146" y="1335329"/>
        <a:ext cx="4285536" cy="1041728"/>
      </dsp:txXfrm>
    </dsp:sp>
    <dsp:sp modelId="{3B6C75FC-8323-4B79-BC73-3EAA6CDBDE64}">
      <dsp:nvSpPr>
        <dsp:cNvPr id="0" name=""/>
        <dsp:cNvSpPr/>
      </dsp:nvSpPr>
      <dsp:spPr>
        <a:xfrm>
          <a:off x="0" y="2552682"/>
          <a:ext cx="8336975" cy="104172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864D9A-87D8-49B6-97E9-D66647601116}">
      <dsp:nvSpPr>
        <dsp:cNvPr id="0" name=""/>
        <dsp:cNvSpPr/>
      </dsp:nvSpPr>
      <dsp:spPr>
        <a:xfrm>
          <a:off x="10577" y="2768747"/>
          <a:ext cx="731520" cy="7315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A73E8C-0FDC-4352-8D7B-5D8CC94E68DB}">
      <dsp:nvSpPr>
        <dsp:cNvPr id="0" name=""/>
        <dsp:cNvSpPr/>
      </dsp:nvSpPr>
      <dsp:spPr>
        <a:xfrm>
          <a:off x="977935" y="2613644"/>
          <a:ext cx="3751638" cy="1041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250" tIns="110250" rIns="110250" bIns="110250" numCol="1" spcCol="1270" anchor="ctr" anchorCtr="0">
          <a:noAutofit/>
        </a:bodyPr>
        <a:lstStyle/>
        <a:p>
          <a:pPr marL="0" lvl="0" indent="0" algn="l" defTabSz="1066800">
            <a:lnSpc>
              <a:spcPct val="100000"/>
            </a:lnSpc>
            <a:spcBef>
              <a:spcPct val="0"/>
            </a:spcBef>
            <a:spcAft>
              <a:spcPct val="35000"/>
            </a:spcAft>
            <a:buNone/>
          </a:pPr>
          <a:r>
            <a:rPr lang="en-US" sz="2400" kern="1200" dirty="0"/>
            <a:t>Learning</a:t>
          </a:r>
        </a:p>
      </dsp:txBody>
      <dsp:txXfrm>
        <a:off x="977935" y="2613644"/>
        <a:ext cx="3751638" cy="1041728"/>
      </dsp:txXfrm>
    </dsp:sp>
    <dsp:sp modelId="{43FB4844-D4F0-4576-AE26-0C3C1F026917}">
      <dsp:nvSpPr>
        <dsp:cNvPr id="0" name=""/>
        <dsp:cNvSpPr/>
      </dsp:nvSpPr>
      <dsp:spPr>
        <a:xfrm>
          <a:off x="4051436" y="2552682"/>
          <a:ext cx="4285536" cy="1041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250" tIns="110250" rIns="110250" bIns="110250" numCol="1" spcCol="1270" anchor="ctr" anchorCtr="0">
          <a:noAutofit/>
        </a:bodyPr>
        <a:lstStyle/>
        <a:p>
          <a:pPr marL="0" lvl="0" indent="0" algn="l" defTabSz="889000">
            <a:lnSpc>
              <a:spcPct val="100000"/>
            </a:lnSpc>
            <a:spcBef>
              <a:spcPct val="0"/>
            </a:spcBef>
            <a:spcAft>
              <a:spcPct val="35000"/>
            </a:spcAft>
            <a:buNone/>
          </a:pPr>
          <a:r>
            <a:rPr lang="en-US" sz="2000" b="0" i="0" kern="1200" dirty="0"/>
            <a:t>Build capacity for implementing framework.</a:t>
          </a:r>
          <a:endParaRPr lang="en-US" sz="1800" kern="1200" dirty="0"/>
        </a:p>
      </dsp:txBody>
      <dsp:txXfrm>
        <a:off x="4051436" y="2552682"/>
        <a:ext cx="4285536" cy="1041728"/>
      </dsp:txXfrm>
    </dsp:sp>
    <dsp:sp modelId="{EDA243B4-16F2-4860-B67E-C6EFD4F9F3E3}">
      <dsp:nvSpPr>
        <dsp:cNvPr id="0" name=""/>
        <dsp:cNvSpPr/>
      </dsp:nvSpPr>
      <dsp:spPr>
        <a:xfrm>
          <a:off x="0" y="3925127"/>
          <a:ext cx="8336975" cy="104172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F619A3-C6DD-481B-AA4A-0405D6C4B0DA}">
      <dsp:nvSpPr>
        <dsp:cNvPr id="0" name=""/>
        <dsp:cNvSpPr/>
      </dsp:nvSpPr>
      <dsp:spPr>
        <a:xfrm>
          <a:off x="10577" y="4070907"/>
          <a:ext cx="731520" cy="7315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273492-5B87-4656-8E28-97FE73D88077}">
      <dsp:nvSpPr>
        <dsp:cNvPr id="0" name=""/>
        <dsp:cNvSpPr/>
      </dsp:nvSpPr>
      <dsp:spPr>
        <a:xfrm>
          <a:off x="977935" y="3915804"/>
          <a:ext cx="3751638" cy="1041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250" tIns="110250" rIns="110250" bIns="110250" numCol="1" spcCol="1270" anchor="ctr" anchorCtr="0">
          <a:noAutofit/>
        </a:bodyPr>
        <a:lstStyle/>
        <a:p>
          <a:pPr marL="0" lvl="0" indent="0" algn="l" defTabSz="1066800">
            <a:lnSpc>
              <a:spcPct val="100000"/>
            </a:lnSpc>
            <a:spcBef>
              <a:spcPct val="0"/>
            </a:spcBef>
            <a:spcAft>
              <a:spcPct val="35000"/>
            </a:spcAft>
            <a:buNone/>
          </a:pPr>
          <a:r>
            <a:rPr lang="en-US" sz="2400" kern="1200" dirty="0"/>
            <a:t>Research</a:t>
          </a:r>
          <a:endParaRPr lang="en-US" sz="2200" kern="1200" dirty="0"/>
        </a:p>
      </dsp:txBody>
      <dsp:txXfrm>
        <a:off x="977935" y="3915804"/>
        <a:ext cx="3751638" cy="1041728"/>
      </dsp:txXfrm>
    </dsp:sp>
    <dsp:sp modelId="{54EEB37A-5192-4988-8FBF-81AAE7E4223C}">
      <dsp:nvSpPr>
        <dsp:cNvPr id="0" name=""/>
        <dsp:cNvSpPr/>
      </dsp:nvSpPr>
      <dsp:spPr>
        <a:xfrm>
          <a:off x="4035146" y="3895479"/>
          <a:ext cx="4285536" cy="1041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250" tIns="110250" rIns="110250" bIns="110250" numCol="1" spcCol="1270" anchor="ctr" anchorCtr="0">
          <a:noAutofit/>
        </a:bodyPr>
        <a:lstStyle/>
        <a:p>
          <a:pPr marL="0" lvl="0" indent="0" algn="l" defTabSz="889000">
            <a:lnSpc>
              <a:spcPct val="100000"/>
            </a:lnSpc>
            <a:spcBef>
              <a:spcPct val="0"/>
            </a:spcBef>
            <a:spcAft>
              <a:spcPct val="35000"/>
            </a:spcAft>
            <a:buNone/>
          </a:pPr>
          <a:r>
            <a:rPr lang="en-US" sz="2000" b="0" i="0" kern="1200" dirty="0"/>
            <a:t>Deepened understanding of effective practice </a:t>
          </a:r>
          <a:endParaRPr lang="en-US" sz="2000" kern="1200" dirty="0"/>
        </a:p>
      </dsp:txBody>
      <dsp:txXfrm>
        <a:off x="4035146" y="3895479"/>
        <a:ext cx="4285536" cy="10417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C8037-D655-41A2-B0A2-244BCFA4C483}">
      <dsp:nvSpPr>
        <dsp:cNvPr id="0" name=""/>
        <dsp:cNvSpPr/>
      </dsp:nvSpPr>
      <dsp:spPr>
        <a:xfrm>
          <a:off x="1070" y="2224475"/>
          <a:ext cx="1782219" cy="146995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24765" rIns="24765" bIns="24765" numCol="1" spcCol="1270" anchor="t" anchorCtr="0">
          <a:noAutofit/>
        </a:bodyPr>
        <a:lstStyle/>
        <a:p>
          <a:pPr marL="114300" lvl="1" indent="-114300" algn="l" defTabSz="577850">
            <a:lnSpc>
              <a:spcPct val="90000"/>
            </a:lnSpc>
            <a:spcBef>
              <a:spcPct val="0"/>
            </a:spcBef>
            <a:spcAft>
              <a:spcPct val="15000"/>
            </a:spcAft>
            <a:buFont typeface="Arial" panose="020B0604020202020204" pitchFamily="34" charset="0"/>
            <a:buChar char="•"/>
          </a:pPr>
          <a:r>
            <a:rPr lang="en-US" sz="1300" b="0" kern="1200" dirty="0"/>
            <a:t>Pathway Development</a:t>
          </a:r>
          <a:endParaRPr lang="en-US" sz="1300" kern="1200" dirty="0"/>
        </a:p>
        <a:p>
          <a:pPr marL="114300" lvl="1" indent="-114300" algn="l" defTabSz="577850">
            <a:lnSpc>
              <a:spcPct val="90000"/>
            </a:lnSpc>
            <a:spcBef>
              <a:spcPct val="0"/>
            </a:spcBef>
            <a:spcAft>
              <a:spcPct val="15000"/>
            </a:spcAft>
            <a:buFont typeface="Arial" panose="020B0604020202020204" pitchFamily="34" charset="0"/>
            <a:buChar char="•"/>
          </a:pPr>
          <a:r>
            <a:rPr lang="en-US" sz="1300" b="0" kern="1200" dirty="0">
              <a:solidFill>
                <a:schemeClr val="dk1"/>
              </a:solidFill>
              <a:latin typeface="+mn-lt"/>
              <a:ea typeface="+mn-ea"/>
              <a:cs typeface="+mn-cs"/>
            </a:rPr>
            <a:t>Program Maps</a:t>
          </a:r>
          <a:endParaRPr lang="en-US" sz="1300" kern="1200" dirty="0"/>
        </a:p>
        <a:p>
          <a:pPr marL="114300" lvl="1" indent="-114300" algn="l" defTabSz="577850">
            <a:lnSpc>
              <a:spcPct val="90000"/>
            </a:lnSpc>
            <a:spcBef>
              <a:spcPct val="0"/>
            </a:spcBef>
            <a:spcAft>
              <a:spcPct val="15000"/>
            </a:spcAft>
            <a:buFont typeface="Arial" panose="020B0604020202020204" pitchFamily="34" charset="0"/>
            <a:buChar char="•"/>
          </a:pPr>
          <a:r>
            <a:rPr lang="en-US" sz="1300" b="0" kern="1200" dirty="0">
              <a:solidFill>
                <a:schemeClr val="dk1"/>
              </a:solidFill>
              <a:latin typeface="+mn-lt"/>
              <a:ea typeface="+mn-ea"/>
              <a:cs typeface="+mn-cs"/>
            </a:rPr>
            <a:t>Math Pathways</a:t>
          </a:r>
          <a:endParaRPr lang="en-US" sz="1300" kern="1200" dirty="0"/>
        </a:p>
        <a:p>
          <a:pPr marL="114300" lvl="1" indent="-114300" algn="l" defTabSz="577850">
            <a:lnSpc>
              <a:spcPct val="90000"/>
            </a:lnSpc>
            <a:spcBef>
              <a:spcPct val="0"/>
            </a:spcBef>
            <a:spcAft>
              <a:spcPct val="15000"/>
            </a:spcAft>
            <a:buChar char="•"/>
          </a:pPr>
          <a:r>
            <a:rPr lang="en-US" sz="1300" b="0" kern="1200" dirty="0">
              <a:solidFill>
                <a:schemeClr val="dk1"/>
              </a:solidFill>
              <a:latin typeface="+mn-lt"/>
              <a:ea typeface="+mn-ea"/>
              <a:cs typeface="+mn-cs"/>
            </a:rPr>
            <a:t>Scheduling</a:t>
          </a:r>
        </a:p>
      </dsp:txBody>
      <dsp:txXfrm>
        <a:off x="34898" y="2258303"/>
        <a:ext cx="1714563" cy="1087311"/>
      </dsp:txXfrm>
    </dsp:sp>
    <dsp:sp modelId="{9413A2E6-3EB3-4674-8531-00483F1E34E3}">
      <dsp:nvSpPr>
        <dsp:cNvPr id="0" name=""/>
        <dsp:cNvSpPr/>
      </dsp:nvSpPr>
      <dsp:spPr>
        <a:xfrm>
          <a:off x="1026202" y="2659229"/>
          <a:ext cx="1840396" cy="1840396"/>
        </a:xfrm>
        <a:prstGeom prst="leftCircularArrow">
          <a:avLst>
            <a:gd name="adj1" fmla="val 2480"/>
            <a:gd name="adj2" fmla="val 300369"/>
            <a:gd name="adj3" fmla="val 2075879"/>
            <a:gd name="adj4" fmla="val 9024489"/>
            <a:gd name="adj5" fmla="val 289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52D315C-447F-422D-814B-90FE3AFA051E}">
      <dsp:nvSpPr>
        <dsp:cNvPr id="0" name=""/>
        <dsp:cNvSpPr/>
      </dsp:nvSpPr>
      <dsp:spPr>
        <a:xfrm>
          <a:off x="397119" y="3379442"/>
          <a:ext cx="1584195" cy="62998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Pathway Design</a:t>
          </a:r>
        </a:p>
      </dsp:txBody>
      <dsp:txXfrm>
        <a:off x="415571" y="3397894"/>
        <a:ext cx="1547291" cy="593078"/>
      </dsp:txXfrm>
    </dsp:sp>
    <dsp:sp modelId="{DC7F9A53-2707-4B02-9C00-07FE7B08B09F}">
      <dsp:nvSpPr>
        <dsp:cNvPr id="0" name=""/>
        <dsp:cNvSpPr/>
      </dsp:nvSpPr>
      <dsp:spPr>
        <a:xfrm>
          <a:off x="2198622" y="2224475"/>
          <a:ext cx="1782219" cy="146995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24765" rIns="24765" bIns="24765" numCol="1" spcCol="1270" anchor="t" anchorCtr="0">
          <a:noAutofit/>
        </a:bodyPr>
        <a:lstStyle/>
        <a:p>
          <a:pPr marL="114300" lvl="1" indent="-114300" algn="l" defTabSz="577850">
            <a:lnSpc>
              <a:spcPct val="90000"/>
            </a:lnSpc>
            <a:spcBef>
              <a:spcPct val="0"/>
            </a:spcBef>
            <a:spcAft>
              <a:spcPct val="15000"/>
            </a:spcAft>
            <a:buChar char="•"/>
          </a:pPr>
          <a:r>
            <a:rPr lang="en-US" sz="1300" kern="1200" dirty="0"/>
            <a:t>Intake</a:t>
          </a:r>
        </a:p>
        <a:p>
          <a:pPr marL="114300" lvl="1" indent="-114300" algn="l" defTabSz="577850">
            <a:lnSpc>
              <a:spcPct val="90000"/>
            </a:lnSpc>
            <a:spcBef>
              <a:spcPct val="0"/>
            </a:spcBef>
            <a:spcAft>
              <a:spcPct val="15000"/>
            </a:spcAft>
            <a:buChar char="•"/>
          </a:pPr>
          <a:r>
            <a:rPr lang="en-US" sz="1300" kern="1200" dirty="0"/>
            <a:t>Entry Advising</a:t>
          </a:r>
        </a:p>
        <a:p>
          <a:pPr marL="114300" lvl="1" indent="-114300" algn="l" defTabSz="577850">
            <a:lnSpc>
              <a:spcPct val="90000"/>
            </a:lnSpc>
            <a:spcBef>
              <a:spcPct val="0"/>
            </a:spcBef>
            <a:spcAft>
              <a:spcPct val="15000"/>
            </a:spcAft>
            <a:buChar char="•"/>
          </a:pPr>
          <a:r>
            <a:rPr lang="en-US" sz="1300" kern="1200" dirty="0"/>
            <a:t>Educational Planning</a:t>
          </a:r>
        </a:p>
        <a:p>
          <a:pPr marL="114300" lvl="1" indent="-114300" algn="l" defTabSz="577850">
            <a:lnSpc>
              <a:spcPct val="90000"/>
            </a:lnSpc>
            <a:spcBef>
              <a:spcPct val="0"/>
            </a:spcBef>
            <a:spcAft>
              <a:spcPct val="15000"/>
            </a:spcAft>
            <a:buChar char="•"/>
          </a:pPr>
          <a:r>
            <a:rPr lang="en-US" sz="1300" kern="1200" dirty="0"/>
            <a:t>Financial Planning</a:t>
          </a:r>
        </a:p>
      </dsp:txBody>
      <dsp:txXfrm>
        <a:off x="2232450" y="2573294"/>
        <a:ext cx="1714563" cy="1087311"/>
      </dsp:txXfrm>
    </dsp:sp>
    <dsp:sp modelId="{C513E4FA-0301-48DA-A747-B2F97F27B678}">
      <dsp:nvSpPr>
        <dsp:cNvPr id="0" name=""/>
        <dsp:cNvSpPr/>
      </dsp:nvSpPr>
      <dsp:spPr>
        <a:xfrm>
          <a:off x="3208902" y="1361647"/>
          <a:ext cx="2068124" cy="2068124"/>
        </a:xfrm>
        <a:prstGeom prst="circularArrow">
          <a:avLst>
            <a:gd name="adj1" fmla="val 2207"/>
            <a:gd name="adj2" fmla="val 265615"/>
            <a:gd name="adj3" fmla="val 19558874"/>
            <a:gd name="adj4" fmla="val 12575511"/>
            <a:gd name="adj5" fmla="val 257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FBF6641-8F02-4E8D-8FC2-53F629725D65}">
      <dsp:nvSpPr>
        <dsp:cNvPr id="0" name=""/>
        <dsp:cNvSpPr/>
      </dsp:nvSpPr>
      <dsp:spPr>
        <a:xfrm>
          <a:off x="2594671" y="1909483"/>
          <a:ext cx="1584195" cy="62998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Pathway Entry</a:t>
          </a:r>
        </a:p>
      </dsp:txBody>
      <dsp:txXfrm>
        <a:off x="2613123" y="1927935"/>
        <a:ext cx="1547291" cy="593078"/>
      </dsp:txXfrm>
    </dsp:sp>
    <dsp:sp modelId="{65EC922D-DA05-4092-8319-D41FB2529016}">
      <dsp:nvSpPr>
        <dsp:cNvPr id="0" name=""/>
        <dsp:cNvSpPr/>
      </dsp:nvSpPr>
      <dsp:spPr>
        <a:xfrm>
          <a:off x="4396173" y="2224475"/>
          <a:ext cx="1782219" cy="146995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24765" rIns="24765" bIns="24765" numCol="1" spcCol="1270" anchor="t" anchorCtr="0">
          <a:noAutofit/>
        </a:bodyPr>
        <a:lstStyle/>
        <a:p>
          <a:pPr marL="114300" lvl="1" indent="-114300" algn="l" defTabSz="577850">
            <a:lnSpc>
              <a:spcPct val="90000"/>
            </a:lnSpc>
            <a:spcBef>
              <a:spcPct val="0"/>
            </a:spcBef>
            <a:spcAft>
              <a:spcPct val="15000"/>
            </a:spcAft>
            <a:buFont typeface="Arial" panose="020B0604020202020204" pitchFamily="34" charset="0"/>
            <a:buChar char="•"/>
          </a:pPr>
          <a:r>
            <a:rPr lang="en-US" sz="1300" b="0" kern="1200" dirty="0">
              <a:solidFill>
                <a:schemeClr val="dk1"/>
              </a:solidFill>
              <a:latin typeface="+mn-lt"/>
              <a:ea typeface="+mn-ea"/>
              <a:cs typeface="+mn-cs"/>
            </a:rPr>
            <a:t>Progress Monitoring</a:t>
          </a:r>
          <a:endParaRPr lang="en-US" sz="1300" kern="1200" dirty="0"/>
        </a:p>
        <a:p>
          <a:pPr marL="114300" lvl="1" indent="-114300" algn="l" defTabSz="577850">
            <a:lnSpc>
              <a:spcPct val="90000"/>
            </a:lnSpc>
            <a:spcBef>
              <a:spcPct val="0"/>
            </a:spcBef>
            <a:spcAft>
              <a:spcPct val="15000"/>
            </a:spcAft>
            <a:buChar char="•"/>
          </a:pPr>
          <a:r>
            <a:rPr lang="en-US" sz="1300" b="0" kern="1200" dirty="0">
              <a:solidFill>
                <a:schemeClr val="dk1"/>
              </a:solidFill>
              <a:latin typeface="+mn-lt"/>
              <a:ea typeface="+mn-ea"/>
              <a:cs typeface="+mn-cs"/>
            </a:rPr>
            <a:t>Completion Support</a:t>
          </a:r>
        </a:p>
        <a:p>
          <a:pPr marL="114300" lvl="1" indent="-114300" algn="l" defTabSz="577850">
            <a:lnSpc>
              <a:spcPct val="90000"/>
            </a:lnSpc>
            <a:spcBef>
              <a:spcPct val="0"/>
            </a:spcBef>
            <a:spcAft>
              <a:spcPct val="15000"/>
            </a:spcAft>
            <a:buChar char="•"/>
          </a:pPr>
          <a:r>
            <a:rPr lang="en-US" sz="1300" b="0" kern="1200" dirty="0">
              <a:solidFill>
                <a:schemeClr val="dk1"/>
              </a:solidFill>
              <a:latin typeface="+mn-lt"/>
              <a:ea typeface="+mn-ea"/>
              <a:cs typeface="+mn-cs"/>
            </a:rPr>
            <a:t>Degree Math and English in One Year</a:t>
          </a:r>
        </a:p>
      </dsp:txBody>
      <dsp:txXfrm>
        <a:off x="4430001" y="2258303"/>
        <a:ext cx="1714563" cy="1087311"/>
      </dsp:txXfrm>
    </dsp:sp>
    <dsp:sp modelId="{6D8B1F73-BC17-4FB6-A142-5D1E9A9DAC34}">
      <dsp:nvSpPr>
        <dsp:cNvPr id="0" name=""/>
        <dsp:cNvSpPr/>
      </dsp:nvSpPr>
      <dsp:spPr>
        <a:xfrm>
          <a:off x="5421305" y="2659229"/>
          <a:ext cx="1840396" cy="1840396"/>
        </a:xfrm>
        <a:prstGeom prst="leftCircularArrow">
          <a:avLst>
            <a:gd name="adj1" fmla="val 2480"/>
            <a:gd name="adj2" fmla="val 300369"/>
            <a:gd name="adj3" fmla="val 2075879"/>
            <a:gd name="adj4" fmla="val 9024489"/>
            <a:gd name="adj5" fmla="val 289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2346EE3-F70D-4B20-9BEB-D3216707CF3F}">
      <dsp:nvSpPr>
        <dsp:cNvPr id="0" name=""/>
        <dsp:cNvSpPr/>
      </dsp:nvSpPr>
      <dsp:spPr>
        <a:xfrm>
          <a:off x="4792222" y="3379442"/>
          <a:ext cx="1584195" cy="62998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Pathway Navigation</a:t>
          </a:r>
        </a:p>
      </dsp:txBody>
      <dsp:txXfrm>
        <a:off x="4810674" y="3397894"/>
        <a:ext cx="1547291" cy="593078"/>
      </dsp:txXfrm>
    </dsp:sp>
    <dsp:sp modelId="{C49FB03C-EDC8-4051-9919-FB33C8EEA761}">
      <dsp:nvSpPr>
        <dsp:cNvPr id="0" name=""/>
        <dsp:cNvSpPr/>
      </dsp:nvSpPr>
      <dsp:spPr>
        <a:xfrm>
          <a:off x="6593724" y="2224475"/>
          <a:ext cx="1782219" cy="146995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24765" rIns="24765" bIns="24765" numCol="1" spcCol="1270" anchor="t" anchorCtr="0">
          <a:noAutofit/>
        </a:bodyPr>
        <a:lstStyle/>
        <a:p>
          <a:pPr marL="114300" lvl="1" indent="-114300" algn="l" defTabSz="577850">
            <a:lnSpc>
              <a:spcPct val="90000"/>
            </a:lnSpc>
            <a:spcBef>
              <a:spcPct val="0"/>
            </a:spcBef>
            <a:spcAft>
              <a:spcPct val="15000"/>
            </a:spcAft>
            <a:buChar char="•"/>
          </a:pPr>
          <a:r>
            <a:rPr lang="en-US" sz="1300" b="0" i="0" u="none" kern="1200" dirty="0"/>
            <a:t>Engagement</a:t>
          </a:r>
          <a:endParaRPr lang="en-US" sz="1300" kern="1200" dirty="0"/>
        </a:p>
        <a:p>
          <a:pPr marL="114300" lvl="1" indent="-114300" algn="l" defTabSz="577850">
            <a:lnSpc>
              <a:spcPct val="90000"/>
            </a:lnSpc>
            <a:spcBef>
              <a:spcPct val="0"/>
            </a:spcBef>
            <a:spcAft>
              <a:spcPct val="15000"/>
            </a:spcAft>
            <a:buChar char="•"/>
          </a:pPr>
          <a:r>
            <a:rPr lang="en-US" sz="1300" b="0" i="0" u="none" kern="1200" dirty="0"/>
            <a:t>Effectiveness</a:t>
          </a:r>
          <a:endParaRPr lang="en-US" sz="1300" kern="1200" dirty="0"/>
        </a:p>
        <a:p>
          <a:pPr marL="114300" lvl="1" indent="-114300" algn="l" defTabSz="577850">
            <a:lnSpc>
              <a:spcPct val="90000"/>
            </a:lnSpc>
            <a:spcBef>
              <a:spcPct val="0"/>
            </a:spcBef>
            <a:spcAft>
              <a:spcPct val="15000"/>
            </a:spcAft>
            <a:buChar char="•"/>
          </a:pPr>
          <a:r>
            <a:rPr lang="en-US" sz="1300" b="0" i="0" u="none" kern="1200" dirty="0"/>
            <a:t>Improvement</a:t>
          </a:r>
          <a:endParaRPr lang="en-US" sz="1300" kern="1200" dirty="0"/>
        </a:p>
        <a:p>
          <a:pPr marL="114300" lvl="1" indent="-114300" algn="l" defTabSz="577850">
            <a:lnSpc>
              <a:spcPct val="90000"/>
            </a:lnSpc>
            <a:spcBef>
              <a:spcPct val="0"/>
            </a:spcBef>
            <a:spcAft>
              <a:spcPct val="15000"/>
            </a:spcAft>
            <a:buChar char="•"/>
          </a:pPr>
          <a:r>
            <a:rPr lang="en-US" sz="1300" b="0" i="0" u="none" kern="1200" dirty="0"/>
            <a:t>Inclusion</a:t>
          </a:r>
          <a:endParaRPr lang="en-US" sz="1300" b="0" kern="1200" dirty="0"/>
        </a:p>
        <a:p>
          <a:pPr marL="114300" lvl="1" indent="-114300" algn="l" defTabSz="577850">
            <a:lnSpc>
              <a:spcPct val="90000"/>
            </a:lnSpc>
            <a:spcBef>
              <a:spcPct val="0"/>
            </a:spcBef>
            <a:spcAft>
              <a:spcPct val="15000"/>
            </a:spcAft>
            <a:buChar char="•"/>
          </a:pPr>
          <a:r>
            <a:rPr lang="en-US" sz="1300" b="0" i="0" u="none" kern="1200" dirty="0"/>
            <a:t>Alignment</a:t>
          </a:r>
          <a:endParaRPr lang="en-US" sz="1300" kern="1200" dirty="0"/>
        </a:p>
      </dsp:txBody>
      <dsp:txXfrm>
        <a:off x="6627552" y="2573294"/>
        <a:ext cx="1714563" cy="1087311"/>
      </dsp:txXfrm>
    </dsp:sp>
    <dsp:sp modelId="{7266E2FE-682E-46B3-A3DE-F26BBAB150AE}">
      <dsp:nvSpPr>
        <dsp:cNvPr id="0" name=""/>
        <dsp:cNvSpPr/>
      </dsp:nvSpPr>
      <dsp:spPr>
        <a:xfrm>
          <a:off x="6989773" y="1909483"/>
          <a:ext cx="1584195" cy="62998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Teaching &amp; Learning</a:t>
          </a:r>
        </a:p>
      </dsp:txBody>
      <dsp:txXfrm>
        <a:off x="7008225" y="1927935"/>
        <a:ext cx="1547291" cy="5930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91F0F1-4276-40E0-8CF8-B3657B72DC24}">
      <dsp:nvSpPr>
        <dsp:cNvPr id="0" name=""/>
        <dsp:cNvSpPr/>
      </dsp:nvSpPr>
      <dsp:spPr>
        <a:xfrm>
          <a:off x="0" y="4390"/>
          <a:ext cx="4839398" cy="1021830"/>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B0CB55-ECCB-4918-9773-8C11E5A210A2}">
      <dsp:nvSpPr>
        <dsp:cNvPr id="0" name=""/>
        <dsp:cNvSpPr/>
      </dsp:nvSpPr>
      <dsp:spPr>
        <a:xfrm>
          <a:off x="309103" y="234302"/>
          <a:ext cx="562006" cy="5620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FB1E9B-A5A3-46F2-915E-CB693C33CC90}">
      <dsp:nvSpPr>
        <dsp:cNvPr id="0" name=""/>
        <dsp:cNvSpPr/>
      </dsp:nvSpPr>
      <dsp:spPr>
        <a:xfrm>
          <a:off x="1180214" y="4390"/>
          <a:ext cx="2177729" cy="1021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144" tIns="108144" rIns="108144" bIns="108144" numCol="1" spcCol="1270" anchor="ctr" anchorCtr="0">
          <a:noAutofit/>
        </a:bodyPr>
        <a:lstStyle/>
        <a:p>
          <a:pPr marL="0" lvl="0" indent="0" algn="l" defTabSz="933450">
            <a:lnSpc>
              <a:spcPct val="100000"/>
            </a:lnSpc>
            <a:spcBef>
              <a:spcPct val="0"/>
            </a:spcBef>
            <a:spcAft>
              <a:spcPct val="35000"/>
            </a:spcAft>
            <a:buNone/>
          </a:pPr>
          <a:r>
            <a:rPr lang="en-US" sz="2100" kern="1200" dirty="0"/>
            <a:t>Large Scale Change</a:t>
          </a:r>
        </a:p>
      </dsp:txBody>
      <dsp:txXfrm>
        <a:off x="1180214" y="4390"/>
        <a:ext cx="2177729" cy="1021830"/>
      </dsp:txXfrm>
    </dsp:sp>
    <dsp:sp modelId="{FB9ACA5B-8300-435B-96F6-B5C8E4BB1C4C}">
      <dsp:nvSpPr>
        <dsp:cNvPr id="0" name=""/>
        <dsp:cNvSpPr/>
      </dsp:nvSpPr>
      <dsp:spPr>
        <a:xfrm>
          <a:off x="3357943" y="4390"/>
          <a:ext cx="1480300" cy="1021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144" tIns="108144" rIns="108144" bIns="108144" numCol="1" spcCol="1270" anchor="ctr" anchorCtr="0">
          <a:noAutofit/>
        </a:bodyPr>
        <a:lstStyle/>
        <a:p>
          <a:pPr marL="0" lvl="0" indent="0" algn="l" defTabSz="488950">
            <a:lnSpc>
              <a:spcPct val="100000"/>
            </a:lnSpc>
            <a:spcBef>
              <a:spcPct val="0"/>
            </a:spcBef>
            <a:spcAft>
              <a:spcPct val="35000"/>
            </a:spcAft>
            <a:buNone/>
          </a:pPr>
          <a:r>
            <a:rPr lang="en-US" sz="1100" b="0" i="0" kern="1200" dirty="0"/>
            <a:t>Equity informed project and change management infrastructure</a:t>
          </a:r>
          <a:endParaRPr lang="en-US" sz="1100" kern="1200" dirty="0"/>
        </a:p>
      </dsp:txBody>
      <dsp:txXfrm>
        <a:off x="3357943" y="4390"/>
        <a:ext cx="1480300" cy="1021830"/>
      </dsp:txXfrm>
    </dsp:sp>
    <dsp:sp modelId="{6B2B0933-226A-476E-82C2-1C057A321A18}">
      <dsp:nvSpPr>
        <dsp:cNvPr id="0" name=""/>
        <dsp:cNvSpPr/>
      </dsp:nvSpPr>
      <dsp:spPr>
        <a:xfrm>
          <a:off x="0" y="1281678"/>
          <a:ext cx="4839398" cy="1021830"/>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C36A1A-921E-481B-BA6F-BBFED6BE66F0}">
      <dsp:nvSpPr>
        <dsp:cNvPr id="0" name=""/>
        <dsp:cNvSpPr/>
      </dsp:nvSpPr>
      <dsp:spPr>
        <a:xfrm>
          <a:off x="309103" y="1511590"/>
          <a:ext cx="562006" cy="5620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7CA98C-E2E0-45A3-9C79-762BFE42F8E0}">
      <dsp:nvSpPr>
        <dsp:cNvPr id="0" name=""/>
        <dsp:cNvSpPr/>
      </dsp:nvSpPr>
      <dsp:spPr>
        <a:xfrm>
          <a:off x="1180214" y="1281678"/>
          <a:ext cx="2177729" cy="1021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144" tIns="108144" rIns="108144" bIns="108144" numCol="1" spcCol="1270" anchor="ctr" anchorCtr="0">
          <a:noAutofit/>
        </a:bodyPr>
        <a:lstStyle/>
        <a:p>
          <a:pPr marL="0" lvl="0" indent="0" algn="l" defTabSz="933450">
            <a:lnSpc>
              <a:spcPct val="100000"/>
            </a:lnSpc>
            <a:spcBef>
              <a:spcPct val="0"/>
            </a:spcBef>
            <a:spcAft>
              <a:spcPct val="35000"/>
            </a:spcAft>
            <a:buNone/>
          </a:pPr>
          <a:r>
            <a:rPr lang="en-US" sz="2100" kern="1200" dirty="0"/>
            <a:t>Pathway and Program Design</a:t>
          </a:r>
        </a:p>
      </dsp:txBody>
      <dsp:txXfrm>
        <a:off x="1180214" y="1281678"/>
        <a:ext cx="2177729" cy="1021830"/>
      </dsp:txXfrm>
    </dsp:sp>
    <dsp:sp modelId="{DF216814-14A2-480E-B460-6C3FF674F176}">
      <dsp:nvSpPr>
        <dsp:cNvPr id="0" name=""/>
        <dsp:cNvSpPr/>
      </dsp:nvSpPr>
      <dsp:spPr>
        <a:xfrm>
          <a:off x="3357943" y="1281678"/>
          <a:ext cx="1480300" cy="1021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144" tIns="108144" rIns="108144" bIns="108144" numCol="1" spcCol="1270" anchor="ctr" anchorCtr="0">
          <a:noAutofit/>
        </a:bodyPr>
        <a:lstStyle/>
        <a:p>
          <a:pPr marL="0" lvl="0" indent="0" algn="l" defTabSz="488950">
            <a:lnSpc>
              <a:spcPct val="100000"/>
            </a:lnSpc>
            <a:spcBef>
              <a:spcPct val="0"/>
            </a:spcBef>
            <a:spcAft>
              <a:spcPct val="35000"/>
            </a:spcAft>
            <a:buNone/>
          </a:pPr>
          <a:r>
            <a:rPr lang="en-US" sz="1100" kern="1200"/>
            <a:t>Comprehensive mapping of student educational pathways with student end goals in mind</a:t>
          </a:r>
        </a:p>
      </dsp:txBody>
      <dsp:txXfrm>
        <a:off x="3357943" y="1281678"/>
        <a:ext cx="1480300" cy="1021830"/>
      </dsp:txXfrm>
    </dsp:sp>
    <dsp:sp modelId="{227D31A3-C210-4C11-8B4F-D8F32A0DB0BA}">
      <dsp:nvSpPr>
        <dsp:cNvPr id="0" name=""/>
        <dsp:cNvSpPr/>
      </dsp:nvSpPr>
      <dsp:spPr>
        <a:xfrm>
          <a:off x="0" y="2558967"/>
          <a:ext cx="4839398" cy="1021830"/>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84F94F-724F-421F-955E-EC76ACBCBFDB}">
      <dsp:nvSpPr>
        <dsp:cNvPr id="0" name=""/>
        <dsp:cNvSpPr/>
      </dsp:nvSpPr>
      <dsp:spPr>
        <a:xfrm>
          <a:off x="309103" y="2788879"/>
          <a:ext cx="562006" cy="5620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70C803-3F27-4E26-9450-E0DD7B49BFD7}">
      <dsp:nvSpPr>
        <dsp:cNvPr id="0" name=""/>
        <dsp:cNvSpPr/>
      </dsp:nvSpPr>
      <dsp:spPr>
        <a:xfrm>
          <a:off x="1180214" y="2558967"/>
          <a:ext cx="2177729" cy="1021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144" tIns="108144" rIns="108144" bIns="108144" numCol="1" spcCol="1270" anchor="ctr" anchorCtr="0">
          <a:noAutofit/>
        </a:bodyPr>
        <a:lstStyle/>
        <a:p>
          <a:pPr marL="0" lvl="0" indent="0" algn="l" defTabSz="933450">
            <a:lnSpc>
              <a:spcPct val="100000"/>
            </a:lnSpc>
            <a:spcBef>
              <a:spcPct val="0"/>
            </a:spcBef>
            <a:spcAft>
              <a:spcPct val="35000"/>
            </a:spcAft>
            <a:buNone/>
          </a:pPr>
          <a:r>
            <a:rPr lang="en-US" sz="2100" kern="1200" dirty="0"/>
            <a:t>Pathway Entry </a:t>
          </a:r>
          <a:br>
            <a:rPr lang="en-US" sz="2100" kern="1200" dirty="0"/>
          </a:br>
          <a:r>
            <a:rPr lang="en-US" sz="2100" kern="1200" dirty="0"/>
            <a:t>&amp; Navigation</a:t>
          </a:r>
        </a:p>
      </dsp:txBody>
      <dsp:txXfrm>
        <a:off x="1180214" y="2558967"/>
        <a:ext cx="2177729" cy="1021830"/>
      </dsp:txXfrm>
    </dsp:sp>
    <dsp:sp modelId="{86BDD72D-5993-4505-918B-E71F30024585}">
      <dsp:nvSpPr>
        <dsp:cNvPr id="0" name=""/>
        <dsp:cNvSpPr/>
      </dsp:nvSpPr>
      <dsp:spPr>
        <a:xfrm>
          <a:off x="3357943" y="2558967"/>
          <a:ext cx="1480300" cy="1021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144" tIns="108144" rIns="108144" bIns="108144" numCol="1" spcCol="1270" anchor="ctr" anchorCtr="0">
          <a:noAutofit/>
        </a:bodyPr>
        <a:lstStyle/>
        <a:p>
          <a:pPr marL="0" lvl="0" indent="0" algn="l" defTabSz="488950">
            <a:lnSpc>
              <a:spcPct val="100000"/>
            </a:lnSpc>
            <a:spcBef>
              <a:spcPct val="0"/>
            </a:spcBef>
            <a:spcAft>
              <a:spcPct val="35000"/>
            </a:spcAft>
            <a:buNone/>
          </a:pPr>
          <a:r>
            <a:rPr lang="en-US" sz="1100" kern="1200"/>
            <a:t>Students make informed program choices and develop completion plans</a:t>
          </a:r>
        </a:p>
      </dsp:txBody>
      <dsp:txXfrm>
        <a:off x="3357943" y="2558967"/>
        <a:ext cx="1480300" cy="1021830"/>
      </dsp:txXfrm>
    </dsp:sp>
    <dsp:sp modelId="{A2914174-C069-4031-A524-4D6AC4D25954}">
      <dsp:nvSpPr>
        <dsp:cNvPr id="0" name=""/>
        <dsp:cNvSpPr/>
      </dsp:nvSpPr>
      <dsp:spPr>
        <a:xfrm>
          <a:off x="0" y="3836255"/>
          <a:ext cx="4839398" cy="1021830"/>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BA79AD-2C37-4A90-8AC3-D53FB55DF485}">
      <dsp:nvSpPr>
        <dsp:cNvPr id="0" name=""/>
        <dsp:cNvSpPr/>
      </dsp:nvSpPr>
      <dsp:spPr>
        <a:xfrm>
          <a:off x="309103" y="4066167"/>
          <a:ext cx="562006" cy="56200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6912E6-86B8-4E91-91EC-0F090C9E0EAF}">
      <dsp:nvSpPr>
        <dsp:cNvPr id="0" name=""/>
        <dsp:cNvSpPr/>
      </dsp:nvSpPr>
      <dsp:spPr>
        <a:xfrm>
          <a:off x="1180214" y="3836255"/>
          <a:ext cx="2177729" cy="1021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144" tIns="108144" rIns="108144" bIns="108144" numCol="1" spcCol="1270" anchor="ctr" anchorCtr="0">
          <a:noAutofit/>
        </a:bodyPr>
        <a:lstStyle/>
        <a:p>
          <a:pPr marL="0" lvl="0" indent="0" algn="l" defTabSz="933450">
            <a:lnSpc>
              <a:spcPct val="100000"/>
            </a:lnSpc>
            <a:spcBef>
              <a:spcPct val="0"/>
            </a:spcBef>
            <a:spcAft>
              <a:spcPct val="35000"/>
            </a:spcAft>
            <a:buNone/>
          </a:pPr>
          <a:r>
            <a:rPr lang="en-US" sz="2100" kern="1200" dirty="0"/>
            <a:t>Success Support </a:t>
          </a:r>
          <a:br>
            <a:rPr lang="en-US" sz="2100" kern="1200" dirty="0"/>
          </a:br>
          <a:r>
            <a:rPr lang="en-US" sz="2100" kern="1200" dirty="0"/>
            <a:t>Infrastructure</a:t>
          </a:r>
        </a:p>
      </dsp:txBody>
      <dsp:txXfrm>
        <a:off x="1180214" y="3836255"/>
        <a:ext cx="2177729" cy="1021830"/>
      </dsp:txXfrm>
    </dsp:sp>
    <dsp:sp modelId="{1359EFEC-B37A-45AA-8C3F-233587B0717C}">
      <dsp:nvSpPr>
        <dsp:cNvPr id="0" name=""/>
        <dsp:cNvSpPr/>
      </dsp:nvSpPr>
      <dsp:spPr>
        <a:xfrm>
          <a:off x="3357943" y="3836255"/>
          <a:ext cx="1480300" cy="1021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144" tIns="108144" rIns="108144" bIns="108144" numCol="1" spcCol="1270" anchor="ctr" anchorCtr="0">
          <a:noAutofit/>
        </a:bodyPr>
        <a:lstStyle/>
        <a:p>
          <a:pPr marL="0" lvl="0" indent="0" algn="l" defTabSz="488950">
            <a:lnSpc>
              <a:spcPct val="100000"/>
            </a:lnSpc>
            <a:spcBef>
              <a:spcPct val="0"/>
            </a:spcBef>
            <a:spcAft>
              <a:spcPct val="35000"/>
            </a:spcAft>
            <a:buNone/>
          </a:pPr>
          <a:r>
            <a:rPr lang="en-US" sz="1100" kern="1200" dirty="0"/>
            <a:t>High impact practices in teaching and learning</a:t>
          </a:r>
        </a:p>
      </dsp:txBody>
      <dsp:txXfrm>
        <a:off x="3357943" y="3836255"/>
        <a:ext cx="1480300" cy="102183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0af6a1dc41_1_1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10af6a1dc41_1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At the end of the day, this work is very personal to me. </a:t>
            </a:r>
            <a:endParaRPr b="1" dirty="0"/>
          </a:p>
        </p:txBody>
      </p:sp>
    </p:spTree>
    <p:extLst>
      <p:ext uri="{BB962C8B-B14F-4D97-AF65-F5344CB8AC3E}">
        <p14:creationId xmlns:p14="http://schemas.microsoft.com/office/powerpoint/2010/main" val="163069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384A02-D147-49A8-A06D-A5C08FF690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2670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384A02-D147-49A8-A06D-A5C08FF690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90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384A02-D147-49A8-A06D-A5C08FF690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9711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701040" y="4473892"/>
            <a:ext cx="5608320" cy="3660458"/>
          </a:xfrm>
          <a:prstGeom prst="rect">
            <a:avLst/>
          </a:prstGeom>
        </p:spPr>
        <p:txBody>
          <a:bodyPr spcFirstLastPara="1" wrap="square" lIns="93162" tIns="93162" rIns="93162" bIns="93162" anchor="t" anchorCtr="0">
            <a:noAutofit/>
          </a:bodyPr>
          <a:lstStyle/>
          <a:p>
            <a:pPr marL="0" indent="0"/>
            <a:endParaRPr/>
          </a:p>
        </p:txBody>
      </p:sp>
      <p:sp>
        <p:nvSpPr>
          <p:cNvPr id="116" name="Google Shape;116;p5:notes"/>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1792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7109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2884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96237C-0D26-48E1-BCA4-847364225696}" type="slidenum">
              <a:rPr lang="en-US" smtClean="0"/>
              <a:t>10</a:t>
            </a:fld>
            <a:endParaRPr lang="en-US"/>
          </a:p>
        </p:txBody>
      </p:sp>
    </p:spTree>
    <p:extLst>
      <p:ext uri="{BB962C8B-B14F-4D97-AF65-F5344CB8AC3E}">
        <p14:creationId xmlns:p14="http://schemas.microsoft.com/office/powerpoint/2010/main" val="1772147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Cohort 3= 22 colleges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384A02-D147-49A8-A06D-A5C08FF690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968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4868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7185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DASHBOARD</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215028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3"/>
        <p:cNvGrpSpPr/>
        <p:nvPr/>
      </p:nvGrpSpPr>
      <p:grpSpPr>
        <a:xfrm>
          <a:off x="0" y="0"/>
          <a:ext cx="0" cy="0"/>
          <a:chOff x="0" y="0"/>
          <a:chExt cx="0" cy="0"/>
        </a:xfrm>
      </p:grpSpPr>
      <p:pic>
        <p:nvPicPr>
          <p:cNvPr id="24" name="Google Shape;24;p4" descr="Community and Technical Colleges. Washington State Board"/>
          <p:cNvPicPr preferRelativeResize="0"/>
          <p:nvPr/>
        </p:nvPicPr>
        <p:blipFill rotWithShape="1">
          <a:blip r:embed="rId2">
            <a:alphaModFix/>
          </a:blip>
          <a:srcRect t="12671"/>
          <a:stretch/>
        </p:blipFill>
        <p:spPr>
          <a:xfrm>
            <a:off x="105297" y="154004"/>
            <a:ext cx="3286396" cy="1231537"/>
          </a:xfrm>
          <a:prstGeom prst="rect">
            <a:avLst/>
          </a:prstGeom>
          <a:noFill/>
          <a:ln>
            <a:noFill/>
          </a:ln>
        </p:spPr>
      </p:pic>
      <p:pic>
        <p:nvPicPr>
          <p:cNvPr id="25" name="Google Shape;25;p4" descr="Header triangles pattern"/>
          <p:cNvPicPr preferRelativeResize="0"/>
          <p:nvPr/>
        </p:nvPicPr>
        <p:blipFill rotWithShape="1">
          <a:blip r:embed="rId3">
            <a:alphaModFix/>
          </a:blip>
          <a:srcRect t="42266"/>
          <a:stretch/>
        </p:blipFill>
        <p:spPr>
          <a:xfrm>
            <a:off x="5076294" y="0"/>
            <a:ext cx="4067706" cy="1481791"/>
          </a:xfrm>
          <a:prstGeom prst="rect">
            <a:avLst/>
          </a:prstGeom>
          <a:noFill/>
          <a:ln>
            <a:noFill/>
          </a:ln>
        </p:spPr>
      </p:pic>
      <p:sp>
        <p:nvSpPr>
          <p:cNvPr id="26" name="Google Shape;26;p4"/>
          <p:cNvSpPr txBox="1">
            <a:spLocks noGrp="1"/>
          </p:cNvSpPr>
          <p:nvPr>
            <p:ph type="title"/>
          </p:nvPr>
        </p:nvSpPr>
        <p:spPr>
          <a:xfrm>
            <a:off x="536860" y="1549936"/>
            <a:ext cx="8336975" cy="79707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003764"/>
              </a:buClr>
              <a:buSzPts val="3500"/>
              <a:buFont typeface="Source Sans Pro"/>
              <a:buNone/>
              <a:defRPr sz="3500" b="0" i="0" u="none" strike="noStrike" cap="none">
                <a:solidFill>
                  <a:srgbClr val="003764"/>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 name="Google Shape;27;p4"/>
          <p:cNvSpPr txBox="1">
            <a:spLocks noGrp="1"/>
          </p:cNvSpPr>
          <p:nvPr>
            <p:ph type="body" idx="1"/>
          </p:nvPr>
        </p:nvSpPr>
        <p:spPr>
          <a:xfrm>
            <a:off x="536860" y="2415155"/>
            <a:ext cx="8336975" cy="3757046"/>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rgbClr val="003764"/>
              </a:buClr>
              <a:buSzPts val="2800"/>
              <a:buFont typeface="Arial"/>
              <a:buChar char="•"/>
              <a:defRPr sz="2800" b="0" i="0" u="none" strike="noStrike" cap="none">
                <a:solidFill>
                  <a:srgbClr val="003764"/>
                </a:solidFill>
                <a:latin typeface="Source Sans Pro"/>
                <a:ea typeface="Source Sans Pro"/>
                <a:cs typeface="Source Sans Pro"/>
                <a:sym typeface="Source Sans Pro"/>
              </a:defRPr>
            </a:lvl1pPr>
            <a:lvl2pPr marL="914400" marR="0" lvl="1" indent="-381000" algn="l" rtl="0">
              <a:lnSpc>
                <a:spcPct val="90000"/>
              </a:lnSpc>
              <a:spcBef>
                <a:spcPts val="500"/>
              </a:spcBef>
              <a:spcAft>
                <a:spcPts val="0"/>
              </a:spcAft>
              <a:buClr>
                <a:srgbClr val="003764"/>
              </a:buClr>
              <a:buSzPts val="2400"/>
              <a:buFont typeface="Arial"/>
              <a:buChar char="•"/>
              <a:defRPr sz="2400" b="0" i="0" u="none" strike="noStrike" cap="none">
                <a:solidFill>
                  <a:srgbClr val="003764"/>
                </a:solidFill>
                <a:latin typeface="Source Sans Pro"/>
                <a:ea typeface="Source Sans Pro"/>
                <a:cs typeface="Source Sans Pro"/>
                <a:sym typeface="Source Sans Pro"/>
              </a:defRPr>
            </a:lvl2pPr>
            <a:lvl3pPr marL="1371600" marR="0" lvl="2" indent="-355600" algn="l" rtl="0">
              <a:lnSpc>
                <a:spcPct val="90000"/>
              </a:lnSpc>
              <a:spcBef>
                <a:spcPts val="500"/>
              </a:spcBef>
              <a:spcAft>
                <a:spcPts val="0"/>
              </a:spcAft>
              <a:buClr>
                <a:srgbClr val="003764"/>
              </a:buClr>
              <a:buSzPts val="2000"/>
              <a:buFont typeface="Arial"/>
              <a:buChar char="•"/>
              <a:defRPr sz="2000" b="0" i="0" u="none" strike="noStrike" cap="none">
                <a:solidFill>
                  <a:srgbClr val="003764"/>
                </a:solidFill>
                <a:latin typeface="Source Sans Pro"/>
                <a:ea typeface="Source Sans Pro"/>
                <a:cs typeface="Source Sans Pro"/>
                <a:sym typeface="Source Sans Pro"/>
              </a:defRPr>
            </a:lvl3pPr>
            <a:lvl4pPr marL="1828800" marR="0" lvl="3" indent="-342900" algn="l" rtl="0">
              <a:lnSpc>
                <a:spcPct val="90000"/>
              </a:lnSpc>
              <a:spcBef>
                <a:spcPts val="500"/>
              </a:spcBef>
              <a:spcAft>
                <a:spcPts val="0"/>
              </a:spcAft>
              <a:buClr>
                <a:srgbClr val="003764"/>
              </a:buClr>
              <a:buSzPts val="1800"/>
              <a:buFont typeface="Arial"/>
              <a:buChar char="•"/>
              <a:defRPr sz="1800" b="0" i="0" u="none" strike="noStrike" cap="none">
                <a:solidFill>
                  <a:srgbClr val="003764"/>
                </a:solidFill>
                <a:latin typeface="Source Sans Pro"/>
                <a:ea typeface="Source Sans Pro"/>
                <a:cs typeface="Source Sans Pro"/>
                <a:sym typeface="Source Sans Pro"/>
              </a:defRPr>
            </a:lvl4pPr>
            <a:lvl5pPr marL="2286000" marR="0" lvl="4" indent="-342900" algn="l" rtl="0">
              <a:lnSpc>
                <a:spcPct val="90000"/>
              </a:lnSpc>
              <a:spcBef>
                <a:spcPts val="500"/>
              </a:spcBef>
              <a:spcAft>
                <a:spcPts val="0"/>
              </a:spcAft>
              <a:buClr>
                <a:srgbClr val="003764"/>
              </a:buClr>
              <a:buSzPts val="1800"/>
              <a:buFont typeface="Arial"/>
              <a:buChar char="•"/>
              <a:defRPr sz="1800" b="0" i="0" u="none" strike="noStrike" cap="none">
                <a:solidFill>
                  <a:srgbClr val="003764"/>
                </a:solidFill>
                <a:latin typeface="Source Sans Pro"/>
                <a:ea typeface="Source Sans Pro"/>
                <a:cs typeface="Source Sans Pro"/>
                <a:sym typeface="Source Sans Pr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28" name="Google Shape;28;p4" descr="Yellow sidebar"/>
          <p:cNvSpPr/>
          <p:nvPr/>
        </p:nvSpPr>
        <p:spPr>
          <a:xfrm>
            <a:off x="0" y="0"/>
            <a:ext cx="100208" cy="6858000"/>
          </a:xfrm>
          <a:prstGeom prst="rect">
            <a:avLst/>
          </a:prstGeom>
          <a:solidFill>
            <a:srgbClr val="F4CE12"/>
          </a:solidFill>
          <a:ln w="12700" cap="flat" cmpd="sng">
            <a:solidFill>
              <a:srgbClr val="F4CE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ource Sans Pro"/>
              <a:ea typeface="Source Sans Pro"/>
              <a:cs typeface="Source Sans Pro"/>
              <a:sym typeface="Source Sans Pro"/>
            </a:endParaRPr>
          </a:p>
        </p:txBody>
      </p:sp>
      <p:sp>
        <p:nvSpPr>
          <p:cNvPr id="29" name="Google Shape;29;p4"/>
          <p:cNvSpPr txBox="1">
            <a:spLocks noGrp="1"/>
          </p:cNvSpPr>
          <p:nvPr>
            <p:ph type="dt" idx="10"/>
          </p:nvPr>
        </p:nvSpPr>
        <p:spPr>
          <a:xfrm>
            <a:off x="628650" y="6483926"/>
            <a:ext cx="2057400" cy="237549"/>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100">
                <a:solidFill>
                  <a:schemeClr val="dk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30" name="Google Shape;30;p4"/>
          <p:cNvSpPr txBox="1">
            <a:spLocks noGrp="1"/>
          </p:cNvSpPr>
          <p:nvPr>
            <p:ph type="ftr" idx="11"/>
          </p:nvPr>
        </p:nvSpPr>
        <p:spPr>
          <a:xfrm>
            <a:off x="3028950" y="6483926"/>
            <a:ext cx="3086100" cy="237549"/>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100">
                <a:solidFill>
                  <a:schemeClr val="dk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31" name="Google Shape;31;p4"/>
          <p:cNvSpPr txBox="1">
            <a:spLocks noGrp="1"/>
          </p:cNvSpPr>
          <p:nvPr>
            <p:ph type="sldNum" idx="12"/>
          </p:nvPr>
        </p:nvSpPr>
        <p:spPr>
          <a:xfrm>
            <a:off x="8406245" y="6483926"/>
            <a:ext cx="467590" cy="237549"/>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100">
                <a:solidFill>
                  <a:schemeClr val="dk1"/>
                </a:solidFill>
                <a:latin typeface="Source Sans Pro"/>
                <a:ea typeface="Source Sans Pro"/>
                <a:cs typeface="Source Sans Pro"/>
                <a:sym typeface="Source Sans Pro"/>
              </a:defRPr>
            </a:lvl1pPr>
            <a:lvl2pPr marL="0" marR="0" lvl="1" indent="0" algn="r" rtl="0">
              <a:spcBef>
                <a:spcPts val="0"/>
              </a:spcBef>
              <a:buNone/>
              <a:defRPr sz="1100">
                <a:solidFill>
                  <a:schemeClr val="dk1"/>
                </a:solidFill>
                <a:latin typeface="Source Sans Pro"/>
                <a:ea typeface="Source Sans Pro"/>
                <a:cs typeface="Source Sans Pro"/>
                <a:sym typeface="Source Sans Pro"/>
              </a:defRPr>
            </a:lvl2pPr>
            <a:lvl3pPr marL="0" marR="0" lvl="2" indent="0" algn="r" rtl="0">
              <a:spcBef>
                <a:spcPts val="0"/>
              </a:spcBef>
              <a:buNone/>
              <a:defRPr sz="1100">
                <a:solidFill>
                  <a:schemeClr val="dk1"/>
                </a:solidFill>
                <a:latin typeface="Source Sans Pro"/>
                <a:ea typeface="Source Sans Pro"/>
                <a:cs typeface="Source Sans Pro"/>
                <a:sym typeface="Source Sans Pro"/>
              </a:defRPr>
            </a:lvl3pPr>
            <a:lvl4pPr marL="0" marR="0" lvl="3" indent="0" algn="r" rtl="0">
              <a:spcBef>
                <a:spcPts val="0"/>
              </a:spcBef>
              <a:buNone/>
              <a:defRPr sz="1100">
                <a:solidFill>
                  <a:schemeClr val="dk1"/>
                </a:solidFill>
                <a:latin typeface="Source Sans Pro"/>
                <a:ea typeface="Source Sans Pro"/>
                <a:cs typeface="Source Sans Pro"/>
                <a:sym typeface="Source Sans Pro"/>
              </a:defRPr>
            </a:lvl4pPr>
            <a:lvl5pPr marL="0" marR="0" lvl="4" indent="0" algn="r" rtl="0">
              <a:spcBef>
                <a:spcPts val="0"/>
              </a:spcBef>
              <a:buNone/>
              <a:defRPr sz="1100">
                <a:solidFill>
                  <a:schemeClr val="dk1"/>
                </a:solidFill>
                <a:latin typeface="Source Sans Pro"/>
                <a:ea typeface="Source Sans Pro"/>
                <a:cs typeface="Source Sans Pro"/>
                <a:sym typeface="Source Sans Pro"/>
              </a:defRPr>
            </a:lvl5pPr>
            <a:lvl6pPr marL="0" marR="0" lvl="5" indent="0" algn="r" rtl="0">
              <a:spcBef>
                <a:spcPts val="0"/>
              </a:spcBef>
              <a:buNone/>
              <a:defRPr sz="1100">
                <a:solidFill>
                  <a:schemeClr val="dk1"/>
                </a:solidFill>
                <a:latin typeface="Source Sans Pro"/>
                <a:ea typeface="Source Sans Pro"/>
                <a:cs typeface="Source Sans Pro"/>
                <a:sym typeface="Source Sans Pro"/>
              </a:defRPr>
            </a:lvl6pPr>
            <a:lvl7pPr marL="0" marR="0" lvl="6" indent="0" algn="r" rtl="0">
              <a:spcBef>
                <a:spcPts val="0"/>
              </a:spcBef>
              <a:buNone/>
              <a:defRPr sz="1100">
                <a:solidFill>
                  <a:schemeClr val="dk1"/>
                </a:solidFill>
                <a:latin typeface="Source Sans Pro"/>
                <a:ea typeface="Source Sans Pro"/>
                <a:cs typeface="Source Sans Pro"/>
                <a:sym typeface="Source Sans Pro"/>
              </a:defRPr>
            </a:lvl7pPr>
            <a:lvl8pPr marL="0" marR="0" lvl="7" indent="0" algn="r" rtl="0">
              <a:spcBef>
                <a:spcPts val="0"/>
              </a:spcBef>
              <a:buNone/>
              <a:defRPr sz="1100">
                <a:solidFill>
                  <a:schemeClr val="dk1"/>
                </a:solidFill>
                <a:latin typeface="Source Sans Pro"/>
                <a:ea typeface="Source Sans Pro"/>
                <a:cs typeface="Source Sans Pro"/>
                <a:sym typeface="Source Sans Pro"/>
              </a:defRPr>
            </a:lvl8pPr>
            <a:lvl9pPr marL="0" marR="0" lvl="8" indent="0" algn="r" rtl="0">
              <a:spcBef>
                <a:spcPts val="0"/>
              </a:spcBef>
              <a:buNone/>
              <a:defRPr sz="1100">
                <a:solidFill>
                  <a:schemeClr val="dk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5" name="Picture 14" descr="Community and Technical Colleges. Washington State Board."/>
          <p:cNvPicPr>
            <a:picLocks noChangeAspect="1"/>
          </p:cNvPicPr>
          <p:nvPr userDrawn="1"/>
        </p:nvPicPr>
        <p:blipFill rotWithShape="1">
          <a:blip r:embed="rId2" cstate="print">
            <a:extLst>
              <a:ext uri="{28A0092B-C50C-407E-A947-70E740481C1C}">
                <a14:useLocalDpi xmlns:a14="http://schemas.microsoft.com/office/drawing/2010/main" val="0"/>
              </a:ext>
            </a:extLst>
          </a:blip>
          <a:srcRect t="12671"/>
          <a:stretch/>
        </p:blipFill>
        <p:spPr>
          <a:xfrm>
            <a:off x="105297" y="154004"/>
            <a:ext cx="3286396" cy="1231537"/>
          </a:xfrm>
          <a:prstGeom prst="rect">
            <a:avLst/>
          </a:prstGeom>
        </p:spPr>
      </p:pic>
      <p:pic>
        <p:nvPicPr>
          <p:cNvPr id="13" name="Picture 12" descr="Header triangles pattern"/>
          <p:cNvPicPr>
            <a:picLocks noChangeAspect="1"/>
          </p:cNvPicPr>
          <p:nvPr userDrawn="1"/>
        </p:nvPicPr>
        <p:blipFill rotWithShape="1">
          <a:blip r:embed="rId3" cstate="print">
            <a:extLst>
              <a:ext uri="{28A0092B-C50C-407E-A947-70E740481C1C}">
                <a14:useLocalDpi xmlns:a14="http://schemas.microsoft.com/office/drawing/2010/main" val="0"/>
              </a:ext>
            </a:extLst>
          </a:blip>
          <a:srcRect t="42267"/>
          <a:stretch/>
        </p:blipFill>
        <p:spPr>
          <a:xfrm>
            <a:off x="5076294" y="4063"/>
            <a:ext cx="4067706" cy="1481791"/>
          </a:xfrm>
          <a:prstGeom prst="rect">
            <a:avLst/>
          </a:prstGeom>
        </p:spPr>
      </p:pic>
      <p:sp>
        <p:nvSpPr>
          <p:cNvPr id="16" name="Title 1"/>
          <p:cNvSpPr>
            <a:spLocks noGrp="1"/>
          </p:cNvSpPr>
          <p:nvPr>
            <p:ph type="title"/>
          </p:nvPr>
        </p:nvSpPr>
        <p:spPr>
          <a:xfrm>
            <a:off x="507276" y="1485854"/>
            <a:ext cx="8335388" cy="736311"/>
          </a:xfrm>
          <a:prstGeom prst="rect">
            <a:avLst/>
          </a:prstGeom>
        </p:spPr>
        <p:txBody>
          <a:bodyPr/>
          <a:lstStyle>
            <a:lvl1pPr>
              <a:defRPr sz="3500" cap="all" baseline="0">
                <a:solidFill>
                  <a:srgbClr val="003764"/>
                </a:solidFill>
              </a:defRPr>
            </a:lvl1pPr>
          </a:lstStyle>
          <a:p>
            <a:r>
              <a:rPr lang="en-US"/>
              <a:t>Click to edit Master title style</a:t>
            </a:r>
            <a:endParaRPr lang="en-US" dirty="0"/>
          </a:p>
        </p:txBody>
      </p:sp>
      <p:sp>
        <p:nvSpPr>
          <p:cNvPr id="17" name="Text Placeholder 2"/>
          <p:cNvSpPr>
            <a:spLocks noGrp="1"/>
          </p:cNvSpPr>
          <p:nvPr>
            <p:ph type="body" idx="1"/>
          </p:nvPr>
        </p:nvSpPr>
        <p:spPr>
          <a:xfrm>
            <a:off x="507278" y="2385434"/>
            <a:ext cx="4002378" cy="524893"/>
          </a:xfrm>
          <a:prstGeom prst="rect">
            <a:avLst/>
          </a:prstGeom>
        </p:spPr>
        <p:txBody>
          <a:bodyPr anchor="b"/>
          <a:lstStyle>
            <a:lvl1pPr marL="0" indent="0">
              <a:buNone/>
              <a:defRPr sz="2400" b="1">
                <a:solidFill>
                  <a:srgbClr val="003764"/>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18" name="Content Placeholder 3"/>
          <p:cNvSpPr>
            <a:spLocks noGrp="1"/>
          </p:cNvSpPr>
          <p:nvPr>
            <p:ph sz="half" idx="2"/>
          </p:nvPr>
        </p:nvSpPr>
        <p:spPr>
          <a:xfrm>
            <a:off x="507278" y="3003840"/>
            <a:ext cx="4002378" cy="3313833"/>
          </a:xfrm>
          <a:prstGeom prst="rect">
            <a:avLst/>
          </a:prstGeom>
        </p:spPr>
        <p:txBody>
          <a:bodyPr/>
          <a:lstStyle>
            <a:lvl1pPr>
              <a:defRPr>
                <a:solidFill>
                  <a:srgbClr val="003764"/>
                </a:solidFill>
              </a:defRPr>
            </a:lvl1pPr>
            <a:lvl2pPr>
              <a:defRPr>
                <a:solidFill>
                  <a:srgbClr val="003764"/>
                </a:solidFill>
              </a:defRPr>
            </a:lvl2pPr>
            <a:lvl3pPr>
              <a:defRPr>
                <a:solidFill>
                  <a:srgbClr val="003764"/>
                </a:solidFill>
              </a:defRPr>
            </a:lvl3pPr>
            <a:lvl4pPr>
              <a:defRPr>
                <a:solidFill>
                  <a:srgbClr val="003764"/>
                </a:solidFill>
              </a:defRPr>
            </a:lvl4pPr>
            <a:lvl5pPr>
              <a:defRPr>
                <a:solidFill>
                  <a:srgbClr val="00376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p:cNvSpPr>
            <a:spLocks noGrp="1"/>
          </p:cNvSpPr>
          <p:nvPr>
            <p:ph type="body" sz="quarter" idx="3"/>
          </p:nvPr>
        </p:nvSpPr>
        <p:spPr>
          <a:xfrm>
            <a:off x="4790207" y="2385430"/>
            <a:ext cx="4052457" cy="524894"/>
          </a:xfrm>
          <a:prstGeom prst="rect">
            <a:avLst/>
          </a:prstGeom>
        </p:spPr>
        <p:txBody>
          <a:bodyPr anchor="b"/>
          <a:lstStyle>
            <a:lvl1pPr marL="0" indent="0">
              <a:buNone/>
              <a:defRPr sz="2400" b="1">
                <a:solidFill>
                  <a:srgbClr val="003764"/>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20" name="Content Placeholder 5"/>
          <p:cNvSpPr>
            <a:spLocks noGrp="1"/>
          </p:cNvSpPr>
          <p:nvPr>
            <p:ph sz="quarter" idx="4"/>
          </p:nvPr>
        </p:nvSpPr>
        <p:spPr>
          <a:xfrm>
            <a:off x="4790207" y="3003840"/>
            <a:ext cx="4052457" cy="3313833"/>
          </a:xfrm>
          <a:prstGeom prst="rect">
            <a:avLst/>
          </a:prstGeom>
        </p:spPr>
        <p:txBody>
          <a:bodyPr/>
          <a:lstStyle>
            <a:lvl1pPr>
              <a:defRPr>
                <a:solidFill>
                  <a:srgbClr val="003764"/>
                </a:solidFill>
              </a:defRPr>
            </a:lvl1pPr>
            <a:lvl2pPr>
              <a:defRPr>
                <a:solidFill>
                  <a:srgbClr val="003764"/>
                </a:solidFill>
              </a:defRPr>
            </a:lvl2pPr>
            <a:lvl3pPr>
              <a:defRPr>
                <a:solidFill>
                  <a:srgbClr val="003764"/>
                </a:solidFill>
              </a:defRPr>
            </a:lvl3pPr>
            <a:lvl4pPr>
              <a:defRPr>
                <a:solidFill>
                  <a:srgbClr val="003764"/>
                </a:solidFill>
              </a:defRPr>
            </a:lvl4pPr>
            <a:lvl5pPr>
              <a:defRPr>
                <a:solidFill>
                  <a:srgbClr val="00376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Rectangle 13" descr="Yellow sidebar"/>
          <p:cNvSpPr/>
          <p:nvPr userDrawn="1"/>
        </p:nvSpPr>
        <p:spPr>
          <a:xfrm>
            <a:off x="0" y="0"/>
            <a:ext cx="100208" cy="6858000"/>
          </a:xfrm>
          <a:prstGeom prst="rect">
            <a:avLst/>
          </a:prstGeom>
          <a:solidFill>
            <a:srgbClr val="F4CE12"/>
          </a:solidFill>
          <a:ln>
            <a:solidFill>
              <a:srgbClr val="F4CE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ate Placeholder 3"/>
          <p:cNvSpPr>
            <a:spLocks noGrp="1"/>
          </p:cNvSpPr>
          <p:nvPr>
            <p:ph type="dt" sz="half" idx="10"/>
          </p:nvPr>
        </p:nvSpPr>
        <p:spPr>
          <a:xfrm>
            <a:off x="628650" y="6483926"/>
            <a:ext cx="2057400" cy="237549"/>
          </a:xfrm>
          <a:prstGeom prst="rect">
            <a:avLst/>
          </a:prstGeom>
        </p:spPr>
        <p:txBody>
          <a:bodyPr/>
          <a:lstStyle>
            <a:lvl1pPr>
              <a:defRPr sz="1100"/>
            </a:lvl1pPr>
          </a:lstStyle>
          <a:p>
            <a:fld id="{5E48A247-4D0D-4017-954A-CBEE1B524F16}" type="datetime1">
              <a:rPr lang="en-US" smtClean="0"/>
              <a:t>3/20/2024</a:t>
            </a:fld>
            <a:endParaRPr lang="en-US"/>
          </a:p>
        </p:txBody>
      </p:sp>
      <p:sp>
        <p:nvSpPr>
          <p:cNvPr id="22" name="Footer Placeholder 4"/>
          <p:cNvSpPr>
            <a:spLocks noGrp="1"/>
          </p:cNvSpPr>
          <p:nvPr>
            <p:ph type="ftr" sz="quarter" idx="11"/>
          </p:nvPr>
        </p:nvSpPr>
        <p:spPr>
          <a:xfrm>
            <a:off x="3028950" y="6483926"/>
            <a:ext cx="3086100" cy="237549"/>
          </a:xfrm>
          <a:prstGeom prst="rect">
            <a:avLst/>
          </a:prstGeom>
        </p:spPr>
        <p:txBody>
          <a:bodyPr/>
          <a:lstStyle>
            <a:lvl1pPr>
              <a:defRPr sz="1100"/>
            </a:lvl1pPr>
          </a:lstStyle>
          <a:p>
            <a:endParaRPr lang="en-US"/>
          </a:p>
        </p:txBody>
      </p:sp>
      <p:sp>
        <p:nvSpPr>
          <p:cNvPr id="23" name="Slide Number Placeholder 5"/>
          <p:cNvSpPr>
            <a:spLocks noGrp="1"/>
          </p:cNvSpPr>
          <p:nvPr>
            <p:ph type="sldNum" sz="quarter" idx="12"/>
          </p:nvPr>
        </p:nvSpPr>
        <p:spPr>
          <a:xfrm>
            <a:off x="8416636" y="6529852"/>
            <a:ext cx="457199" cy="191623"/>
          </a:xfrm>
          <a:prstGeom prst="rect">
            <a:avLst/>
          </a:prstGeom>
        </p:spPr>
        <p:txBody>
          <a:bodyPr/>
          <a:lstStyle>
            <a:lvl1pPr algn="r">
              <a:defRPr sz="1100"/>
            </a:lvl1pPr>
          </a:lstStyle>
          <a:p>
            <a:fld id="{DEE5BC03-7CE3-4FE3-BC0A-0ACCA8AC1F24}" type="slidenum">
              <a:rPr lang="en-US" smtClean="0"/>
              <a:pPr/>
              <a:t>‹#›</a:t>
            </a:fld>
            <a:endParaRPr lang="en-US" dirty="0"/>
          </a:p>
        </p:txBody>
      </p:sp>
    </p:spTree>
    <p:extLst>
      <p:ext uri="{BB962C8B-B14F-4D97-AF65-F5344CB8AC3E}">
        <p14:creationId xmlns:p14="http://schemas.microsoft.com/office/powerpoint/2010/main" val="1433981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2" name="Picture 11" descr="Community and Technical Colleges. Washington State Board."/>
          <p:cNvPicPr>
            <a:picLocks noChangeAspect="1"/>
          </p:cNvPicPr>
          <p:nvPr userDrawn="1"/>
        </p:nvPicPr>
        <p:blipFill rotWithShape="1">
          <a:blip r:embed="rId2" cstate="print">
            <a:extLst>
              <a:ext uri="{28A0092B-C50C-407E-A947-70E740481C1C}">
                <a14:useLocalDpi xmlns:a14="http://schemas.microsoft.com/office/drawing/2010/main" val="0"/>
              </a:ext>
            </a:extLst>
          </a:blip>
          <a:srcRect t="12671"/>
          <a:stretch/>
        </p:blipFill>
        <p:spPr>
          <a:xfrm>
            <a:off x="105297" y="154004"/>
            <a:ext cx="3286396" cy="1231537"/>
          </a:xfrm>
          <a:prstGeom prst="rect">
            <a:avLst/>
          </a:prstGeom>
        </p:spPr>
      </p:pic>
      <p:pic>
        <p:nvPicPr>
          <p:cNvPr id="9" name="Picture 8" descr="Header triangles pattern"/>
          <p:cNvPicPr>
            <a:picLocks noChangeAspect="1"/>
          </p:cNvPicPr>
          <p:nvPr userDrawn="1"/>
        </p:nvPicPr>
        <p:blipFill rotWithShape="1">
          <a:blip r:embed="rId3" cstate="print">
            <a:extLst>
              <a:ext uri="{28A0092B-C50C-407E-A947-70E740481C1C}">
                <a14:useLocalDpi xmlns:a14="http://schemas.microsoft.com/office/drawing/2010/main" val="0"/>
              </a:ext>
            </a:extLst>
          </a:blip>
          <a:srcRect t="42267"/>
          <a:stretch/>
        </p:blipFill>
        <p:spPr>
          <a:xfrm>
            <a:off x="5076294" y="0"/>
            <a:ext cx="4067706" cy="1481791"/>
          </a:xfrm>
          <a:prstGeom prst="rect">
            <a:avLst/>
          </a:prstGeom>
        </p:spPr>
      </p:pic>
      <p:sp>
        <p:nvSpPr>
          <p:cNvPr id="13" name="Title 1"/>
          <p:cNvSpPr>
            <a:spLocks noGrp="1"/>
          </p:cNvSpPr>
          <p:nvPr>
            <p:ph type="title"/>
          </p:nvPr>
        </p:nvSpPr>
        <p:spPr>
          <a:xfrm>
            <a:off x="540327" y="1457982"/>
            <a:ext cx="8302337" cy="786457"/>
          </a:xfrm>
          <a:prstGeom prst="rect">
            <a:avLst/>
          </a:prstGeom>
        </p:spPr>
        <p:txBody>
          <a:bodyPr/>
          <a:lstStyle>
            <a:lvl1pPr>
              <a:defRPr sz="3500" cap="all" baseline="0">
                <a:solidFill>
                  <a:srgbClr val="003764"/>
                </a:solidFill>
              </a:defRPr>
            </a:lvl1pPr>
          </a:lstStyle>
          <a:p>
            <a:r>
              <a:rPr lang="en-US"/>
              <a:t>Click to edit Master title style</a:t>
            </a:r>
            <a:endParaRPr lang="en-US" dirty="0"/>
          </a:p>
        </p:txBody>
      </p:sp>
      <p:sp>
        <p:nvSpPr>
          <p:cNvPr id="11" name="Rectangle 10" descr="Yellow sidebar"/>
          <p:cNvSpPr/>
          <p:nvPr userDrawn="1"/>
        </p:nvSpPr>
        <p:spPr>
          <a:xfrm>
            <a:off x="0" y="0"/>
            <a:ext cx="100208" cy="6858000"/>
          </a:xfrm>
          <a:prstGeom prst="rect">
            <a:avLst/>
          </a:prstGeom>
          <a:solidFill>
            <a:srgbClr val="F4CE12"/>
          </a:solidFill>
          <a:ln>
            <a:solidFill>
              <a:srgbClr val="F4CE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p:cNvSpPr>
            <a:spLocks noGrp="1"/>
          </p:cNvSpPr>
          <p:nvPr>
            <p:ph type="dt" sz="half" idx="10"/>
          </p:nvPr>
        </p:nvSpPr>
        <p:spPr>
          <a:xfrm>
            <a:off x="628650" y="6483926"/>
            <a:ext cx="2057400" cy="237549"/>
          </a:xfrm>
          <a:prstGeom prst="rect">
            <a:avLst/>
          </a:prstGeom>
        </p:spPr>
        <p:txBody>
          <a:bodyPr/>
          <a:lstStyle>
            <a:lvl1pPr>
              <a:defRPr sz="1100"/>
            </a:lvl1pPr>
          </a:lstStyle>
          <a:p>
            <a:fld id="{3F43D62C-E4AB-4F6C-BB6E-7C3A3BBC5E2B}" type="datetime1">
              <a:rPr lang="en-US" smtClean="0"/>
              <a:t>3/20/2024</a:t>
            </a:fld>
            <a:endParaRPr lang="en-US"/>
          </a:p>
        </p:txBody>
      </p:sp>
      <p:sp>
        <p:nvSpPr>
          <p:cNvPr id="14" name="Footer Placeholder 4"/>
          <p:cNvSpPr>
            <a:spLocks noGrp="1"/>
          </p:cNvSpPr>
          <p:nvPr>
            <p:ph type="ftr" sz="quarter" idx="11"/>
          </p:nvPr>
        </p:nvSpPr>
        <p:spPr>
          <a:xfrm>
            <a:off x="3028950" y="6483926"/>
            <a:ext cx="3086100" cy="237549"/>
          </a:xfrm>
          <a:prstGeom prst="rect">
            <a:avLst/>
          </a:prstGeom>
        </p:spPr>
        <p:txBody>
          <a:bodyPr/>
          <a:lstStyle>
            <a:lvl1pPr>
              <a:defRPr sz="1100"/>
            </a:lvl1pPr>
          </a:lstStyle>
          <a:p>
            <a:endParaRPr lang="en-US"/>
          </a:p>
        </p:txBody>
      </p:sp>
      <p:sp>
        <p:nvSpPr>
          <p:cNvPr id="15" name="Slide Number Placeholder 5"/>
          <p:cNvSpPr>
            <a:spLocks noGrp="1"/>
          </p:cNvSpPr>
          <p:nvPr>
            <p:ph type="sldNum" sz="quarter" idx="12"/>
          </p:nvPr>
        </p:nvSpPr>
        <p:spPr>
          <a:xfrm>
            <a:off x="8416636" y="6529852"/>
            <a:ext cx="457199" cy="191623"/>
          </a:xfrm>
          <a:prstGeom prst="rect">
            <a:avLst/>
          </a:prstGeom>
        </p:spPr>
        <p:txBody>
          <a:bodyPr/>
          <a:lstStyle>
            <a:lvl1pPr algn="r">
              <a:defRPr sz="1100"/>
            </a:lvl1pPr>
          </a:lstStyle>
          <a:p>
            <a:fld id="{DEE5BC03-7CE3-4FE3-BC0A-0ACCA8AC1F24}" type="slidenum">
              <a:rPr lang="en-US" smtClean="0"/>
              <a:pPr/>
              <a:t>‹#›</a:t>
            </a:fld>
            <a:endParaRPr lang="en-US" dirty="0"/>
          </a:p>
        </p:txBody>
      </p:sp>
    </p:spTree>
    <p:extLst>
      <p:ext uri="{BB962C8B-B14F-4D97-AF65-F5344CB8AC3E}">
        <p14:creationId xmlns:p14="http://schemas.microsoft.com/office/powerpoint/2010/main" val="1628248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9" name="Picture 8" descr="Community and Technical Colleges. Washington State Board."/>
          <p:cNvPicPr>
            <a:picLocks noChangeAspect="1"/>
          </p:cNvPicPr>
          <p:nvPr userDrawn="1"/>
        </p:nvPicPr>
        <p:blipFill rotWithShape="1">
          <a:blip r:embed="rId2" cstate="print">
            <a:extLst>
              <a:ext uri="{28A0092B-C50C-407E-A947-70E740481C1C}">
                <a14:useLocalDpi xmlns:a14="http://schemas.microsoft.com/office/drawing/2010/main" val="0"/>
              </a:ext>
            </a:extLst>
          </a:blip>
          <a:srcRect t="12671"/>
          <a:stretch/>
        </p:blipFill>
        <p:spPr>
          <a:xfrm>
            <a:off x="105297" y="154004"/>
            <a:ext cx="3286396" cy="1231537"/>
          </a:xfrm>
          <a:prstGeom prst="rect">
            <a:avLst/>
          </a:prstGeom>
        </p:spPr>
      </p:pic>
      <p:pic>
        <p:nvPicPr>
          <p:cNvPr id="10" name="Picture 9" descr="Header triangles pattern"/>
          <p:cNvPicPr>
            <a:picLocks noChangeAspect="1"/>
          </p:cNvPicPr>
          <p:nvPr userDrawn="1"/>
        </p:nvPicPr>
        <p:blipFill rotWithShape="1">
          <a:blip r:embed="rId3" cstate="print">
            <a:extLst>
              <a:ext uri="{28A0092B-C50C-407E-A947-70E740481C1C}">
                <a14:useLocalDpi xmlns:a14="http://schemas.microsoft.com/office/drawing/2010/main" val="0"/>
              </a:ext>
            </a:extLst>
          </a:blip>
          <a:srcRect t="42267"/>
          <a:stretch/>
        </p:blipFill>
        <p:spPr>
          <a:xfrm>
            <a:off x="5076294" y="0"/>
            <a:ext cx="4067706" cy="1481791"/>
          </a:xfrm>
          <a:prstGeom prst="rect">
            <a:avLst/>
          </a:prstGeom>
        </p:spPr>
      </p:pic>
      <p:sp>
        <p:nvSpPr>
          <p:cNvPr id="8" name="Rectangle 7" descr="Yellow sidebar"/>
          <p:cNvSpPr/>
          <p:nvPr userDrawn="1"/>
        </p:nvSpPr>
        <p:spPr>
          <a:xfrm>
            <a:off x="0" y="0"/>
            <a:ext cx="100208" cy="6858000"/>
          </a:xfrm>
          <a:prstGeom prst="rect">
            <a:avLst/>
          </a:prstGeom>
          <a:solidFill>
            <a:srgbClr val="F4CE12"/>
          </a:solidFill>
          <a:ln>
            <a:solidFill>
              <a:srgbClr val="F4CE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3"/>
          <p:cNvSpPr>
            <a:spLocks noGrp="1"/>
          </p:cNvSpPr>
          <p:nvPr>
            <p:ph type="dt" sz="half" idx="10"/>
          </p:nvPr>
        </p:nvSpPr>
        <p:spPr>
          <a:xfrm>
            <a:off x="628650" y="6483926"/>
            <a:ext cx="2057400" cy="237549"/>
          </a:xfrm>
          <a:prstGeom prst="rect">
            <a:avLst/>
          </a:prstGeom>
        </p:spPr>
        <p:txBody>
          <a:bodyPr/>
          <a:lstStyle>
            <a:lvl1pPr>
              <a:defRPr sz="1100"/>
            </a:lvl1pPr>
          </a:lstStyle>
          <a:p>
            <a:fld id="{92275FF0-9E97-4E0A-B533-109FB6621FD2}" type="datetime1">
              <a:rPr lang="en-US" smtClean="0"/>
              <a:t>3/20/2024</a:t>
            </a:fld>
            <a:endParaRPr lang="en-US"/>
          </a:p>
        </p:txBody>
      </p:sp>
      <p:sp>
        <p:nvSpPr>
          <p:cNvPr id="12" name="Footer Placeholder 4"/>
          <p:cNvSpPr>
            <a:spLocks noGrp="1"/>
          </p:cNvSpPr>
          <p:nvPr>
            <p:ph type="ftr" sz="quarter" idx="11"/>
          </p:nvPr>
        </p:nvSpPr>
        <p:spPr>
          <a:xfrm>
            <a:off x="3028950" y="6483926"/>
            <a:ext cx="3086100" cy="237549"/>
          </a:xfrm>
          <a:prstGeom prst="rect">
            <a:avLst/>
          </a:prstGeom>
        </p:spPr>
        <p:txBody>
          <a:bodyPr/>
          <a:lstStyle>
            <a:lvl1pPr>
              <a:defRPr sz="1100"/>
            </a:lvl1pPr>
          </a:lstStyle>
          <a:p>
            <a:endParaRPr lang="en-US"/>
          </a:p>
        </p:txBody>
      </p:sp>
      <p:sp>
        <p:nvSpPr>
          <p:cNvPr id="13" name="Slide Number Placeholder 5"/>
          <p:cNvSpPr>
            <a:spLocks noGrp="1"/>
          </p:cNvSpPr>
          <p:nvPr>
            <p:ph type="sldNum" sz="quarter" idx="12"/>
          </p:nvPr>
        </p:nvSpPr>
        <p:spPr>
          <a:xfrm>
            <a:off x="8416636" y="6529852"/>
            <a:ext cx="457199" cy="191623"/>
          </a:xfrm>
          <a:prstGeom prst="rect">
            <a:avLst/>
          </a:prstGeom>
        </p:spPr>
        <p:txBody>
          <a:bodyPr/>
          <a:lstStyle>
            <a:lvl1pPr algn="r">
              <a:defRPr sz="1100"/>
            </a:lvl1pPr>
          </a:lstStyle>
          <a:p>
            <a:fld id="{DEE5BC03-7CE3-4FE3-BC0A-0ACCA8AC1F24}" type="slidenum">
              <a:rPr lang="en-US" smtClean="0"/>
              <a:pPr/>
              <a:t>‹#›</a:t>
            </a:fld>
            <a:endParaRPr lang="en-US" dirty="0"/>
          </a:p>
        </p:txBody>
      </p:sp>
    </p:spTree>
    <p:extLst>
      <p:ext uri="{BB962C8B-B14F-4D97-AF65-F5344CB8AC3E}">
        <p14:creationId xmlns:p14="http://schemas.microsoft.com/office/powerpoint/2010/main" val="2412617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2" name="Picture 11" descr="Community and Technical Colleges. Washington State Board."/>
          <p:cNvPicPr>
            <a:picLocks noChangeAspect="1"/>
          </p:cNvPicPr>
          <p:nvPr userDrawn="1"/>
        </p:nvPicPr>
        <p:blipFill rotWithShape="1">
          <a:blip r:embed="rId2" cstate="print">
            <a:extLst>
              <a:ext uri="{28A0092B-C50C-407E-A947-70E740481C1C}">
                <a14:useLocalDpi xmlns:a14="http://schemas.microsoft.com/office/drawing/2010/main" val="0"/>
              </a:ext>
            </a:extLst>
          </a:blip>
          <a:srcRect t="12671"/>
          <a:stretch/>
        </p:blipFill>
        <p:spPr>
          <a:xfrm>
            <a:off x="105297" y="154004"/>
            <a:ext cx="3286396" cy="1231537"/>
          </a:xfrm>
          <a:prstGeom prst="rect">
            <a:avLst/>
          </a:prstGeom>
        </p:spPr>
      </p:pic>
      <p:pic>
        <p:nvPicPr>
          <p:cNvPr id="11" name="Picture 10" descr="Header triangles pattern"/>
          <p:cNvPicPr>
            <a:picLocks noChangeAspect="1"/>
          </p:cNvPicPr>
          <p:nvPr userDrawn="1"/>
        </p:nvPicPr>
        <p:blipFill rotWithShape="1">
          <a:blip r:embed="rId3" cstate="print">
            <a:extLst>
              <a:ext uri="{28A0092B-C50C-407E-A947-70E740481C1C}">
                <a14:useLocalDpi xmlns:a14="http://schemas.microsoft.com/office/drawing/2010/main" val="0"/>
              </a:ext>
            </a:extLst>
          </a:blip>
          <a:srcRect t="42267"/>
          <a:stretch/>
        </p:blipFill>
        <p:spPr>
          <a:xfrm>
            <a:off x="5076294" y="0"/>
            <a:ext cx="4067706" cy="1481791"/>
          </a:xfrm>
          <a:prstGeom prst="rect">
            <a:avLst/>
          </a:prstGeom>
        </p:spPr>
      </p:pic>
      <p:sp>
        <p:nvSpPr>
          <p:cNvPr id="14" name="Title 1"/>
          <p:cNvSpPr>
            <a:spLocks noGrp="1"/>
          </p:cNvSpPr>
          <p:nvPr>
            <p:ph type="title"/>
          </p:nvPr>
        </p:nvSpPr>
        <p:spPr>
          <a:xfrm>
            <a:off x="486494" y="1385541"/>
            <a:ext cx="3160715" cy="1409614"/>
          </a:xfrm>
          <a:prstGeom prst="rect">
            <a:avLst/>
          </a:prstGeom>
        </p:spPr>
        <p:txBody>
          <a:bodyPr anchor="b"/>
          <a:lstStyle>
            <a:lvl1pPr>
              <a:defRPr sz="3500" cap="all" baseline="0">
                <a:solidFill>
                  <a:srgbClr val="003764"/>
                </a:solidFill>
              </a:defRPr>
            </a:lvl1pPr>
          </a:lstStyle>
          <a:p>
            <a:r>
              <a:rPr lang="en-US"/>
              <a:t>Click to edit Master title style</a:t>
            </a:r>
            <a:endParaRPr lang="en-US" dirty="0"/>
          </a:p>
        </p:txBody>
      </p:sp>
      <p:sp>
        <p:nvSpPr>
          <p:cNvPr id="16" name="Text Placeholder 3"/>
          <p:cNvSpPr>
            <a:spLocks noGrp="1"/>
          </p:cNvSpPr>
          <p:nvPr>
            <p:ph type="body" sz="half" idx="2"/>
          </p:nvPr>
        </p:nvSpPr>
        <p:spPr>
          <a:xfrm>
            <a:off x="486494" y="2888673"/>
            <a:ext cx="3160715" cy="3492378"/>
          </a:xfrm>
          <a:prstGeom prst="rect">
            <a:avLst/>
          </a:prstGeom>
        </p:spPr>
        <p:txBody>
          <a:bodyPr/>
          <a:lstStyle>
            <a:lvl1pPr marL="0" indent="0">
              <a:buNone/>
              <a:defRPr sz="1600">
                <a:solidFill>
                  <a:srgbClr val="003764"/>
                </a:solidFill>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15" name="Content Placeholder 2"/>
          <p:cNvSpPr>
            <a:spLocks noGrp="1"/>
          </p:cNvSpPr>
          <p:nvPr>
            <p:ph idx="1"/>
          </p:nvPr>
        </p:nvSpPr>
        <p:spPr>
          <a:xfrm>
            <a:off x="3863540" y="1569027"/>
            <a:ext cx="5041469" cy="4812024"/>
          </a:xfrm>
          <a:prstGeom prst="rect">
            <a:avLst/>
          </a:prstGeom>
        </p:spPr>
        <p:txBody>
          <a:bodyPr/>
          <a:lstStyle>
            <a:lvl1pPr>
              <a:defRPr sz="3200">
                <a:solidFill>
                  <a:srgbClr val="003764"/>
                </a:solidFill>
              </a:defRPr>
            </a:lvl1pPr>
            <a:lvl2pPr>
              <a:defRPr sz="2800">
                <a:solidFill>
                  <a:srgbClr val="003764"/>
                </a:solidFill>
              </a:defRPr>
            </a:lvl2pPr>
            <a:lvl3pPr>
              <a:defRPr sz="2400">
                <a:solidFill>
                  <a:srgbClr val="003764"/>
                </a:solidFill>
              </a:defRPr>
            </a:lvl3pPr>
            <a:lvl4pPr>
              <a:defRPr sz="2000">
                <a:solidFill>
                  <a:srgbClr val="003764"/>
                </a:solidFill>
              </a:defRPr>
            </a:lvl4pPr>
            <a:lvl5pPr>
              <a:defRPr sz="2000">
                <a:solidFill>
                  <a:srgbClr val="003764"/>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12" descr="Yellow sidebar"/>
          <p:cNvSpPr/>
          <p:nvPr userDrawn="1"/>
        </p:nvSpPr>
        <p:spPr>
          <a:xfrm>
            <a:off x="0" y="0"/>
            <a:ext cx="100208" cy="6858000"/>
          </a:xfrm>
          <a:prstGeom prst="rect">
            <a:avLst/>
          </a:prstGeom>
          <a:solidFill>
            <a:srgbClr val="F4CE12"/>
          </a:solidFill>
          <a:ln>
            <a:solidFill>
              <a:srgbClr val="F4CE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p:cNvSpPr>
            <a:spLocks noGrp="1"/>
          </p:cNvSpPr>
          <p:nvPr>
            <p:ph type="dt" sz="half" idx="10"/>
          </p:nvPr>
        </p:nvSpPr>
        <p:spPr>
          <a:xfrm>
            <a:off x="628650" y="6483926"/>
            <a:ext cx="2057400" cy="237549"/>
          </a:xfrm>
          <a:prstGeom prst="rect">
            <a:avLst/>
          </a:prstGeom>
        </p:spPr>
        <p:txBody>
          <a:bodyPr/>
          <a:lstStyle>
            <a:lvl1pPr>
              <a:defRPr sz="1100"/>
            </a:lvl1pPr>
          </a:lstStyle>
          <a:p>
            <a:fld id="{A3C062AC-1CC2-40A8-B531-F2154AC26E35}" type="datetime1">
              <a:rPr lang="en-US" smtClean="0"/>
              <a:t>3/20/2024</a:t>
            </a:fld>
            <a:endParaRPr lang="en-US"/>
          </a:p>
        </p:txBody>
      </p:sp>
      <p:sp>
        <p:nvSpPr>
          <p:cNvPr id="18" name="Footer Placeholder 4"/>
          <p:cNvSpPr>
            <a:spLocks noGrp="1"/>
          </p:cNvSpPr>
          <p:nvPr>
            <p:ph type="ftr" sz="quarter" idx="11"/>
          </p:nvPr>
        </p:nvSpPr>
        <p:spPr>
          <a:xfrm>
            <a:off x="3028950" y="6483926"/>
            <a:ext cx="3086100" cy="237549"/>
          </a:xfrm>
          <a:prstGeom prst="rect">
            <a:avLst/>
          </a:prstGeom>
        </p:spPr>
        <p:txBody>
          <a:bodyPr/>
          <a:lstStyle>
            <a:lvl1pPr>
              <a:defRPr sz="1100"/>
            </a:lvl1pPr>
          </a:lstStyle>
          <a:p>
            <a:endParaRPr lang="en-US"/>
          </a:p>
        </p:txBody>
      </p:sp>
      <p:sp>
        <p:nvSpPr>
          <p:cNvPr id="19" name="Slide Number Placeholder 5"/>
          <p:cNvSpPr>
            <a:spLocks noGrp="1"/>
          </p:cNvSpPr>
          <p:nvPr>
            <p:ph type="sldNum" sz="quarter" idx="12"/>
          </p:nvPr>
        </p:nvSpPr>
        <p:spPr>
          <a:xfrm>
            <a:off x="8416636" y="6529852"/>
            <a:ext cx="457199" cy="191623"/>
          </a:xfrm>
          <a:prstGeom prst="rect">
            <a:avLst/>
          </a:prstGeom>
        </p:spPr>
        <p:txBody>
          <a:bodyPr/>
          <a:lstStyle>
            <a:lvl1pPr algn="r">
              <a:defRPr sz="1100"/>
            </a:lvl1pPr>
          </a:lstStyle>
          <a:p>
            <a:fld id="{DEE5BC03-7CE3-4FE3-BC0A-0ACCA8AC1F24}" type="slidenum">
              <a:rPr lang="en-US" smtClean="0"/>
              <a:pPr/>
              <a:t>‹#›</a:t>
            </a:fld>
            <a:endParaRPr lang="en-US" dirty="0"/>
          </a:p>
        </p:txBody>
      </p:sp>
    </p:spTree>
    <p:extLst>
      <p:ext uri="{BB962C8B-B14F-4D97-AF65-F5344CB8AC3E}">
        <p14:creationId xmlns:p14="http://schemas.microsoft.com/office/powerpoint/2010/main" val="2384222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2" name="Picture 11" descr="Community and Technical Colleges. Washington State Board."/>
          <p:cNvPicPr>
            <a:picLocks noChangeAspect="1"/>
          </p:cNvPicPr>
          <p:nvPr userDrawn="1"/>
        </p:nvPicPr>
        <p:blipFill rotWithShape="1">
          <a:blip r:embed="rId2" cstate="print">
            <a:extLst>
              <a:ext uri="{28A0092B-C50C-407E-A947-70E740481C1C}">
                <a14:useLocalDpi xmlns:a14="http://schemas.microsoft.com/office/drawing/2010/main" val="0"/>
              </a:ext>
            </a:extLst>
          </a:blip>
          <a:srcRect t="12671"/>
          <a:stretch/>
        </p:blipFill>
        <p:spPr>
          <a:xfrm>
            <a:off x="105297" y="154004"/>
            <a:ext cx="3286396" cy="1231537"/>
          </a:xfrm>
          <a:prstGeom prst="rect">
            <a:avLst/>
          </a:prstGeom>
        </p:spPr>
      </p:pic>
      <p:pic>
        <p:nvPicPr>
          <p:cNvPr id="11" name="Picture 10" descr="Header triangles pattern"/>
          <p:cNvPicPr>
            <a:picLocks noChangeAspect="1"/>
          </p:cNvPicPr>
          <p:nvPr userDrawn="1"/>
        </p:nvPicPr>
        <p:blipFill rotWithShape="1">
          <a:blip r:embed="rId3" cstate="print">
            <a:extLst>
              <a:ext uri="{28A0092B-C50C-407E-A947-70E740481C1C}">
                <a14:useLocalDpi xmlns:a14="http://schemas.microsoft.com/office/drawing/2010/main" val="0"/>
              </a:ext>
            </a:extLst>
          </a:blip>
          <a:srcRect t="42267"/>
          <a:stretch/>
        </p:blipFill>
        <p:spPr>
          <a:xfrm>
            <a:off x="5076294" y="0"/>
            <a:ext cx="4067706" cy="1481791"/>
          </a:xfrm>
          <a:prstGeom prst="rect">
            <a:avLst/>
          </a:prstGeom>
        </p:spPr>
      </p:pic>
      <p:sp>
        <p:nvSpPr>
          <p:cNvPr id="14" name="Title 1"/>
          <p:cNvSpPr>
            <a:spLocks noGrp="1"/>
          </p:cNvSpPr>
          <p:nvPr>
            <p:ph type="title"/>
          </p:nvPr>
        </p:nvSpPr>
        <p:spPr>
          <a:xfrm>
            <a:off x="403370" y="1385541"/>
            <a:ext cx="3358139" cy="1409614"/>
          </a:xfrm>
          <a:prstGeom prst="rect">
            <a:avLst/>
          </a:prstGeom>
        </p:spPr>
        <p:txBody>
          <a:bodyPr anchor="b"/>
          <a:lstStyle>
            <a:lvl1pPr>
              <a:defRPr sz="3500" cap="all" baseline="0">
                <a:solidFill>
                  <a:srgbClr val="003764"/>
                </a:solidFill>
              </a:defRPr>
            </a:lvl1pPr>
          </a:lstStyle>
          <a:p>
            <a:r>
              <a:rPr lang="en-US"/>
              <a:t>Click to edit Master title style</a:t>
            </a:r>
            <a:endParaRPr lang="en-US" dirty="0"/>
          </a:p>
        </p:txBody>
      </p:sp>
      <p:sp>
        <p:nvSpPr>
          <p:cNvPr id="16" name="Text Placeholder 3"/>
          <p:cNvSpPr>
            <a:spLocks noGrp="1"/>
          </p:cNvSpPr>
          <p:nvPr>
            <p:ph type="body" sz="half" idx="2"/>
          </p:nvPr>
        </p:nvSpPr>
        <p:spPr>
          <a:xfrm>
            <a:off x="403370" y="2888673"/>
            <a:ext cx="3358139" cy="3542831"/>
          </a:xfrm>
          <a:prstGeom prst="rect">
            <a:avLst/>
          </a:prstGeom>
        </p:spPr>
        <p:txBody>
          <a:bodyPr/>
          <a:lstStyle>
            <a:lvl1pPr marL="0" indent="0">
              <a:buNone/>
              <a:defRPr sz="1600">
                <a:solidFill>
                  <a:srgbClr val="003764"/>
                </a:solidFill>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15" name="Content Placeholder 2"/>
          <p:cNvSpPr>
            <a:spLocks noGrp="1"/>
          </p:cNvSpPr>
          <p:nvPr>
            <p:ph idx="1"/>
          </p:nvPr>
        </p:nvSpPr>
        <p:spPr>
          <a:xfrm>
            <a:off x="4024047" y="1569026"/>
            <a:ext cx="4839398" cy="4862477"/>
          </a:xfrm>
          <a:prstGeom prst="rect">
            <a:avLst/>
          </a:prstGeom>
        </p:spPr>
        <p:txBody>
          <a:bodyPr/>
          <a:lstStyle>
            <a:lvl1pPr>
              <a:defRPr sz="3200">
                <a:solidFill>
                  <a:srgbClr val="003764"/>
                </a:solidFill>
              </a:defRPr>
            </a:lvl1pPr>
            <a:lvl2pPr>
              <a:defRPr sz="2800">
                <a:solidFill>
                  <a:srgbClr val="003764"/>
                </a:solidFill>
              </a:defRPr>
            </a:lvl2pPr>
            <a:lvl3pPr>
              <a:defRPr sz="2400">
                <a:solidFill>
                  <a:srgbClr val="003764"/>
                </a:solidFill>
              </a:defRPr>
            </a:lvl3pPr>
            <a:lvl4pPr>
              <a:defRPr sz="2000">
                <a:solidFill>
                  <a:srgbClr val="003764"/>
                </a:solidFill>
              </a:defRPr>
            </a:lvl4pPr>
            <a:lvl5pPr>
              <a:defRPr sz="2000">
                <a:solidFill>
                  <a:srgbClr val="003764"/>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12" descr="Yellow sidebar"/>
          <p:cNvSpPr/>
          <p:nvPr userDrawn="1"/>
        </p:nvSpPr>
        <p:spPr>
          <a:xfrm>
            <a:off x="0" y="0"/>
            <a:ext cx="100208" cy="6858000"/>
          </a:xfrm>
          <a:prstGeom prst="rect">
            <a:avLst/>
          </a:prstGeom>
          <a:solidFill>
            <a:srgbClr val="F4CE12"/>
          </a:solidFill>
          <a:ln>
            <a:solidFill>
              <a:srgbClr val="F4CE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p:cNvSpPr>
            <a:spLocks noGrp="1"/>
          </p:cNvSpPr>
          <p:nvPr>
            <p:ph type="dt" sz="half" idx="10"/>
          </p:nvPr>
        </p:nvSpPr>
        <p:spPr>
          <a:xfrm>
            <a:off x="628650" y="6483926"/>
            <a:ext cx="2057400" cy="237549"/>
          </a:xfrm>
          <a:prstGeom prst="rect">
            <a:avLst/>
          </a:prstGeom>
        </p:spPr>
        <p:txBody>
          <a:bodyPr/>
          <a:lstStyle>
            <a:lvl1pPr>
              <a:defRPr sz="1100"/>
            </a:lvl1pPr>
          </a:lstStyle>
          <a:p>
            <a:fld id="{06EA93EB-E55E-4DBB-B6AA-C54A9BA5E4A4}" type="datetime1">
              <a:rPr lang="en-US" smtClean="0"/>
              <a:t>3/20/2024</a:t>
            </a:fld>
            <a:endParaRPr lang="en-US"/>
          </a:p>
        </p:txBody>
      </p:sp>
      <p:sp>
        <p:nvSpPr>
          <p:cNvPr id="18" name="Footer Placeholder 4"/>
          <p:cNvSpPr>
            <a:spLocks noGrp="1"/>
          </p:cNvSpPr>
          <p:nvPr>
            <p:ph type="ftr" sz="quarter" idx="11"/>
          </p:nvPr>
        </p:nvSpPr>
        <p:spPr>
          <a:xfrm>
            <a:off x="3028950" y="6483926"/>
            <a:ext cx="3086100" cy="237549"/>
          </a:xfrm>
          <a:prstGeom prst="rect">
            <a:avLst/>
          </a:prstGeom>
        </p:spPr>
        <p:txBody>
          <a:bodyPr/>
          <a:lstStyle>
            <a:lvl1pPr>
              <a:defRPr sz="1100"/>
            </a:lvl1pPr>
          </a:lstStyle>
          <a:p>
            <a:endParaRPr lang="en-US"/>
          </a:p>
        </p:txBody>
      </p:sp>
      <p:sp>
        <p:nvSpPr>
          <p:cNvPr id="19" name="Slide Number Placeholder 5"/>
          <p:cNvSpPr>
            <a:spLocks noGrp="1"/>
          </p:cNvSpPr>
          <p:nvPr>
            <p:ph type="sldNum" sz="quarter" idx="12"/>
          </p:nvPr>
        </p:nvSpPr>
        <p:spPr>
          <a:xfrm>
            <a:off x="8416636" y="6529852"/>
            <a:ext cx="457199" cy="191623"/>
          </a:xfrm>
          <a:prstGeom prst="rect">
            <a:avLst/>
          </a:prstGeom>
        </p:spPr>
        <p:txBody>
          <a:bodyPr/>
          <a:lstStyle>
            <a:lvl1pPr algn="r">
              <a:defRPr sz="1100"/>
            </a:lvl1pPr>
          </a:lstStyle>
          <a:p>
            <a:fld id="{DEE5BC03-7CE3-4FE3-BC0A-0ACCA8AC1F24}" type="slidenum">
              <a:rPr lang="en-US" smtClean="0"/>
              <a:pPr/>
              <a:t>‹#›</a:t>
            </a:fld>
            <a:endParaRPr lang="en-US" dirty="0"/>
          </a:p>
        </p:txBody>
      </p:sp>
    </p:spTree>
    <p:extLst>
      <p:ext uri="{BB962C8B-B14F-4D97-AF65-F5344CB8AC3E}">
        <p14:creationId xmlns:p14="http://schemas.microsoft.com/office/powerpoint/2010/main" val="2898671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3" name="Picture 12" descr="Community and Technical Colleges. Washington State Board."/>
          <p:cNvPicPr>
            <a:picLocks noChangeAspect="1"/>
          </p:cNvPicPr>
          <p:nvPr userDrawn="1"/>
        </p:nvPicPr>
        <p:blipFill rotWithShape="1">
          <a:blip r:embed="rId2" cstate="print">
            <a:extLst>
              <a:ext uri="{28A0092B-C50C-407E-A947-70E740481C1C}">
                <a14:useLocalDpi xmlns:a14="http://schemas.microsoft.com/office/drawing/2010/main" val="0"/>
              </a:ext>
            </a:extLst>
          </a:blip>
          <a:srcRect t="12671"/>
          <a:stretch/>
        </p:blipFill>
        <p:spPr>
          <a:xfrm>
            <a:off x="105297" y="154004"/>
            <a:ext cx="3286396" cy="1231537"/>
          </a:xfrm>
          <a:prstGeom prst="rect">
            <a:avLst/>
          </a:prstGeom>
        </p:spPr>
      </p:pic>
      <p:pic>
        <p:nvPicPr>
          <p:cNvPr id="12" name="Picture 11" descr="Header triangles pattern"/>
          <p:cNvPicPr>
            <a:picLocks noChangeAspect="1"/>
          </p:cNvPicPr>
          <p:nvPr userDrawn="1"/>
        </p:nvPicPr>
        <p:blipFill rotWithShape="1">
          <a:blip r:embed="rId3" cstate="print">
            <a:extLst>
              <a:ext uri="{28A0092B-C50C-407E-A947-70E740481C1C}">
                <a14:useLocalDpi xmlns:a14="http://schemas.microsoft.com/office/drawing/2010/main" val="0"/>
              </a:ext>
            </a:extLst>
          </a:blip>
          <a:srcRect t="42267"/>
          <a:stretch/>
        </p:blipFill>
        <p:spPr>
          <a:xfrm>
            <a:off x="5076294" y="0"/>
            <a:ext cx="4067706" cy="1481791"/>
          </a:xfrm>
          <a:prstGeom prst="rect">
            <a:avLst/>
          </a:prstGeom>
        </p:spPr>
      </p:pic>
      <p:sp>
        <p:nvSpPr>
          <p:cNvPr id="2" name="Title 1"/>
          <p:cNvSpPr>
            <a:spLocks noGrp="1"/>
          </p:cNvSpPr>
          <p:nvPr>
            <p:ph type="title"/>
          </p:nvPr>
        </p:nvSpPr>
        <p:spPr>
          <a:xfrm>
            <a:off x="623888" y="1709745"/>
            <a:ext cx="7886700" cy="2852737"/>
          </a:xfrm>
          <a:prstGeom prst="rect">
            <a:avLst/>
          </a:prstGeom>
        </p:spPr>
        <p:txBody>
          <a:bodyPr anchor="b"/>
          <a:lstStyle>
            <a:lvl1pPr>
              <a:defRPr sz="3500" cap="all" baseline="0">
                <a:solidFill>
                  <a:srgbClr val="003764"/>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70"/>
            <a:ext cx="7886700" cy="1500187"/>
          </a:xfrm>
          <a:prstGeom prst="rect">
            <a:avLst/>
          </a:prstGeom>
        </p:spPr>
        <p:txBody>
          <a:bodyPr/>
          <a:lstStyle>
            <a:lvl1pPr marL="0" indent="0">
              <a:buNone/>
              <a:defRPr sz="1800">
                <a:solidFill>
                  <a:srgbClr val="003764"/>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Edit Master text styles</a:t>
            </a:r>
          </a:p>
        </p:txBody>
      </p:sp>
      <p:sp>
        <p:nvSpPr>
          <p:cNvPr id="15" name="Rectangle 14" descr="Yellow sidebar"/>
          <p:cNvSpPr/>
          <p:nvPr userDrawn="1"/>
        </p:nvSpPr>
        <p:spPr>
          <a:xfrm>
            <a:off x="0" y="0"/>
            <a:ext cx="100208" cy="6858000"/>
          </a:xfrm>
          <a:prstGeom prst="rect">
            <a:avLst/>
          </a:prstGeom>
          <a:solidFill>
            <a:srgbClr val="F4CE12"/>
          </a:solidFill>
          <a:ln>
            <a:solidFill>
              <a:srgbClr val="F4CE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p:cNvSpPr>
            <a:spLocks noGrp="1"/>
          </p:cNvSpPr>
          <p:nvPr>
            <p:ph type="dt" sz="half" idx="10"/>
          </p:nvPr>
        </p:nvSpPr>
        <p:spPr>
          <a:xfrm>
            <a:off x="628650" y="6483926"/>
            <a:ext cx="2057400" cy="237549"/>
          </a:xfrm>
          <a:prstGeom prst="rect">
            <a:avLst/>
          </a:prstGeom>
        </p:spPr>
        <p:txBody>
          <a:bodyPr/>
          <a:lstStyle>
            <a:lvl1pPr>
              <a:defRPr sz="1100"/>
            </a:lvl1pPr>
          </a:lstStyle>
          <a:p>
            <a:fld id="{D050C99A-C753-4499-A91D-5F42026EA8F2}" type="datetime1">
              <a:rPr lang="en-US" smtClean="0"/>
              <a:t>3/20/2024</a:t>
            </a:fld>
            <a:endParaRPr lang="en-US"/>
          </a:p>
        </p:txBody>
      </p:sp>
      <p:sp>
        <p:nvSpPr>
          <p:cNvPr id="11" name="Footer Placeholder 4"/>
          <p:cNvSpPr>
            <a:spLocks noGrp="1"/>
          </p:cNvSpPr>
          <p:nvPr>
            <p:ph type="ftr" sz="quarter" idx="11"/>
          </p:nvPr>
        </p:nvSpPr>
        <p:spPr>
          <a:xfrm>
            <a:off x="3028950" y="6483926"/>
            <a:ext cx="3086100" cy="237549"/>
          </a:xfrm>
          <a:prstGeom prst="rect">
            <a:avLst/>
          </a:prstGeom>
        </p:spPr>
        <p:txBody>
          <a:bodyPr/>
          <a:lstStyle>
            <a:lvl1pPr>
              <a:defRPr sz="1100"/>
            </a:lvl1pPr>
          </a:lstStyle>
          <a:p>
            <a:endParaRPr lang="en-US"/>
          </a:p>
        </p:txBody>
      </p:sp>
      <p:sp>
        <p:nvSpPr>
          <p:cNvPr id="14" name="Slide Number Placeholder 5"/>
          <p:cNvSpPr>
            <a:spLocks noGrp="1"/>
          </p:cNvSpPr>
          <p:nvPr>
            <p:ph type="sldNum" sz="quarter" idx="12"/>
          </p:nvPr>
        </p:nvSpPr>
        <p:spPr>
          <a:xfrm>
            <a:off x="8416636" y="6529852"/>
            <a:ext cx="457199" cy="191623"/>
          </a:xfrm>
          <a:prstGeom prst="rect">
            <a:avLst/>
          </a:prstGeom>
        </p:spPr>
        <p:txBody>
          <a:bodyPr/>
          <a:lstStyle>
            <a:lvl1pPr algn="r">
              <a:defRPr sz="1100"/>
            </a:lvl1pPr>
          </a:lstStyle>
          <a:p>
            <a:fld id="{DEE5BC03-7CE3-4FE3-BC0A-0ACCA8AC1F24}" type="slidenum">
              <a:rPr lang="en-US" smtClean="0"/>
              <a:pPr/>
              <a:t>‹#›</a:t>
            </a:fld>
            <a:endParaRPr lang="en-US" dirty="0"/>
          </a:p>
        </p:txBody>
      </p:sp>
    </p:spTree>
    <p:extLst>
      <p:ext uri="{BB962C8B-B14F-4D97-AF65-F5344CB8AC3E}">
        <p14:creationId xmlns:p14="http://schemas.microsoft.com/office/powerpoint/2010/main" val="982290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5" name="Rectangle 14" descr="Yellow sidebar"/>
          <p:cNvSpPr/>
          <p:nvPr userDrawn="1"/>
        </p:nvSpPr>
        <p:spPr>
          <a:xfrm>
            <a:off x="0" y="0"/>
            <a:ext cx="100208" cy="6858000"/>
          </a:xfrm>
          <a:prstGeom prst="rect">
            <a:avLst/>
          </a:prstGeom>
          <a:solidFill>
            <a:srgbClr val="F4CE12"/>
          </a:solidFill>
          <a:ln>
            <a:solidFill>
              <a:srgbClr val="F4CE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p:cNvSpPr>
            <a:spLocks noGrp="1"/>
          </p:cNvSpPr>
          <p:nvPr>
            <p:ph type="dt" sz="half" idx="10"/>
          </p:nvPr>
        </p:nvSpPr>
        <p:spPr>
          <a:xfrm>
            <a:off x="628650" y="6483926"/>
            <a:ext cx="2057400" cy="237549"/>
          </a:xfrm>
          <a:prstGeom prst="rect">
            <a:avLst/>
          </a:prstGeom>
        </p:spPr>
        <p:txBody>
          <a:bodyPr/>
          <a:lstStyle>
            <a:lvl1pPr>
              <a:defRPr sz="1100"/>
            </a:lvl1pPr>
          </a:lstStyle>
          <a:p>
            <a:fld id="{D050C99A-C753-4499-A91D-5F42026EA8F2}" type="datetime1">
              <a:rPr lang="en-US" smtClean="0"/>
              <a:t>3/20/2024</a:t>
            </a:fld>
            <a:endParaRPr lang="en-US"/>
          </a:p>
        </p:txBody>
      </p:sp>
      <p:sp>
        <p:nvSpPr>
          <p:cNvPr id="11" name="Footer Placeholder 4"/>
          <p:cNvSpPr>
            <a:spLocks noGrp="1"/>
          </p:cNvSpPr>
          <p:nvPr>
            <p:ph type="ftr" sz="quarter" idx="11"/>
          </p:nvPr>
        </p:nvSpPr>
        <p:spPr>
          <a:xfrm>
            <a:off x="3028950" y="6483926"/>
            <a:ext cx="3086100" cy="237549"/>
          </a:xfrm>
          <a:prstGeom prst="rect">
            <a:avLst/>
          </a:prstGeom>
        </p:spPr>
        <p:txBody>
          <a:bodyPr/>
          <a:lstStyle>
            <a:lvl1pPr>
              <a:defRPr sz="1100"/>
            </a:lvl1pPr>
          </a:lstStyle>
          <a:p>
            <a:endParaRPr lang="en-US"/>
          </a:p>
        </p:txBody>
      </p:sp>
      <p:sp>
        <p:nvSpPr>
          <p:cNvPr id="14" name="Slide Number Placeholder 5"/>
          <p:cNvSpPr>
            <a:spLocks noGrp="1"/>
          </p:cNvSpPr>
          <p:nvPr>
            <p:ph type="sldNum" sz="quarter" idx="12"/>
          </p:nvPr>
        </p:nvSpPr>
        <p:spPr>
          <a:xfrm>
            <a:off x="8416636" y="6529852"/>
            <a:ext cx="457199" cy="191623"/>
          </a:xfrm>
          <a:prstGeom prst="rect">
            <a:avLst/>
          </a:prstGeom>
        </p:spPr>
        <p:txBody>
          <a:bodyPr/>
          <a:lstStyle>
            <a:lvl1pPr algn="r">
              <a:defRPr sz="1100"/>
            </a:lvl1pPr>
          </a:lstStyle>
          <a:p>
            <a:fld id="{DEE5BC03-7CE3-4FE3-BC0A-0ACCA8AC1F24}" type="slidenum">
              <a:rPr lang="en-US" smtClean="0"/>
              <a:pPr/>
              <a:t>‹#›</a:t>
            </a:fld>
            <a:endParaRPr lang="en-US" dirty="0"/>
          </a:p>
        </p:txBody>
      </p:sp>
      <p:sp>
        <p:nvSpPr>
          <p:cNvPr id="6" name="Title 1"/>
          <p:cNvSpPr>
            <a:spLocks noGrp="1"/>
          </p:cNvSpPr>
          <p:nvPr>
            <p:ph type="title"/>
          </p:nvPr>
        </p:nvSpPr>
        <p:spPr>
          <a:xfrm>
            <a:off x="519540" y="294198"/>
            <a:ext cx="8302337" cy="786457"/>
          </a:xfrm>
          <a:prstGeom prst="rect">
            <a:avLst/>
          </a:prstGeom>
        </p:spPr>
        <p:txBody>
          <a:bodyPr/>
          <a:lstStyle>
            <a:lvl1pPr>
              <a:defRPr sz="3500" cap="all" baseline="0">
                <a:solidFill>
                  <a:srgbClr val="003764"/>
                </a:solidFill>
              </a:defRPr>
            </a:lvl1pPr>
          </a:lstStyle>
          <a:p>
            <a:r>
              <a:rPr lang="en-US"/>
              <a:t>Click to edit Master title style</a:t>
            </a:r>
            <a:endParaRPr lang="en-US" dirty="0"/>
          </a:p>
        </p:txBody>
      </p:sp>
      <p:sp>
        <p:nvSpPr>
          <p:cNvPr id="7" name="Content Placeholder 2"/>
          <p:cNvSpPr>
            <a:spLocks noGrp="1"/>
          </p:cNvSpPr>
          <p:nvPr>
            <p:ph idx="1"/>
          </p:nvPr>
        </p:nvSpPr>
        <p:spPr>
          <a:xfrm>
            <a:off x="519540" y="1174172"/>
            <a:ext cx="8336975" cy="4966856"/>
          </a:xfrm>
          <a:prstGeom prst="rect">
            <a:avLst/>
          </a:prstGeom>
        </p:spPr>
        <p:txBody>
          <a:bodyPr/>
          <a:lstStyle>
            <a:lvl1pPr>
              <a:defRPr>
                <a:solidFill>
                  <a:srgbClr val="003764"/>
                </a:solidFill>
              </a:defRPr>
            </a:lvl1pPr>
            <a:lvl2pPr>
              <a:defRPr>
                <a:solidFill>
                  <a:srgbClr val="003764"/>
                </a:solidFill>
              </a:defRPr>
            </a:lvl2pPr>
            <a:lvl3pPr>
              <a:defRPr>
                <a:solidFill>
                  <a:srgbClr val="003764"/>
                </a:solidFill>
              </a:defRPr>
            </a:lvl3pPr>
            <a:lvl4pPr>
              <a:defRPr>
                <a:solidFill>
                  <a:srgbClr val="003764"/>
                </a:solidFill>
              </a:defRPr>
            </a:lvl4pPr>
            <a:lvl5pPr>
              <a:defRPr>
                <a:solidFill>
                  <a:srgbClr val="00376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554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Final Slide">
  <p:cSld name="1_Final Slide">
    <p:spTree>
      <p:nvGrpSpPr>
        <p:cNvPr id="1" name="Shape 15"/>
        <p:cNvGrpSpPr/>
        <p:nvPr/>
      </p:nvGrpSpPr>
      <p:grpSpPr>
        <a:xfrm>
          <a:off x="0" y="0"/>
          <a:ext cx="0" cy="0"/>
          <a:chOff x="0" y="0"/>
          <a:chExt cx="0" cy="0"/>
        </a:xfrm>
      </p:grpSpPr>
      <p:pic>
        <p:nvPicPr>
          <p:cNvPr id="16" name="Google Shape;16;p3" descr="Community and Technical Colleges. Washington State Board."/>
          <p:cNvPicPr preferRelativeResize="0"/>
          <p:nvPr/>
        </p:nvPicPr>
        <p:blipFill rotWithShape="1">
          <a:blip r:embed="rId2">
            <a:alphaModFix/>
          </a:blip>
          <a:srcRect t="12671"/>
          <a:stretch/>
        </p:blipFill>
        <p:spPr>
          <a:xfrm>
            <a:off x="105297" y="154004"/>
            <a:ext cx="3286396" cy="1231537"/>
          </a:xfrm>
          <a:prstGeom prst="rect">
            <a:avLst/>
          </a:prstGeom>
          <a:noFill/>
          <a:ln>
            <a:noFill/>
          </a:ln>
        </p:spPr>
      </p:pic>
      <p:pic>
        <p:nvPicPr>
          <p:cNvPr id="17" name="Google Shape;17;p3" descr="Header triangles pattern"/>
          <p:cNvPicPr preferRelativeResize="0"/>
          <p:nvPr/>
        </p:nvPicPr>
        <p:blipFill rotWithShape="1">
          <a:blip r:embed="rId3">
            <a:alphaModFix/>
          </a:blip>
          <a:srcRect t="42266"/>
          <a:stretch/>
        </p:blipFill>
        <p:spPr>
          <a:xfrm>
            <a:off x="5076294" y="0"/>
            <a:ext cx="4067706" cy="1481791"/>
          </a:xfrm>
          <a:prstGeom prst="rect">
            <a:avLst/>
          </a:prstGeom>
          <a:noFill/>
          <a:ln>
            <a:noFill/>
          </a:ln>
        </p:spPr>
      </p:pic>
      <p:sp>
        <p:nvSpPr>
          <p:cNvPr id="18" name="Google Shape;18;p3"/>
          <p:cNvSpPr txBox="1">
            <a:spLocks noGrp="1"/>
          </p:cNvSpPr>
          <p:nvPr>
            <p:ph type="title"/>
          </p:nvPr>
        </p:nvSpPr>
        <p:spPr>
          <a:xfrm>
            <a:off x="628650" y="1476958"/>
            <a:ext cx="7886700" cy="611619"/>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003764"/>
              </a:buClr>
              <a:buSzPts val="3500"/>
              <a:buFont typeface="Source Sans Pro"/>
              <a:buNone/>
              <a:defRPr sz="3500" b="0" i="0" u="none" strike="noStrike" cap="none">
                <a:solidFill>
                  <a:srgbClr val="003764"/>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Google Shape;19;p3"/>
          <p:cNvSpPr txBox="1">
            <a:spLocks noGrp="1"/>
          </p:cNvSpPr>
          <p:nvPr>
            <p:ph type="body" idx="1"/>
          </p:nvPr>
        </p:nvSpPr>
        <p:spPr>
          <a:xfrm>
            <a:off x="628650" y="2265367"/>
            <a:ext cx="7886700" cy="3428855"/>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750"/>
              </a:spcBef>
              <a:spcAft>
                <a:spcPts val="0"/>
              </a:spcAft>
              <a:buClr>
                <a:srgbClr val="003764"/>
              </a:buClr>
              <a:buSzPts val="2800"/>
              <a:buFont typeface="Arial"/>
              <a:buChar char="•"/>
              <a:defRPr sz="2800" b="0" i="0" u="none" strike="noStrike" cap="none">
                <a:solidFill>
                  <a:srgbClr val="003764"/>
                </a:solidFill>
                <a:latin typeface="Source Sans Pro"/>
                <a:ea typeface="Source Sans Pro"/>
                <a:cs typeface="Source Sans Pro"/>
                <a:sym typeface="Source Sans Pro"/>
              </a:defRPr>
            </a:lvl1pPr>
            <a:lvl2pPr marL="914400" marR="0" lvl="1" indent="-228600" algn="l" rtl="0">
              <a:lnSpc>
                <a:spcPct val="90000"/>
              </a:lnSpc>
              <a:spcBef>
                <a:spcPts val="500"/>
              </a:spcBef>
              <a:spcAft>
                <a:spcPts val="0"/>
              </a:spcAft>
              <a:buClr>
                <a:srgbClr val="003764"/>
              </a:buClr>
              <a:buSzPts val="2400"/>
              <a:buFont typeface="Arial"/>
              <a:buNone/>
              <a:defRPr sz="2400" b="0" i="0" u="none" strike="noStrike" cap="none">
                <a:solidFill>
                  <a:srgbClr val="003764"/>
                </a:solidFill>
                <a:latin typeface="Source Sans Pro"/>
                <a:ea typeface="Source Sans Pro"/>
                <a:cs typeface="Source Sans Pro"/>
                <a:sym typeface="Source Sans Pro"/>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9pPr>
          </a:lstStyle>
          <a:p>
            <a:endParaRPr/>
          </a:p>
        </p:txBody>
      </p:sp>
      <p:pic>
        <p:nvPicPr>
          <p:cNvPr id="20" name="Google Shape;20;p3" descr="CC. Creative Commons license, attribution alone"/>
          <p:cNvPicPr preferRelativeResize="0"/>
          <p:nvPr/>
        </p:nvPicPr>
        <p:blipFill rotWithShape="1">
          <a:blip r:embed="rId4">
            <a:alphaModFix/>
          </a:blip>
          <a:srcRect/>
          <a:stretch/>
        </p:blipFill>
        <p:spPr>
          <a:xfrm>
            <a:off x="628650" y="6399147"/>
            <a:ext cx="835224" cy="298730"/>
          </a:xfrm>
          <a:prstGeom prst="rect">
            <a:avLst/>
          </a:prstGeom>
          <a:noFill/>
          <a:ln>
            <a:noFill/>
          </a:ln>
        </p:spPr>
      </p:pic>
      <p:sp>
        <p:nvSpPr>
          <p:cNvPr id="21" name="Google Shape;21;p3"/>
          <p:cNvSpPr txBox="1"/>
          <p:nvPr/>
        </p:nvSpPr>
        <p:spPr>
          <a:xfrm>
            <a:off x="1454322" y="6445499"/>
            <a:ext cx="3784962" cy="20774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50" b="0" i="1" u="none" strike="noStrike" cap="none">
                <a:solidFill>
                  <a:srgbClr val="7F7F7F"/>
                </a:solidFill>
                <a:latin typeface="Source Sans Pro"/>
                <a:ea typeface="Source Sans Pro"/>
                <a:cs typeface="Source Sans Pro"/>
                <a:sym typeface="Source Sans Pro"/>
              </a:rPr>
              <a:t>Note: All material licensed under Creative Commons Attribution 4.0 International License.</a:t>
            </a:r>
            <a:endParaRPr/>
          </a:p>
        </p:txBody>
      </p:sp>
      <p:sp>
        <p:nvSpPr>
          <p:cNvPr id="22" name="Google Shape;22;p3" descr="Yellow sidebar"/>
          <p:cNvSpPr/>
          <p:nvPr/>
        </p:nvSpPr>
        <p:spPr>
          <a:xfrm>
            <a:off x="0" y="0"/>
            <a:ext cx="100208" cy="6858000"/>
          </a:xfrm>
          <a:prstGeom prst="rect">
            <a:avLst/>
          </a:prstGeom>
          <a:solidFill>
            <a:srgbClr val="F4CE12"/>
          </a:solidFill>
          <a:ln w="12700" cap="flat" cmpd="sng">
            <a:solidFill>
              <a:srgbClr val="F4CE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2744582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p:cSld name="1_Picture with Caption">
    <p:spTree>
      <p:nvGrpSpPr>
        <p:cNvPr id="1" name="Shape 88"/>
        <p:cNvGrpSpPr/>
        <p:nvPr/>
      </p:nvGrpSpPr>
      <p:grpSpPr>
        <a:xfrm>
          <a:off x="0" y="0"/>
          <a:ext cx="0" cy="0"/>
          <a:chOff x="0" y="0"/>
          <a:chExt cx="0" cy="0"/>
        </a:xfrm>
      </p:grpSpPr>
      <p:pic>
        <p:nvPicPr>
          <p:cNvPr id="89" name="Google Shape;89;p11" descr="Community and Technical Colleges. Washington State Board."/>
          <p:cNvPicPr preferRelativeResize="0"/>
          <p:nvPr/>
        </p:nvPicPr>
        <p:blipFill rotWithShape="1">
          <a:blip r:embed="rId2">
            <a:alphaModFix/>
          </a:blip>
          <a:srcRect t="12671"/>
          <a:stretch/>
        </p:blipFill>
        <p:spPr>
          <a:xfrm>
            <a:off x="105297" y="154004"/>
            <a:ext cx="3286396" cy="1231537"/>
          </a:xfrm>
          <a:prstGeom prst="rect">
            <a:avLst/>
          </a:prstGeom>
          <a:noFill/>
          <a:ln>
            <a:noFill/>
          </a:ln>
        </p:spPr>
      </p:pic>
      <p:pic>
        <p:nvPicPr>
          <p:cNvPr id="90" name="Google Shape;90;p11" descr="Header triangles pattern"/>
          <p:cNvPicPr preferRelativeResize="0"/>
          <p:nvPr/>
        </p:nvPicPr>
        <p:blipFill rotWithShape="1">
          <a:blip r:embed="rId3">
            <a:alphaModFix/>
          </a:blip>
          <a:srcRect t="42266"/>
          <a:stretch/>
        </p:blipFill>
        <p:spPr>
          <a:xfrm>
            <a:off x="5076294" y="0"/>
            <a:ext cx="4067706" cy="1481791"/>
          </a:xfrm>
          <a:prstGeom prst="rect">
            <a:avLst/>
          </a:prstGeom>
          <a:noFill/>
          <a:ln>
            <a:noFill/>
          </a:ln>
        </p:spPr>
      </p:pic>
      <p:sp>
        <p:nvSpPr>
          <p:cNvPr id="91" name="Google Shape;91;p11"/>
          <p:cNvSpPr txBox="1">
            <a:spLocks noGrp="1"/>
          </p:cNvSpPr>
          <p:nvPr>
            <p:ph type="title"/>
          </p:nvPr>
        </p:nvSpPr>
        <p:spPr>
          <a:xfrm>
            <a:off x="403370" y="1385541"/>
            <a:ext cx="3358139" cy="1409614"/>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rgbClr val="003764"/>
              </a:buClr>
              <a:buSzPts val="3500"/>
              <a:buFont typeface="Source Sans Pro"/>
              <a:buNone/>
              <a:defRPr sz="3500" b="0" i="0" u="none" strike="noStrike" cap="none">
                <a:solidFill>
                  <a:srgbClr val="003764"/>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2" name="Google Shape;92;p11"/>
          <p:cNvSpPr txBox="1">
            <a:spLocks noGrp="1"/>
          </p:cNvSpPr>
          <p:nvPr>
            <p:ph type="body" idx="1"/>
          </p:nvPr>
        </p:nvSpPr>
        <p:spPr>
          <a:xfrm>
            <a:off x="403370" y="2888673"/>
            <a:ext cx="3358139" cy="3542831"/>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003764"/>
              </a:buClr>
              <a:buSzPts val="1600"/>
              <a:buFont typeface="Arial"/>
              <a:buNone/>
              <a:defRPr sz="1600" b="0" i="0" u="none" strike="noStrike" cap="none">
                <a:solidFill>
                  <a:srgbClr val="003764"/>
                </a:solidFill>
                <a:latin typeface="Source Sans Pro"/>
                <a:ea typeface="Source Sans Pro"/>
                <a:cs typeface="Source Sans Pro"/>
                <a:sym typeface="Source Sans Pro"/>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Source Sans Pro"/>
                <a:ea typeface="Source Sans Pro"/>
                <a:cs typeface="Source Sans Pro"/>
                <a:sym typeface="Source Sans Pro"/>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Source Sans Pro"/>
                <a:ea typeface="Source Sans Pro"/>
                <a:cs typeface="Source Sans Pro"/>
                <a:sym typeface="Source Sans Pro"/>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Source Sans Pro"/>
                <a:ea typeface="Source Sans Pro"/>
                <a:cs typeface="Source Sans Pro"/>
                <a:sym typeface="Source Sans Pro"/>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Source Sans Pro"/>
                <a:ea typeface="Source Sans Pro"/>
                <a:cs typeface="Source Sans Pro"/>
                <a:sym typeface="Source Sans Pro"/>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Source Sans Pro"/>
                <a:ea typeface="Source Sans Pro"/>
                <a:cs typeface="Source Sans Pro"/>
                <a:sym typeface="Source Sans Pro"/>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Source Sans Pro"/>
                <a:ea typeface="Source Sans Pro"/>
                <a:cs typeface="Source Sans Pro"/>
                <a:sym typeface="Source Sans Pro"/>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Source Sans Pro"/>
                <a:ea typeface="Source Sans Pro"/>
                <a:cs typeface="Source Sans Pro"/>
                <a:sym typeface="Source Sans Pro"/>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Source Sans Pro"/>
                <a:ea typeface="Source Sans Pro"/>
                <a:cs typeface="Source Sans Pro"/>
                <a:sym typeface="Source Sans Pro"/>
              </a:defRPr>
            </a:lvl9pPr>
          </a:lstStyle>
          <a:p>
            <a:endParaRPr/>
          </a:p>
        </p:txBody>
      </p:sp>
      <p:sp>
        <p:nvSpPr>
          <p:cNvPr id="93" name="Google Shape;93;p11"/>
          <p:cNvSpPr txBox="1">
            <a:spLocks noGrp="1"/>
          </p:cNvSpPr>
          <p:nvPr>
            <p:ph type="body" idx="2"/>
          </p:nvPr>
        </p:nvSpPr>
        <p:spPr>
          <a:xfrm>
            <a:off x="4024047" y="1569026"/>
            <a:ext cx="4839398" cy="4862477"/>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1000"/>
              </a:spcBef>
              <a:spcAft>
                <a:spcPts val="0"/>
              </a:spcAft>
              <a:buClr>
                <a:srgbClr val="003764"/>
              </a:buClr>
              <a:buSzPts val="3200"/>
              <a:buFont typeface="Arial"/>
              <a:buChar char="•"/>
              <a:defRPr sz="3200" b="0" i="0" u="none" strike="noStrike" cap="none">
                <a:solidFill>
                  <a:srgbClr val="003764"/>
                </a:solidFill>
                <a:latin typeface="Source Sans Pro"/>
                <a:ea typeface="Source Sans Pro"/>
                <a:cs typeface="Source Sans Pro"/>
                <a:sym typeface="Source Sans Pro"/>
              </a:defRPr>
            </a:lvl1pPr>
            <a:lvl2pPr marL="914400" marR="0" lvl="1" indent="-406400" algn="l" rtl="0">
              <a:lnSpc>
                <a:spcPct val="90000"/>
              </a:lnSpc>
              <a:spcBef>
                <a:spcPts val="500"/>
              </a:spcBef>
              <a:spcAft>
                <a:spcPts val="0"/>
              </a:spcAft>
              <a:buClr>
                <a:srgbClr val="003764"/>
              </a:buClr>
              <a:buSzPts val="2800"/>
              <a:buFont typeface="Arial"/>
              <a:buChar char="•"/>
              <a:defRPr sz="2800" b="0" i="0" u="none" strike="noStrike" cap="none">
                <a:solidFill>
                  <a:srgbClr val="003764"/>
                </a:solidFill>
                <a:latin typeface="Source Sans Pro"/>
                <a:ea typeface="Source Sans Pro"/>
                <a:cs typeface="Source Sans Pro"/>
                <a:sym typeface="Source Sans Pro"/>
              </a:defRPr>
            </a:lvl2pPr>
            <a:lvl3pPr marL="1371600" marR="0" lvl="2" indent="-381000" algn="l" rtl="0">
              <a:lnSpc>
                <a:spcPct val="90000"/>
              </a:lnSpc>
              <a:spcBef>
                <a:spcPts val="500"/>
              </a:spcBef>
              <a:spcAft>
                <a:spcPts val="0"/>
              </a:spcAft>
              <a:buClr>
                <a:srgbClr val="003764"/>
              </a:buClr>
              <a:buSzPts val="2400"/>
              <a:buFont typeface="Arial"/>
              <a:buChar char="•"/>
              <a:defRPr sz="2400" b="0" i="0" u="none" strike="noStrike" cap="none">
                <a:solidFill>
                  <a:srgbClr val="003764"/>
                </a:solidFill>
                <a:latin typeface="Source Sans Pro"/>
                <a:ea typeface="Source Sans Pro"/>
                <a:cs typeface="Source Sans Pro"/>
                <a:sym typeface="Source Sans Pro"/>
              </a:defRPr>
            </a:lvl3pPr>
            <a:lvl4pPr marL="1828800" marR="0" lvl="3" indent="-355600" algn="l" rtl="0">
              <a:lnSpc>
                <a:spcPct val="90000"/>
              </a:lnSpc>
              <a:spcBef>
                <a:spcPts val="500"/>
              </a:spcBef>
              <a:spcAft>
                <a:spcPts val="0"/>
              </a:spcAft>
              <a:buClr>
                <a:srgbClr val="003764"/>
              </a:buClr>
              <a:buSzPts val="2000"/>
              <a:buFont typeface="Arial"/>
              <a:buChar char="•"/>
              <a:defRPr sz="2000" b="0" i="0" u="none" strike="noStrike" cap="none">
                <a:solidFill>
                  <a:srgbClr val="003764"/>
                </a:solidFill>
                <a:latin typeface="Source Sans Pro"/>
                <a:ea typeface="Source Sans Pro"/>
                <a:cs typeface="Source Sans Pro"/>
                <a:sym typeface="Source Sans Pro"/>
              </a:defRPr>
            </a:lvl4pPr>
            <a:lvl5pPr marL="2286000" marR="0" lvl="4" indent="-355600" algn="l" rtl="0">
              <a:lnSpc>
                <a:spcPct val="90000"/>
              </a:lnSpc>
              <a:spcBef>
                <a:spcPts val="500"/>
              </a:spcBef>
              <a:spcAft>
                <a:spcPts val="0"/>
              </a:spcAft>
              <a:buClr>
                <a:srgbClr val="003764"/>
              </a:buClr>
              <a:buSzPts val="2000"/>
              <a:buFont typeface="Arial"/>
              <a:buChar char="•"/>
              <a:defRPr sz="2000" b="0" i="0" u="none" strike="noStrike" cap="none">
                <a:solidFill>
                  <a:srgbClr val="003764"/>
                </a:solidFill>
                <a:latin typeface="Source Sans Pro"/>
                <a:ea typeface="Source Sans Pro"/>
                <a:cs typeface="Source Sans Pro"/>
                <a:sym typeface="Source Sans Pro"/>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9pPr>
          </a:lstStyle>
          <a:p>
            <a:endParaRPr/>
          </a:p>
        </p:txBody>
      </p:sp>
      <p:sp>
        <p:nvSpPr>
          <p:cNvPr id="94" name="Google Shape;94;p11" descr="Yellow sidebar"/>
          <p:cNvSpPr/>
          <p:nvPr/>
        </p:nvSpPr>
        <p:spPr>
          <a:xfrm>
            <a:off x="0" y="0"/>
            <a:ext cx="100208" cy="6858000"/>
          </a:xfrm>
          <a:prstGeom prst="rect">
            <a:avLst/>
          </a:prstGeom>
          <a:solidFill>
            <a:srgbClr val="F4CE12"/>
          </a:solidFill>
          <a:ln w="12700" cap="flat" cmpd="sng">
            <a:solidFill>
              <a:srgbClr val="F4CE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ource Sans Pro"/>
              <a:ea typeface="Source Sans Pro"/>
              <a:cs typeface="Source Sans Pro"/>
              <a:sym typeface="Source Sans Pro"/>
            </a:endParaRPr>
          </a:p>
        </p:txBody>
      </p:sp>
      <p:sp>
        <p:nvSpPr>
          <p:cNvPr id="95" name="Google Shape;95;p11"/>
          <p:cNvSpPr txBox="1">
            <a:spLocks noGrp="1"/>
          </p:cNvSpPr>
          <p:nvPr>
            <p:ph type="dt" idx="10"/>
          </p:nvPr>
        </p:nvSpPr>
        <p:spPr>
          <a:xfrm>
            <a:off x="628650" y="6483926"/>
            <a:ext cx="2057400" cy="237549"/>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100">
                <a:solidFill>
                  <a:schemeClr val="dk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96" name="Google Shape;96;p11"/>
          <p:cNvSpPr txBox="1">
            <a:spLocks noGrp="1"/>
          </p:cNvSpPr>
          <p:nvPr>
            <p:ph type="ftr" idx="11"/>
          </p:nvPr>
        </p:nvSpPr>
        <p:spPr>
          <a:xfrm>
            <a:off x="3028950" y="6483926"/>
            <a:ext cx="3086100" cy="237549"/>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100">
                <a:solidFill>
                  <a:schemeClr val="dk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97" name="Google Shape;97;p11"/>
          <p:cNvSpPr txBox="1">
            <a:spLocks noGrp="1"/>
          </p:cNvSpPr>
          <p:nvPr>
            <p:ph type="sldNum" idx="12"/>
          </p:nvPr>
        </p:nvSpPr>
        <p:spPr>
          <a:xfrm>
            <a:off x="8416636" y="6529852"/>
            <a:ext cx="457199" cy="191623"/>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100">
                <a:solidFill>
                  <a:schemeClr val="dk1"/>
                </a:solidFill>
                <a:latin typeface="Source Sans Pro"/>
                <a:ea typeface="Source Sans Pro"/>
                <a:cs typeface="Source Sans Pro"/>
                <a:sym typeface="Source Sans Pro"/>
              </a:defRPr>
            </a:lvl1pPr>
            <a:lvl2pPr marL="0" marR="0" lvl="1" indent="0" algn="r" rtl="0">
              <a:spcBef>
                <a:spcPts val="0"/>
              </a:spcBef>
              <a:buNone/>
              <a:defRPr sz="1100">
                <a:solidFill>
                  <a:schemeClr val="dk1"/>
                </a:solidFill>
                <a:latin typeface="Source Sans Pro"/>
                <a:ea typeface="Source Sans Pro"/>
                <a:cs typeface="Source Sans Pro"/>
                <a:sym typeface="Source Sans Pro"/>
              </a:defRPr>
            </a:lvl2pPr>
            <a:lvl3pPr marL="0" marR="0" lvl="2" indent="0" algn="r" rtl="0">
              <a:spcBef>
                <a:spcPts val="0"/>
              </a:spcBef>
              <a:buNone/>
              <a:defRPr sz="1100">
                <a:solidFill>
                  <a:schemeClr val="dk1"/>
                </a:solidFill>
                <a:latin typeface="Source Sans Pro"/>
                <a:ea typeface="Source Sans Pro"/>
                <a:cs typeface="Source Sans Pro"/>
                <a:sym typeface="Source Sans Pro"/>
              </a:defRPr>
            </a:lvl3pPr>
            <a:lvl4pPr marL="0" marR="0" lvl="3" indent="0" algn="r" rtl="0">
              <a:spcBef>
                <a:spcPts val="0"/>
              </a:spcBef>
              <a:buNone/>
              <a:defRPr sz="1100">
                <a:solidFill>
                  <a:schemeClr val="dk1"/>
                </a:solidFill>
                <a:latin typeface="Source Sans Pro"/>
                <a:ea typeface="Source Sans Pro"/>
                <a:cs typeface="Source Sans Pro"/>
                <a:sym typeface="Source Sans Pro"/>
              </a:defRPr>
            </a:lvl4pPr>
            <a:lvl5pPr marL="0" marR="0" lvl="4" indent="0" algn="r" rtl="0">
              <a:spcBef>
                <a:spcPts val="0"/>
              </a:spcBef>
              <a:buNone/>
              <a:defRPr sz="1100">
                <a:solidFill>
                  <a:schemeClr val="dk1"/>
                </a:solidFill>
                <a:latin typeface="Source Sans Pro"/>
                <a:ea typeface="Source Sans Pro"/>
                <a:cs typeface="Source Sans Pro"/>
                <a:sym typeface="Source Sans Pro"/>
              </a:defRPr>
            </a:lvl5pPr>
            <a:lvl6pPr marL="0" marR="0" lvl="5" indent="0" algn="r" rtl="0">
              <a:spcBef>
                <a:spcPts val="0"/>
              </a:spcBef>
              <a:buNone/>
              <a:defRPr sz="1100">
                <a:solidFill>
                  <a:schemeClr val="dk1"/>
                </a:solidFill>
                <a:latin typeface="Source Sans Pro"/>
                <a:ea typeface="Source Sans Pro"/>
                <a:cs typeface="Source Sans Pro"/>
                <a:sym typeface="Source Sans Pro"/>
              </a:defRPr>
            </a:lvl6pPr>
            <a:lvl7pPr marL="0" marR="0" lvl="6" indent="0" algn="r" rtl="0">
              <a:spcBef>
                <a:spcPts val="0"/>
              </a:spcBef>
              <a:buNone/>
              <a:defRPr sz="1100">
                <a:solidFill>
                  <a:schemeClr val="dk1"/>
                </a:solidFill>
                <a:latin typeface="Source Sans Pro"/>
                <a:ea typeface="Source Sans Pro"/>
                <a:cs typeface="Source Sans Pro"/>
                <a:sym typeface="Source Sans Pro"/>
              </a:defRPr>
            </a:lvl7pPr>
            <a:lvl8pPr marL="0" marR="0" lvl="7" indent="0" algn="r" rtl="0">
              <a:spcBef>
                <a:spcPts val="0"/>
              </a:spcBef>
              <a:buNone/>
              <a:defRPr sz="1100">
                <a:solidFill>
                  <a:schemeClr val="dk1"/>
                </a:solidFill>
                <a:latin typeface="Source Sans Pro"/>
                <a:ea typeface="Source Sans Pro"/>
                <a:cs typeface="Source Sans Pro"/>
                <a:sym typeface="Source Sans Pro"/>
              </a:defRPr>
            </a:lvl8pPr>
            <a:lvl9pPr marL="0" marR="0" lvl="8" indent="0" algn="r" rtl="0">
              <a:spcBef>
                <a:spcPts val="0"/>
              </a:spcBef>
              <a:buNone/>
              <a:defRPr sz="1100">
                <a:solidFill>
                  <a:schemeClr val="dk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487597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3"/>
        <p:cNvGrpSpPr/>
        <p:nvPr/>
      </p:nvGrpSpPr>
      <p:grpSpPr>
        <a:xfrm>
          <a:off x="0" y="0"/>
          <a:ext cx="0" cy="0"/>
          <a:chOff x="0" y="0"/>
          <a:chExt cx="0" cy="0"/>
        </a:xfrm>
      </p:grpSpPr>
      <p:pic>
        <p:nvPicPr>
          <p:cNvPr id="24" name="Google Shape;24;p4" descr="Community and Technical Colleges. Washington State Board"/>
          <p:cNvPicPr preferRelativeResize="0"/>
          <p:nvPr/>
        </p:nvPicPr>
        <p:blipFill rotWithShape="1">
          <a:blip r:embed="rId2">
            <a:alphaModFix/>
          </a:blip>
          <a:srcRect t="12671"/>
          <a:stretch/>
        </p:blipFill>
        <p:spPr>
          <a:xfrm>
            <a:off x="105297" y="154004"/>
            <a:ext cx="3286396" cy="1231537"/>
          </a:xfrm>
          <a:prstGeom prst="rect">
            <a:avLst/>
          </a:prstGeom>
          <a:noFill/>
          <a:ln>
            <a:noFill/>
          </a:ln>
        </p:spPr>
      </p:pic>
      <p:pic>
        <p:nvPicPr>
          <p:cNvPr id="25" name="Google Shape;25;p4" descr="Header triangles pattern"/>
          <p:cNvPicPr preferRelativeResize="0"/>
          <p:nvPr/>
        </p:nvPicPr>
        <p:blipFill rotWithShape="1">
          <a:blip r:embed="rId3">
            <a:alphaModFix/>
          </a:blip>
          <a:srcRect t="42266"/>
          <a:stretch/>
        </p:blipFill>
        <p:spPr>
          <a:xfrm>
            <a:off x="5076294" y="0"/>
            <a:ext cx="4067706" cy="1481791"/>
          </a:xfrm>
          <a:prstGeom prst="rect">
            <a:avLst/>
          </a:prstGeom>
          <a:noFill/>
          <a:ln>
            <a:noFill/>
          </a:ln>
        </p:spPr>
      </p:pic>
      <p:sp>
        <p:nvSpPr>
          <p:cNvPr id="26" name="Google Shape;26;p4"/>
          <p:cNvSpPr txBox="1">
            <a:spLocks noGrp="1"/>
          </p:cNvSpPr>
          <p:nvPr>
            <p:ph type="title"/>
          </p:nvPr>
        </p:nvSpPr>
        <p:spPr>
          <a:xfrm>
            <a:off x="536860" y="1549936"/>
            <a:ext cx="8336975" cy="79707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003764"/>
              </a:buClr>
              <a:buSzPts val="3500"/>
              <a:buFont typeface="Source Sans Pro"/>
              <a:buNone/>
              <a:defRPr sz="3500" b="0" i="0" u="none" strike="noStrike" cap="none">
                <a:solidFill>
                  <a:srgbClr val="003764"/>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 name="Google Shape;27;p4"/>
          <p:cNvSpPr txBox="1">
            <a:spLocks noGrp="1"/>
          </p:cNvSpPr>
          <p:nvPr>
            <p:ph type="body" idx="1"/>
          </p:nvPr>
        </p:nvSpPr>
        <p:spPr>
          <a:xfrm>
            <a:off x="536860" y="2415155"/>
            <a:ext cx="8336975" cy="3757046"/>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rgbClr val="003764"/>
              </a:buClr>
              <a:buSzPts val="2800"/>
              <a:buFont typeface="Arial"/>
              <a:buChar char="•"/>
              <a:defRPr sz="2800" b="0" i="0" u="none" strike="noStrike" cap="none">
                <a:solidFill>
                  <a:srgbClr val="003764"/>
                </a:solidFill>
                <a:latin typeface="Source Sans Pro"/>
                <a:ea typeface="Source Sans Pro"/>
                <a:cs typeface="Source Sans Pro"/>
                <a:sym typeface="Source Sans Pro"/>
              </a:defRPr>
            </a:lvl1pPr>
            <a:lvl2pPr marL="914400" marR="0" lvl="1" indent="-381000" algn="l" rtl="0">
              <a:lnSpc>
                <a:spcPct val="90000"/>
              </a:lnSpc>
              <a:spcBef>
                <a:spcPts val="500"/>
              </a:spcBef>
              <a:spcAft>
                <a:spcPts val="0"/>
              </a:spcAft>
              <a:buClr>
                <a:srgbClr val="003764"/>
              </a:buClr>
              <a:buSzPts val="2400"/>
              <a:buFont typeface="Arial"/>
              <a:buChar char="•"/>
              <a:defRPr sz="2400" b="0" i="0" u="none" strike="noStrike" cap="none">
                <a:solidFill>
                  <a:srgbClr val="003764"/>
                </a:solidFill>
                <a:latin typeface="Source Sans Pro"/>
                <a:ea typeface="Source Sans Pro"/>
                <a:cs typeface="Source Sans Pro"/>
                <a:sym typeface="Source Sans Pro"/>
              </a:defRPr>
            </a:lvl2pPr>
            <a:lvl3pPr marL="1371600" marR="0" lvl="2" indent="-355600" algn="l" rtl="0">
              <a:lnSpc>
                <a:spcPct val="90000"/>
              </a:lnSpc>
              <a:spcBef>
                <a:spcPts val="500"/>
              </a:spcBef>
              <a:spcAft>
                <a:spcPts val="0"/>
              </a:spcAft>
              <a:buClr>
                <a:srgbClr val="003764"/>
              </a:buClr>
              <a:buSzPts val="2000"/>
              <a:buFont typeface="Arial"/>
              <a:buChar char="•"/>
              <a:defRPr sz="2000" b="0" i="0" u="none" strike="noStrike" cap="none">
                <a:solidFill>
                  <a:srgbClr val="003764"/>
                </a:solidFill>
                <a:latin typeface="Source Sans Pro"/>
                <a:ea typeface="Source Sans Pro"/>
                <a:cs typeface="Source Sans Pro"/>
                <a:sym typeface="Source Sans Pro"/>
              </a:defRPr>
            </a:lvl3pPr>
            <a:lvl4pPr marL="1828800" marR="0" lvl="3" indent="-342900" algn="l" rtl="0">
              <a:lnSpc>
                <a:spcPct val="90000"/>
              </a:lnSpc>
              <a:spcBef>
                <a:spcPts val="500"/>
              </a:spcBef>
              <a:spcAft>
                <a:spcPts val="0"/>
              </a:spcAft>
              <a:buClr>
                <a:srgbClr val="003764"/>
              </a:buClr>
              <a:buSzPts val="1800"/>
              <a:buFont typeface="Arial"/>
              <a:buChar char="•"/>
              <a:defRPr sz="1800" b="0" i="0" u="none" strike="noStrike" cap="none">
                <a:solidFill>
                  <a:srgbClr val="003764"/>
                </a:solidFill>
                <a:latin typeface="Source Sans Pro"/>
                <a:ea typeface="Source Sans Pro"/>
                <a:cs typeface="Source Sans Pro"/>
                <a:sym typeface="Source Sans Pro"/>
              </a:defRPr>
            </a:lvl4pPr>
            <a:lvl5pPr marL="2286000" marR="0" lvl="4" indent="-342900" algn="l" rtl="0">
              <a:lnSpc>
                <a:spcPct val="90000"/>
              </a:lnSpc>
              <a:spcBef>
                <a:spcPts val="500"/>
              </a:spcBef>
              <a:spcAft>
                <a:spcPts val="0"/>
              </a:spcAft>
              <a:buClr>
                <a:srgbClr val="003764"/>
              </a:buClr>
              <a:buSzPts val="1800"/>
              <a:buFont typeface="Arial"/>
              <a:buChar char="•"/>
              <a:defRPr sz="1800" b="0" i="0" u="none" strike="noStrike" cap="none">
                <a:solidFill>
                  <a:srgbClr val="003764"/>
                </a:solidFill>
                <a:latin typeface="Source Sans Pro"/>
                <a:ea typeface="Source Sans Pro"/>
                <a:cs typeface="Source Sans Pro"/>
                <a:sym typeface="Source Sans Pr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28" name="Google Shape;28;p4" descr="Yellow sidebar"/>
          <p:cNvSpPr/>
          <p:nvPr/>
        </p:nvSpPr>
        <p:spPr>
          <a:xfrm>
            <a:off x="0" y="0"/>
            <a:ext cx="100208" cy="6858000"/>
          </a:xfrm>
          <a:prstGeom prst="rect">
            <a:avLst/>
          </a:prstGeom>
          <a:solidFill>
            <a:srgbClr val="F4CE12"/>
          </a:solidFill>
          <a:ln w="12700" cap="flat" cmpd="sng">
            <a:solidFill>
              <a:srgbClr val="F4CE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ource Sans Pro"/>
              <a:ea typeface="Source Sans Pro"/>
              <a:cs typeface="Source Sans Pro"/>
              <a:sym typeface="Source Sans Pro"/>
            </a:endParaRPr>
          </a:p>
        </p:txBody>
      </p:sp>
      <p:sp>
        <p:nvSpPr>
          <p:cNvPr id="29" name="Google Shape;29;p4"/>
          <p:cNvSpPr txBox="1">
            <a:spLocks noGrp="1"/>
          </p:cNvSpPr>
          <p:nvPr>
            <p:ph type="dt" idx="10"/>
          </p:nvPr>
        </p:nvSpPr>
        <p:spPr>
          <a:xfrm>
            <a:off x="628650" y="6483926"/>
            <a:ext cx="2057400" cy="237549"/>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100">
                <a:solidFill>
                  <a:schemeClr val="dk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30" name="Google Shape;30;p4"/>
          <p:cNvSpPr txBox="1">
            <a:spLocks noGrp="1"/>
          </p:cNvSpPr>
          <p:nvPr>
            <p:ph type="ftr" idx="11"/>
          </p:nvPr>
        </p:nvSpPr>
        <p:spPr>
          <a:xfrm>
            <a:off x="3028950" y="6483926"/>
            <a:ext cx="3086100" cy="237549"/>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100">
                <a:solidFill>
                  <a:schemeClr val="dk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31" name="Google Shape;31;p4"/>
          <p:cNvSpPr txBox="1">
            <a:spLocks noGrp="1"/>
          </p:cNvSpPr>
          <p:nvPr>
            <p:ph type="sldNum" idx="12"/>
          </p:nvPr>
        </p:nvSpPr>
        <p:spPr>
          <a:xfrm>
            <a:off x="8406245" y="6483926"/>
            <a:ext cx="467590" cy="237549"/>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100">
                <a:solidFill>
                  <a:schemeClr val="dk1"/>
                </a:solidFill>
                <a:latin typeface="Source Sans Pro"/>
                <a:ea typeface="Source Sans Pro"/>
                <a:cs typeface="Source Sans Pro"/>
                <a:sym typeface="Source Sans Pro"/>
              </a:defRPr>
            </a:lvl1pPr>
            <a:lvl2pPr marL="0" marR="0" lvl="1" indent="0" algn="r" rtl="0">
              <a:spcBef>
                <a:spcPts val="0"/>
              </a:spcBef>
              <a:buNone/>
              <a:defRPr sz="1100">
                <a:solidFill>
                  <a:schemeClr val="dk1"/>
                </a:solidFill>
                <a:latin typeface="Source Sans Pro"/>
                <a:ea typeface="Source Sans Pro"/>
                <a:cs typeface="Source Sans Pro"/>
                <a:sym typeface="Source Sans Pro"/>
              </a:defRPr>
            </a:lvl2pPr>
            <a:lvl3pPr marL="0" marR="0" lvl="2" indent="0" algn="r" rtl="0">
              <a:spcBef>
                <a:spcPts val="0"/>
              </a:spcBef>
              <a:buNone/>
              <a:defRPr sz="1100">
                <a:solidFill>
                  <a:schemeClr val="dk1"/>
                </a:solidFill>
                <a:latin typeface="Source Sans Pro"/>
                <a:ea typeface="Source Sans Pro"/>
                <a:cs typeface="Source Sans Pro"/>
                <a:sym typeface="Source Sans Pro"/>
              </a:defRPr>
            </a:lvl3pPr>
            <a:lvl4pPr marL="0" marR="0" lvl="3" indent="0" algn="r" rtl="0">
              <a:spcBef>
                <a:spcPts val="0"/>
              </a:spcBef>
              <a:buNone/>
              <a:defRPr sz="1100">
                <a:solidFill>
                  <a:schemeClr val="dk1"/>
                </a:solidFill>
                <a:latin typeface="Source Sans Pro"/>
                <a:ea typeface="Source Sans Pro"/>
                <a:cs typeface="Source Sans Pro"/>
                <a:sym typeface="Source Sans Pro"/>
              </a:defRPr>
            </a:lvl4pPr>
            <a:lvl5pPr marL="0" marR="0" lvl="4" indent="0" algn="r" rtl="0">
              <a:spcBef>
                <a:spcPts val="0"/>
              </a:spcBef>
              <a:buNone/>
              <a:defRPr sz="1100">
                <a:solidFill>
                  <a:schemeClr val="dk1"/>
                </a:solidFill>
                <a:latin typeface="Source Sans Pro"/>
                <a:ea typeface="Source Sans Pro"/>
                <a:cs typeface="Source Sans Pro"/>
                <a:sym typeface="Source Sans Pro"/>
              </a:defRPr>
            </a:lvl5pPr>
            <a:lvl6pPr marL="0" marR="0" lvl="5" indent="0" algn="r" rtl="0">
              <a:spcBef>
                <a:spcPts val="0"/>
              </a:spcBef>
              <a:buNone/>
              <a:defRPr sz="1100">
                <a:solidFill>
                  <a:schemeClr val="dk1"/>
                </a:solidFill>
                <a:latin typeface="Source Sans Pro"/>
                <a:ea typeface="Source Sans Pro"/>
                <a:cs typeface="Source Sans Pro"/>
                <a:sym typeface="Source Sans Pro"/>
              </a:defRPr>
            </a:lvl6pPr>
            <a:lvl7pPr marL="0" marR="0" lvl="6" indent="0" algn="r" rtl="0">
              <a:spcBef>
                <a:spcPts val="0"/>
              </a:spcBef>
              <a:buNone/>
              <a:defRPr sz="1100">
                <a:solidFill>
                  <a:schemeClr val="dk1"/>
                </a:solidFill>
                <a:latin typeface="Source Sans Pro"/>
                <a:ea typeface="Source Sans Pro"/>
                <a:cs typeface="Source Sans Pro"/>
                <a:sym typeface="Source Sans Pro"/>
              </a:defRPr>
            </a:lvl7pPr>
            <a:lvl8pPr marL="0" marR="0" lvl="7" indent="0" algn="r" rtl="0">
              <a:spcBef>
                <a:spcPts val="0"/>
              </a:spcBef>
              <a:buNone/>
              <a:defRPr sz="1100">
                <a:solidFill>
                  <a:schemeClr val="dk1"/>
                </a:solidFill>
                <a:latin typeface="Source Sans Pro"/>
                <a:ea typeface="Source Sans Pro"/>
                <a:cs typeface="Source Sans Pro"/>
                <a:sym typeface="Source Sans Pro"/>
              </a:defRPr>
            </a:lvl8pPr>
            <a:lvl9pPr marL="0" marR="0" lvl="8" indent="0" algn="r" rtl="0">
              <a:spcBef>
                <a:spcPts val="0"/>
              </a:spcBef>
              <a:buNone/>
              <a:defRPr sz="1100">
                <a:solidFill>
                  <a:schemeClr val="dk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2"/>
        <p:cNvGrpSpPr/>
        <p:nvPr/>
      </p:nvGrpSpPr>
      <p:grpSpPr>
        <a:xfrm>
          <a:off x="0" y="0"/>
          <a:ext cx="0" cy="0"/>
          <a:chOff x="0" y="0"/>
          <a:chExt cx="0" cy="0"/>
        </a:xfrm>
      </p:grpSpPr>
      <p:pic>
        <p:nvPicPr>
          <p:cNvPr id="33" name="Google Shape;33;p5" descr="Community and Technical Colleges. Washington State Board."/>
          <p:cNvPicPr preferRelativeResize="0"/>
          <p:nvPr/>
        </p:nvPicPr>
        <p:blipFill rotWithShape="1">
          <a:blip r:embed="rId2">
            <a:alphaModFix/>
          </a:blip>
          <a:srcRect t="12671"/>
          <a:stretch/>
        </p:blipFill>
        <p:spPr>
          <a:xfrm>
            <a:off x="105297" y="154004"/>
            <a:ext cx="3286396" cy="1231537"/>
          </a:xfrm>
          <a:prstGeom prst="rect">
            <a:avLst/>
          </a:prstGeom>
          <a:noFill/>
          <a:ln>
            <a:noFill/>
          </a:ln>
        </p:spPr>
      </p:pic>
      <p:pic>
        <p:nvPicPr>
          <p:cNvPr id="34" name="Google Shape;34;p5" descr="Header triangles pattern"/>
          <p:cNvPicPr preferRelativeResize="0"/>
          <p:nvPr/>
        </p:nvPicPr>
        <p:blipFill rotWithShape="1">
          <a:blip r:embed="rId3">
            <a:alphaModFix/>
          </a:blip>
          <a:srcRect t="42266"/>
          <a:stretch/>
        </p:blipFill>
        <p:spPr>
          <a:xfrm>
            <a:off x="5076294" y="0"/>
            <a:ext cx="4067706" cy="1481791"/>
          </a:xfrm>
          <a:prstGeom prst="rect">
            <a:avLst/>
          </a:prstGeom>
          <a:noFill/>
          <a:ln>
            <a:noFill/>
          </a:ln>
        </p:spPr>
      </p:pic>
      <p:sp>
        <p:nvSpPr>
          <p:cNvPr id="35" name="Google Shape;35;p5"/>
          <p:cNvSpPr txBox="1">
            <a:spLocks noGrp="1"/>
          </p:cNvSpPr>
          <p:nvPr>
            <p:ph type="title"/>
          </p:nvPr>
        </p:nvSpPr>
        <p:spPr>
          <a:xfrm>
            <a:off x="582468" y="1709744"/>
            <a:ext cx="8270588" cy="2852737"/>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rgbClr val="003764"/>
              </a:buClr>
              <a:buSzPts val="4800"/>
              <a:buFont typeface="Source Sans Pro"/>
              <a:buNone/>
              <a:defRPr sz="4800" b="0" i="0" u="none" strike="noStrike" cap="none">
                <a:solidFill>
                  <a:srgbClr val="003764"/>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 name="Google Shape;36;p5"/>
          <p:cNvSpPr txBox="1">
            <a:spLocks noGrp="1"/>
          </p:cNvSpPr>
          <p:nvPr>
            <p:ph type="body" idx="1"/>
          </p:nvPr>
        </p:nvSpPr>
        <p:spPr>
          <a:xfrm>
            <a:off x="582468" y="4589469"/>
            <a:ext cx="8270588" cy="1500187"/>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003764"/>
              </a:buClr>
              <a:buSzPts val="2400"/>
              <a:buFont typeface="Arial"/>
              <a:buNone/>
              <a:defRPr sz="2400" b="0" i="0" u="none" strike="noStrike" cap="none">
                <a:solidFill>
                  <a:srgbClr val="003764"/>
                </a:solidFill>
                <a:latin typeface="Source Sans Pro"/>
                <a:ea typeface="Source Sans Pro"/>
                <a:cs typeface="Source Sans Pro"/>
                <a:sym typeface="Source Sans Pro"/>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Source Sans Pro"/>
                <a:ea typeface="Source Sans Pro"/>
                <a:cs typeface="Source Sans Pro"/>
                <a:sym typeface="Source Sans Pro"/>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Source Sans Pro"/>
                <a:ea typeface="Source Sans Pro"/>
                <a:cs typeface="Source Sans Pro"/>
                <a:sym typeface="Source Sans Pro"/>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Source Sans Pro"/>
                <a:ea typeface="Source Sans Pro"/>
                <a:cs typeface="Source Sans Pro"/>
                <a:sym typeface="Source Sans Pro"/>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Source Sans Pro"/>
                <a:ea typeface="Source Sans Pro"/>
                <a:cs typeface="Source Sans Pro"/>
                <a:sym typeface="Source Sans Pro"/>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Source Sans Pro"/>
                <a:ea typeface="Source Sans Pro"/>
                <a:cs typeface="Source Sans Pro"/>
                <a:sym typeface="Source Sans Pro"/>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Source Sans Pro"/>
                <a:ea typeface="Source Sans Pro"/>
                <a:cs typeface="Source Sans Pro"/>
                <a:sym typeface="Source Sans Pro"/>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Source Sans Pro"/>
                <a:ea typeface="Source Sans Pro"/>
                <a:cs typeface="Source Sans Pro"/>
                <a:sym typeface="Source Sans Pro"/>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Source Sans Pro"/>
                <a:ea typeface="Source Sans Pro"/>
                <a:cs typeface="Source Sans Pro"/>
                <a:sym typeface="Source Sans Pro"/>
              </a:defRPr>
            </a:lvl9pPr>
          </a:lstStyle>
          <a:p>
            <a:endParaRPr/>
          </a:p>
        </p:txBody>
      </p:sp>
      <p:sp>
        <p:nvSpPr>
          <p:cNvPr id="37" name="Google Shape;37;p5" descr="Yellow sidebar"/>
          <p:cNvSpPr/>
          <p:nvPr/>
        </p:nvSpPr>
        <p:spPr>
          <a:xfrm>
            <a:off x="0" y="0"/>
            <a:ext cx="100208" cy="6858000"/>
          </a:xfrm>
          <a:prstGeom prst="rect">
            <a:avLst/>
          </a:prstGeom>
          <a:solidFill>
            <a:srgbClr val="F4CE12"/>
          </a:solidFill>
          <a:ln w="12700" cap="flat" cmpd="sng">
            <a:solidFill>
              <a:srgbClr val="F4CE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ource Sans Pro"/>
              <a:ea typeface="Source Sans Pro"/>
              <a:cs typeface="Source Sans Pro"/>
              <a:sym typeface="Source Sans Pro"/>
            </a:endParaRPr>
          </a:p>
        </p:txBody>
      </p:sp>
      <p:sp>
        <p:nvSpPr>
          <p:cNvPr id="38" name="Google Shape;38;p5"/>
          <p:cNvSpPr txBox="1">
            <a:spLocks noGrp="1"/>
          </p:cNvSpPr>
          <p:nvPr>
            <p:ph type="dt" idx="10"/>
          </p:nvPr>
        </p:nvSpPr>
        <p:spPr>
          <a:xfrm>
            <a:off x="628650" y="6483926"/>
            <a:ext cx="2057400" cy="237549"/>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100">
                <a:solidFill>
                  <a:schemeClr val="dk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39" name="Google Shape;39;p5"/>
          <p:cNvSpPr txBox="1">
            <a:spLocks noGrp="1"/>
          </p:cNvSpPr>
          <p:nvPr>
            <p:ph type="ftr" idx="11"/>
          </p:nvPr>
        </p:nvSpPr>
        <p:spPr>
          <a:xfrm>
            <a:off x="3028950" y="6483926"/>
            <a:ext cx="3086100" cy="237549"/>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100">
                <a:solidFill>
                  <a:schemeClr val="dk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40" name="Google Shape;40;p5"/>
          <p:cNvSpPr txBox="1">
            <a:spLocks noGrp="1"/>
          </p:cNvSpPr>
          <p:nvPr>
            <p:ph type="sldNum" idx="12"/>
          </p:nvPr>
        </p:nvSpPr>
        <p:spPr>
          <a:xfrm>
            <a:off x="8416636" y="6529852"/>
            <a:ext cx="457199" cy="191623"/>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100">
                <a:solidFill>
                  <a:schemeClr val="dk1"/>
                </a:solidFill>
                <a:latin typeface="Source Sans Pro"/>
                <a:ea typeface="Source Sans Pro"/>
                <a:cs typeface="Source Sans Pro"/>
                <a:sym typeface="Source Sans Pro"/>
              </a:defRPr>
            </a:lvl1pPr>
            <a:lvl2pPr marL="0" marR="0" lvl="1" indent="0" algn="r" rtl="0">
              <a:spcBef>
                <a:spcPts val="0"/>
              </a:spcBef>
              <a:buNone/>
              <a:defRPr sz="1100">
                <a:solidFill>
                  <a:schemeClr val="dk1"/>
                </a:solidFill>
                <a:latin typeface="Source Sans Pro"/>
                <a:ea typeface="Source Sans Pro"/>
                <a:cs typeface="Source Sans Pro"/>
                <a:sym typeface="Source Sans Pro"/>
              </a:defRPr>
            </a:lvl2pPr>
            <a:lvl3pPr marL="0" marR="0" lvl="2" indent="0" algn="r" rtl="0">
              <a:spcBef>
                <a:spcPts val="0"/>
              </a:spcBef>
              <a:buNone/>
              <a:defRPr sz="1100">
                <a:solidFill>
                  <a:schemeClr val="dk1"/>
                </a:solidFill>
                <a:latin typeface="Source Sans Pro"/>
                <a:ea typeface="Source Sans Pro"/>
                <a:cs typeface="Source Sans Pro"/>
                <a:sym typeface="Source Sans Pro"/>
              </a:defRPr>
            </a:lvl3pPr>
            <a:lvl4pPr marL="0" marR="0" lvl="3" indent="0" algn="r" rtl="0">
              <a:spcBef>
                <a:spcPts val="0"/>
              </a:spcBef>
              <a:buNone/>
              <a:defRPr sz="1100">
                <a:solidFill>
                  <a:schemeClr val="dk1"/>
                </a:solidFill>
                <a:latin typeface="Source Sans Pro"/>
                <a:ea typeface="Source Sans Pro"/>
                <a:cs typeface="Source Sans Pro"/>
                <a:sym typeface="Source Sans Pro"/>
              </a:defRPr>
            </a:lvl4pPr>
            <a:lvl5pPr marL="0" marR="0" lvl="4" indent="0" algn="r" rtl="0">
              <a:spcBef>
                <a:spcPts val="0"/>
              </a:spcBef>
              <a:buNone/>
              <a:defRPr sz="1100">
                <a:solidFill>
                  <a:schemeClr val="dk1"/>
                </a:solidFill>
                <a:latin typeface="Source Sans Pro"/>
                <a:ea typeface="Source Sans Pro"/>
                <a:cs typeface="Source Sans Pro"/>
                <a:sym typeface="Source Sans Pro"/>
              </a:defRPr>
            </a:lvl5pPr>
            <a:lvl6pPr marL="0" marR="0" lvl="5" indent="0" algn="r" rtl="0">
              <a:spcBef>
                <a:spcPts val="0"/>
              </a:spcBef>
              <a:buNone/>
              <a:defRPr sz="1100">
                <a:solidFill>
                  <a:schemeClr val="dk1"/>
                </a:solidFill>
                <a:latin typeface="Source Sans Pro"/>
                <a:ea typeface="Source Sans Pro"/>
                <a:cs typeface="Source Sans Pro"/>
                <a:sym typeface="Source Sans Pro"/>
              </a:defRPr>
            </a:lvl6pPr>
            <a:lvl7pPr marL="0" marR="0" lvl="6" indent="0" algn="r" rtl="0">
              <a:spcBef>
                <a:spcPts val="0"/>
              </a:spcBef>
              <a:buNone/>
              <a:defRPr sz="1100">
                <a:solidFill>
                  <a:schemeClr val="dk1"/>
                </a:solidFill>
                <a:latin typeface="Source Sans Pro"/>
                <a:ea typeface="Source Sans Pro"/>
                <a:cs typeface="Source Sans Pro"/>
                <a:sym typeface="Source Sans Pro"/>
              </a:defRPr>
            </a:lvl7pPr>
            <a:lvl8pPr marL="0" marR="0" lvl="7" indent="0" algn="r" rtl="0">
              <a:spcBef>
                <a:spcPts val="0"/>
              </a:spcBef>
              <a:buNone/>
              <a:defRPr sz="1100">
                <a:solidFill>
                  <a:schemeClr val="dk1"/>
                </a:solidFill>
                <a:latin typeface="Source Sans Pro"/>
                <a:ea typeface="Source Sans Pro"/>
                <a:cs typeface="Source Sans Pro"/>
                <a:sym typeface="Source Sans Pro"/>
              </a:defRPr>
            </a:lvl8pPr>
            <a:lvl9pPr marL="0" marR="0" lvl="8" indent="0" algn="r" rtl="0">
              <a:spcBef>
                <a:spcPts val="0"/>
              </a:spcBef>
              <a:buNone/>
              <a:defRPr sz="1100">
                <a:solidFill>
                  <a:schemeClr val="dk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51"/>
        <p:cNvGrpSpPr/>
        <p:nvPr/>
      </p:nvGrpSpPr>
      <p:grpSpPr>
        <a:xfrm>
          <a:off x="0" y="0"/>
          <a:ext cx="0" cy="0"/>
          <a:chOff x="0" y="0"/>
          <a:chExt cx="0" cy="0"/>
        </a:xfrm>
      </p:grpSpPr>
      <p:pic>
        <p:nvPicPr>
          <p:cNvPr id="52" name="Google Shape;52;p7" descr="Community and Technical Colleges. Washington State Board."/>
          <p:cNvPicPr preferRelativeResize="0"/>
          <p:nvPr/>
        </p:nvPicPr>
        <p:blipFill rotWithShape="1">
          <a:blip r:embed="rId2">
            <a:alphaModFix/>
          </a:blip>
          <a:srcRect t="12671"/>
          <a:stretch/>
        </p:blipFill>
        <p:spPr>
          <a:xfrm>
            <a:off x="105297" y="154004"/>
            <a:ext cx="3286396" cy="1231537"/>
          </a:xfrm>
          <a:prstGeom prst="rect">
            <a:avLst/>
          </a:prstGeom>
          <a:noFill/>
          <a:ln>
            <a:noFill/>
          </a:ln>
        </p:spPr>
      </p:pic>
      <p:pic>
        <p:nvPicPr>
          <p:cNvPr id="53" name="Google Shape;53;p7" descr="Header triangles pattern"/>
          <p:cNvPicPr preferRelativeResize="0"/>
          <p:nvPr/>
        </p:nvPicPr>
        <p:blipFill rotWithShape="1">
          <a:blip r:embed="rId3">
            <a:alphaModFix/>
          </a:blip>
          <a:srcRect t="42266"/>
          <a:stretch/>
        </p:blipFill>
        <p:spPr>
          <a:xfrm>
            <a:off x="5076294" y="4063"/>
            <a:ext cx="4067706" cy="1481791"/>
          </a:xfrm>
          <a:prstGeom prst="rect">
            <a:avLst/>
          </a:prstGeom>
          <a:noFill/>
          <a:ln>
            <a:noFill/>
          </a:ln>
        </p:spPr>
      </p:pic>
      <p:sp>
        <p:nvSpPr>
          <p:cNvPr id="54" name="Google Shape;54;p7"/>
          <p:cNvSpPr txBox="1">
            <a:spLocks noGrp="1"/>
          </p:cNvSpPr>
          <p:nvPr>
            <p:ph type="title"/>
          </p:nvPr>
        </p:nvSpPr>
        <p:spPr>
          <a:xfrm>
            <a:off x="507276" y="1485854"/>
            <a:ext cx="8335388" cy="736311"/>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003764"/>
              </a:buClr>
              <a:buSzPts val="3500"/>
              <a:buFont typeface="Source Sans Pro"/>
              <a:buNone/>
              <a:defRPr sz="3500" b="0" i="0" u="none" strike="noStrike" cap="none">
                <a:solidFill>
                  <a:srgbClr val="003764"/>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Google Shape;55;p7"/>
          <p:cNvSpPr txBox="1">
            <a:spLocks noGrp="1"/>
          </p:cNvSpPr>
          <p:nvPr>
            <p:ph type="body" idx="1"/>
          </p:nvPr>
        </p:nvSpPr>
        <p:spPr>
          <a:xfrm>
            <a:off x="507278" y="2385434"/>
            <a:ext cx="4002378" cy="524893"/>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rgbClr val="003764"/>
              </a:buClr>
              <a:buSzPts val="2400"/>
              <a:buFont typeface="Arial"/>
              <a:buNone/>
              <a:defRPr sz="2400" b="1" i="0" u="none" strike="noStrike" cap="none">
                <a:solidFill>
                  <a:srgbClr val="003764"/>
                </a:solidFill>
                <a:latin typeface="Source Sans Pro"/>
                <a:ea typeface="Source Sans Pro"/>
                <a:cs typeface="Source Sans Pro"/>
                <a:sym typeface="Source Sans Pro"/>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Source Sans Pro"/>
                <a:ea typeface="Source Sans Pro"/>
                <a:cs typeface="Source Sans Pro"/>
                <a:sym typeface="Source Sans Pro"/>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Source Sans Pro"/>
                <a:ea typeface="Source Sans Pro"/>
                <a:cs typeface="Source Sans Pro"/>
                <a:sym typeface="Source Sans Pro"/>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9pPr>
          </a:lstStyle>
          <a:p>
            <a:endParaRPr/>
          </a:p>
        </p:txBody>
      </p:sp>
      <p:sp>
        <p:nvSpPr>
          <p:cNvPr id="56" name="Google Shape;56;p7"/>
          <p:cNvSpPr txBox="1">
            <a:spLocks noGrp="1"/>
          </p:cNvSpPr>
          <p:nvPr>
            <p:ph type="body" idx="2"/>
          </p:nvPr>
        </p:nvSpPr>
        <p:spPr>
          <a:xfrm>
            <a:off x="507278" y="3003840"/>
            <a:ext cx="4002378" cy="3313833"/>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rgbClr val="003764"/>
              </a:buClr>
              <a:buSzPts val="2800"/>
              <a:buFont typeface="Arial"/>
              <a:buChar char="•"/>
              <a:defRPr sz="2800" b="0" i="0" u="none" strike="noStrike" cap="none">
                <a:solidFill>
                  <a:srgbClr val="003764"/>
                </a:solidFill>
                <a:latin typeface="Source Sans Pro"/>
                <a:ea typeface="Source Sans Pro"/>
                <a:cs typeface="Source Sans Pro"/>
                <a:sym typeface="Source Sans Pro"/>
              </a:defRPr>
            </a:lvl1pPr>
            <a:lvl2pPr marL="914400" marR="0" lvl="1" indent="-381000" algn="l" rtl="0">
              <a:lnSpc>
                <a:spcPct val="90000"/>
              </a:lnSpc>
              <a:spcBef>
                <a:spcPts val="500"/>
              </a:spcBef>
              <a:spcAft>
                <a:spcPts val="0"/>
              </a:spcAft>
              <a:buClr>
                <a:srgbClr val="003764"/>
              </a:buClr>
              <a:buSzPts val="2400"/>
              <a:buFont typeface="Arial"/>
              <a:buChar char="•"/>
              <a:defRPr sz="2400" b="0" i="0" u="none" strike="noStrike" cap="none">
                <a:solidFill>
                  <a:srgbClr val="003764"/>
                </a:solidFill>
                <a:latin typeface="Source Sans Pro"/>
                <a:ea typeface="Source Sans Pro"/>
                <a:cs typeface="Source Sans Pro"/>
                <a:sym typeface="Source Sans Pro"/>
              </a:defRPr>
            </a:lvl2pPr>
            <a:lvl3pPr marL="1371600" marR="0" lvl="2" indent="-355600" algn="l" rtl="0">
              <a:lnSpc>
                <a:spcPct val="90000"/>
              </a:lnSpc>
              <a:spcBef>
                <a:spcPts val="500"/>
              </a:spcBef>
              <a:spcAft>
                <a:spcPts val="0"/>
              </a:spcAft>
              <a:buClr>
                <a:srgbClr val="003764"/>
              </a:buClr>
              <a:buSzPts val="2000"/>
              <a:buFont typeface="Arial"/>
              <a:buChar char="•"/>
              <a:defRPr sz="2000" b="0" i="0" u="none" strike="noStrike" cap="none">
                <a:solidFill>
                  <a:srgbClr val="003764"/>
                </a:solidFill>
                <a:latin typeface="Source Sans Pro"/>
                <a:ea typeface="Source Sans Pro"/>
                <a:cs typeface="Source Sans Pro"/>
                <a:sym typeface="Source Sans Pro"/>
              </a:defRPr>
            </a:lvl3pPr>
            <a:lvl4pPr marL="1828800" marR="0" lvl="3" indent="-342900" algn="l" rtl="0">
              <a:lnSpc>
                <a:spcPct val="90000"/>
              </a:lnSpc>
              <a:spcBef>
                <a:spcPts val="500"/>
              </a:spcBef>
              <a:spcAft>
                <a:spcPts val="0"/>
              </a:spcAft>
              <a:buClr>
                <a:srgbClr val="003764"/>
              </a:buClr>
              <a:buSzPts val="1800"/>
              <a:buFont typeface="Arial"/>
              <a:buChar char="•"/>
              <a:defRPr sz="1800" b="0" i="0" u="none" strike="noStrike" cap="none">
                <a:solidFill>
                  <a:srgbClr val="003764"/>
                </a:solidFill>
                <a:latin typeface="Source Sans Pro"/>
                <a:ea typeface="Source Sans Pro"/>
                <a:cs typeface="Source Sans Pro"/>
                <a:sym typeface="Source Sans Pro"/>
              </a:defRPr>
            </a:lvl4pPr>
            <a:lvl5pPr marL="2286000" marR="0" lvl="4" indent="-342900" algn="l" rtl="0">
              <a:lnSpc>
                <a:spcPct val="90000"/>
              </a:lnSpc>
              <a:spcBef>
                <a:spcPts val="500"/>
              </a:spcBef>
              <a:spcAft>
                <a:spcPts val="0"/>
              </a:spcAft>
              <a:buClr>
                <a:srgbClr val="003764"/>
              </a:buClr>
              <a:buSzPts val="1800"/>
              <a:buFont typeface="Arial"/>
              <a:buChar char="•"/>
              <a:defRPr sz="1800" b="0" i="0" u="none" strike="noStrike" cap="none">
                <a:solidFill>
                  <a:srgbClr val="003764"/>
                </a:solidFill>
                <a:latin typeface="Source Sans Pro"/>
                <a:ea typeface="Source Sans Pro"/>
                <a:cs typeface="Source Sans Pro"/>
                <a:sym typeface="Source Sans Pr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57" name="Google Shape;57;p7"/>
          <p:cNvSpPr txBox="1">
            <a:spLocks noGrp="1"/>
          </p:cNvSpPr>
          <p:nvPr>
            <p:ph type="body" idx="3"/>
          </p:nvPr>
        </p:nvSpPr>
        <p:spPr>
          <a:xfrm>
            <a:off x="4790207" y="2385430"/>
            <a:ext cx="4052457" cy="524894"/>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rgbClr val="003764"/>
              </a:buClr>
              <a:buSzPts val="2400"/>
              <a:buFont typeface="Arial"/>
              <a:buNone/>
              <a:defRPr sz="2400" b="1" i="0" u="none" strike="noStrike" cap="none">
                <a:solidFill>
                  <a:srgbClr val="003764"/>
                </a:solidFill>
                <a:latin typeface="Source Sans Pro"/>
                <a:ea typeface="Source Sans Pro"/>
                <a:cs typeface="Source Sans Pro"/>
                <a:sym typeface="Source Sans Pro"/>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Source Sans Pro"/>
                <a:ea typeface="Source Sans Pro"/>
                <a:cs typeface="Source Sans Pro"/>
                <a:sym typeface="Source Sans Pro"/>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Source Sans Pro"/>
                <a:ea typeface="Source Sans Pro"/>
                <a:cs typeface="Source Sans Pro"/>
                <a:sym typeface="Source Sans Pro"/>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9pPr>
          </a:lstStyle>
          <a:p>
            <a:endParaRPr/>
          </a:p>
        </p:txBody>
      </p:sp>
      <p:sp>
        <p:nvSpPr>
          <p:cNvPr id="58" name="Google Shape;58;p7"/>
          <p:cNvSpPr txBox="1">
            <a:spLocks noGrp="1"/>
          </p:cNvSpPr>
          <p:nvPr>
            <p:ph type="body" idx="4"/>
          </p:nvPr>
        </p:nvSpPr>
        <p:spPr>
          <a:xfrm>
            <a:off x="4790207" y="3003840"/>
            <a:ext cx="4052457" cy="3313833"/>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rgbClr val="003764"/>
              </a:buClr>
              <a:buSzPts val="2800"/>
              <a:buFont typeface="Arial"/>
              <a:buChar char="•"/>
              <a:defRPr sz="2800" b="0" i="0" u="none" strike="noStrike" cap="none">
                <a:solidFill>
                  <a:srgbClr val="003764"/>
                </a:solidFill>
                <a:latin typeface="Source Sans Pro"/>
                <a:ea typeface="Source Sans Pro"/>
                <a:cs typeface="Source Sans Pro"/>
                <a:sym typeface="Source Sans Pro"/>
              </a:defRPr>
            </a:lvl1pPr>
            <a:lvl2pPr marL="914400" marR="0" lvl="1" indent="-381000" algn="l" rtl="0">
              <a:lnSpc>
                <a:spcPct val="90000"/>
              </a:lnSpc>
              <a:spcBef>
                <a:spcPts val="500"/>
              </a:spcBef>
              <a:spcAft>
                <a:spcPts val="0"/>
              </a:spcAft>
              <a:buClr>
                <a:srgbClr val="003764"/>
              </a:buClr>
              <a:buSzPts val="2400"/>
              <a:buFont typeface="Arial"/>
              <a:buChar char="•"/>
              <a:defRPr sz="2400" b="0" i="0" u="none" strike="noStrike" cap="none">
                <a:solidFill>
                  <a:srgbClr val="003764"/>
                </a:solidFill>
                <a:latin typeface="Source Sans Pro"/>
                <a:ea typeface="Source Sans Pro"/>
                <a:cs typeface="Source Sans Pro"/>
                <a:sym typeface="Source Sans Pro"/>
              </a:defRPr>
            </a:lvl2pPr>
            <a:lvl3pPr marL="1371600" marR="0" lvl="2" indent="-355600" algn="l" rtl="0">
              <a:lnSpc>
                <a:spcPct val="90000"/>
              </a:lnSpc>
              <a:spcBef>
                <a:spcPts val="500"/>
              </a:spcBef>
              <a:spcAft>
                <a:spcPts val="0"/>
              </a:spcAft>
              <a:buClr>
                <a:srgbClr val="003764"/>
              </a:buClr>
              <a:buSzPts val="2000"/>
              <a:buFont typeface="Arial"/>
              <a:buChar char="•"/>
              <a:defRPr sz="2000" b="0" i="0" u="none" strike="noStrike" cap="none">
                <a:solidFill>
                  <a:srgbClr val="003764"/>
                </a:solidFill>
                <a:latin typeface="Source Sans Pro"/>
                <a:ea typeface="Source Sans Pro"/>
                <a:cs typeface="Source Sans Pro"/>
                <a:sym typeface="Source Sans Pro"/>
              </a:defRPr>
            </a:lvl3pPr>
            <a:lvl4pPr marL="1828800" marR="0" lvl="3" indent="-342900" algn="l" rtl="0">
              <a:lnSpc>
                <a:spcPct val="90000"/>
              </a:lnSpc>
              <a:spcBef>
                <a:spcPts val="500"/>
              </a:spcBef>
              <a:spcAft>
                <a:spcPts val="0"/>
              </a:spcAft>
              <a:buClr>
                <a:srgbClr val="003764"/>
              </a:buClr>
              <a:buSzPts val="1800"/>
              <a:buFont typeface="Arial"/>
              <a:buChar char="•"/>
              <a:defRPr sz="1800" b="0" i="0" u="none" strike="noStrike" cap="none">
                <a:solidFill>
                  <a:srgbClr val="003764"/>
                </a:solidFill>
                <a:latin typeface="Source Sans Pro"/>
                <a:ea typeface="Source Sans Pro"/>
                <a:cs typeface="Source Sans Pro"/>
                <a:sym typeface="Source Sans Pro"/>
              </a:defRPr>
            </a:lvl4pPr>
            <a:lvl5pPr marL="2286000" marR="0" lvl="4" indent="-342900" algn="l" rtl="0">
              <a:lnSpc>
                <a:spcPct val="90000"/>
              </a:lnSpc>
              <a:spcBef>
                <a:spcPts val="500"/>
              </a:spcBef>
              <a:spcAft>
                <a:spcPts val="0"/>
              </a:spcAft>
              <a:buClr>
                <a:srgbClr val="003764"/>
              </a:buClr>
              <a:buSzPts val="1800"/>
              <a:buFont typeface="Arial"/>
              <a:buChar char="•"/>
              <a:defRPr sz="1800" b="0" i="0" u="none" strike="noStrike" cap="none">
                <a:solidFill>
                  <a:srgbClr val="003764"/>
                </a:solidFill>
                <a:latin typeface="Source Sans Pro"/>
                <a:ea typeface="Source Sans Pro"/>
                <a:cs typeface="Source Sans Pro"/>
                <a:sym typeface="Source Sans Pr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59" name="Google Shape;59;p7" descr="Yellow sidebar"/>
          <p:cNvSpPr/>
          <p:nvPr/>
        </p:nvSpPr>
        <p:spPr>
          <a:xfrm>
            <a:off x="0" y="0"/>
            <a:ext cx="100208" cy="6858000"/>
          </a:xfrm>
          <a:prstGeom prst="rect">
            <a:avLst/>
          </a:prstGeom>
          <a:solidFill>
            <a:srgbClr val="F4CE12"/>
          </a:solidFill>
          <a:ln w="12700" cap="flat" cmpd="sng">
            <a:solidFill>
              <a:srgbClr val="F4CE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ource Sans Pro"/>
              <a:ea typeface="Source Sans Pro"/>
              <a:cs typeface="Source Sans Pro"/>
              <a:sym typeface="Source Sans Pro"/>
            </a:endParaRPr>
          </a:p>
        </p:txBody>
      </p:sp>
      <p:sp>
        <p:nvSpPr>
          <p:cNvPr id="60" name="Google Shape;60;p7"/>
          <p:cNvSpPr txBox="1">
            <a:spLocks noGrp="1"/>
          </p:cNvSpPr>
          <p:nvPr>
            <p:ph type="dt" idx="10"/>
          </p:nvPr>
        </p:nvSpPr>
        <p:spPr>
          <a:xfrm>
            <a:off x="628650" y="6483926"/>
            <a:ext cx="2057400" cy="237549"/>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100">
                <a:solidFill>
                  <a:schemeClr val="dk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61" name="Google Shape;61;p7"/>
          <p:cNvSpPr txBox="1">
            <a:spLocks noGrp="1"/>
          </p:cNvSpPr>
          <p:nvPr>
            <p:ph type="ftr" idx="11"/>
          </p:nvPr>
        </p:nvSpPr>
        <p:spPr>
          <a:xfrm>
            <a:off x="3028950" y="6483926"/>
            <a:ext cx="3086100" cy="237549"/>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100">
                <a:solidFill>
                  <a:schemeClr val="dk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62" name="Google Shape;62;p7"/>
          <p:cNvSpPr txBox="1">
            <a:spLocks noGrp="1"/>
          </p:cNvSpPr>
          <p:nvPr>
            <p:ph type="sldNum" idx="12"/>
          </p:nvPr>
        </p:nvSpPr>
        <p:spPr>
          <a:xfrm>
            <a:off x="8416636" y="6529852"/>
            <a:ext cx="457199" cy="191623"/>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100">
                <a:solidFill>
                  <a:schemeClr val="dk1"/>
                </a:solidFill>
                <a:latin typeface="Source Sans Pro"/>
                <a:ea typeface="Source Sans Pro"/>
                <a:cs typeface="Source Sans Pro"/>
                <a:sym typeface="Source Sans Pro"/>
              </a:defRPr>
            </a:lvl1pPr>
            <a:lvl2pPr marL="0" marR="0" lvl="1" indent="0" algn="r" rtl="0">
              <a:spcBef>
                <a:spcPts val="0"/>
              </a:spcBef>
              <a:buNone/>
              <a:defRPr sz="1100">
                <a:solidFill>
                  <a:schemeClr val="dk1"/>
                </a:solidFill>
                <a:latin typeface="Source Sans Pro"/>
                <a:ea typeface="Source Sans Pro"/>
                <a:cs typeface="Source Sans Pro"/>
                <a:sym typeface="Source Sans Pro"/>
              </a:defRPr>
            </a:lvl2pPr>
            <a:lvl3pPr marL="0" marR="0" lvl="2" indent="0" algn="r" rtl="0">
              <a:spcBef>
                <a:spcPts val="0"/>
              </a:spcBef>
              <a:buNone/>
              <a:defRPr sz="1100">
                <a:solidFill>
                  <a:schemeClr val="dk1"/>
                </a:solidFill>
                <a:latin typeface="Source Sans Pro"/>
                <a:ea typeface="Source Sans Pro"/>
                <a:cs typeface="Source Sans Pro"/>
                <a:sym typeface="Source Sans Pro"/>
              </a:defRPr>
            </a:lvl3pPr>
            <a:lvl4pPr marL="0" marR="0" lvl="3" indent="0" algn="r" rtl="0">
              <a:spcBef>
                <a:spcPts val="0"/>
              </a:spcBef>
              <a:buNone/>
              <a:defRPr sz="1100">
                <a:solidFill>
                  <a:schemeClr val="dk1"/>
                </a:solidFill>
                <a:latin typeface="Source Sans Pro"/>
                <a:ea typeface="Source Sans Pro"/>
                <a:cs typeface="Source Sans Pro"/>
                <a:sym typeface="Source Sans Pro"/>
              </a:defRPr>
            </a:lvl4pPr>
            <a:lvl5pPr marL="0" marR="0" lvl="4" indent="0" algn="r" rtl="0">
              <a:spcBef>
                <a:spcPts val="0"/>
              </a:spcBef>
              <a:buNone/>
              <a:defRPr sz="1100">
                <a:solidFill>
                  <a:schemeClr val="dk1"/>
                </a:solidFill>
                <a:latin typeface="Source Sans Pro"/>
                <a:ea typeface="Source Sans Pro"/>
                <a:cs typeface="Source Sans Pro"/>
                <a:sym typeface="Source Sans Pro"/>
              </a:defRPr>
            </a:lvl5pPr>
            <a:lvl6pPr marL="0" marR="0" lvl="5" indent="0" algn="r" rtl="0">
              <a:spcBef>
                <a:spcPts val="0"/>
              </a:spcBef>
              <a:buNone/>
              <a:defRPr sz="1100">
                <a:solidFill>
                  <a:schemeClr val="dk1"/>
                </a:solidFill>
                <a:latin typeface="Source Sans Pro"/>
                <a:ea typeface="Source Sans Pro"/>
                <a:cs typeface="Source Sans Pro"/>
                <a:sym typeface="Source Sans Pro"/>
              </a:defRPr>
            </a:lvl6pPr>
            <a:lvl7pPr marL="0" marR="0" lvl="6" indent="0" algn="r" rtl="0">
              <a:spcBef>
                <a:spcPts val="0"/>
              </a:spcBef>
              <a:buNone/>
              <a:defRPr sz="1100">
                <a:solidFill>
                  <a:schemeClr val="dk1"/>
                </a:solidFill>
                <a:latin typeface="Source Sans Pro"/>
                <a:ea typeface="Source Sans Pro"/>
                <a:cs typeface="Source Sans Pro"/>
                <a:sym typeface="Source Sans Pro"/>
              </a:defRPr>
            </a:lvl7pPr>
            <a:lvl8pPr marL="0" marR="0" lvl="7" indent="0" algn="r" rtl="0">
              <a:spcBef>
                <a:spcPts val="0"/>
              </a:spcBef>
              <a:buNone/>
              <a:defRPr sz="1100">
                <a:solidFill>
                  <a:schemeClr val="dk1"/>
                </a:solidFill>
                <a:latin typeface="Source Sans Pro"/>
                <a:ea typeface="Source Sans Pro"/>
                <a:cs typeface="Source Sans Pro"/>
                <a:sym typeface="Source Sans Pro"/>
              </a:defRPr>
            </a:lvl8pPr>
            <a:lvl9pPr marL="0" marR="0" lvl="8" indent="0" algn="r" rtl="0">
              <a:spcBef>
                <a:spcPts val="0"/>
              </a:spcBef>
              <a:buNone/>
              <a:defRPr sz="1100">
                <a:solidFill>
                  <a:schemeClr val="dk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35253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1"/>
        <p:cNvGrpSpPr/>
        <p:nvPr/>
      </p:nvGrpSpPr>
      <p:grpSpPr>
        <a:xfrm>
          <a:off x="0" y="0"/>
          <a:ext cx="0" cy="0"/>
          <a:chOff x="0" y="0"/>
          <a:chExt cx="0" cy="0"/>
        </a:xfrm>
      </p:grpSpPr>
      <p:pic>
        <p:nvPicPr>
          <p:cNvPr id="72" name="Google Shape;72;p9" descr="Community and Technical Colleges. Washington State Board."/>
          <p:cNvPicPr preferRelativeResize="0"/>
          <p:nvPr/>
        </p:nvPicPr>
        <p:blipFill rotWithShape="1">
          <a:blip r:embed="rId2">
            <a:alphaModFix/>
          </a:blip>
          <a:srcRect t="12671"/>
          <a:stretch/>
        </p:blipFill>
        <p:spPr>
          <a:xfrm>
            <a:off x="105297" y="154004"/>
            <a:ext cx="3286396" cy="1231537"/>
          </a:xfrm>
          <a:prstGeom prst="rect">
            <a:avLst/>
          </a:prstGeom>
          <a:noFill/>
          <a:ln>
            <a:noFill/>
          </a:ln>
        </p:spPr>
      </p:pic>
      <p:pic>
        <p:nvPicPr>
          <p:cNvPr id="73" name="Google Shape;73;p9" descr="Header triangles pattern"/>
          <p:cNvPicPr preferRelativeResize="0"/>
          <p:nvPr/>
        </p:nvPicPr>
        <p:blipFill rotWithShape="1">
          <a:blip r:embed="rId3">
            <a:alphaModFix/>
          </a:blip>
          <a:srcRect t="42266"/>
          <a:stretch/>
        </p:blipFill>
        <p:spPr>
          <a:xfrm>
            <a:off x="5076294" y="0"/>
            <a:ext cx="4067706" cy="1481791"/>
          </a:xfrm>
          <a:prstGeom prst="rect">
            <a:avLst/>
          </a:prstGeom>
          <a:noFill/>
          <a:ln>
            <a:noFill/>
          </a:ln>
        </p:spPr>
      </p:pic>
      <p:sp>
        <p:nvSpPr>
          <p:cNvPr id="74" name="Google Shape;74;p9" descr="Yellow sidebar"/>
          <p:cNvSpPr/>
          <p:nvPr/>
        </p:nvSpPr>
        <p:spPr>
          <a:xfrm>
            <a:off x="0" y="0"/>
            <a:ext cx="100208" cy="6858000"/>
          </a:xfrm>
          <a:prstGeom prst="rect">
            <a:avLst/>
          </a:prstGeom>
          <a:solidFill>
            <a:srgbClr val="F4CE12"/>
          </a:solidFill>
          <a:ln w="12700" cap="flat" cmpd="sng">
            <a:solidFill>
              <a:srgbClr val="F4CE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ource Sans Pro"/>
              <a:ea typeface="Source Sans Pro"/>
              <a:cs typeface="Source Sans Pro"/>
              <a:sym typeface="Source Sans Pro"/>
            </a:endParaRPr>
          </a:p>
        </p:txBody>
      </p:sp>
      <p:sp>
        <p:nvSpPr>
          <p:cNvPr id="75" name="Google Shape;75;p9"/>
          <p:cNvSpPr txBox="1">
            <a:spLocks noGrp="1"/>
          </p:cNvSpPr>
          <p:nvPr>
            <p:ph type="dt" idx="10"/>
          </p:nvPr>
        </p:nvSpPr>
        <p:spPr>
          <a:xfrm>
            <a:off x="628650" y="6483926"/>
            <a:ext cx="2057400" cy="237549"/>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100">
                <a:solidFill>
                  <a:schemeClr val="dk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76" name="Google Shape;76;p9"/>
          <p:cNvSpPr txBox="1">
            <a:spLocks noGrp="1"/>
          </p:cNvSpPr>
          <p:nvPr>
            <p:ph type="ftr" idx="11"/>
          </p:nvPr>
        </p:nvSpPr>
        <p:spPr>
          <a:xfrm>
            <a:off x="3028950" y="6483926"/>
            <a:ext cx="3086100" cy="237549"/>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100">
                <a:solidFill>
                  <a:schemeClr val="dk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77" name="Google Shape;77;p9"/>
          <p:cNvSpPr txBox="1">
            <a:spLocks noGrp="1"/>
          </p:cNvSpPr>
          <p:nvPr>
            <p:ph type="sldNum" idx="12"/>
          </p:nvPr>
        </p:nvSpPr>
        <p:spPr>
          <a:xfrm>
            <a:off x="8416636" y="6529852"/>
            <a:ext cx="457199" cy="191623"/>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100">
                <a:solidFill>
                  <a:schemeClr val="dk1"/>
                </a:solidFill>
                <a:latin typeface="Source Sans Pro"/>
                <a:ea typeface="Source Sans Pro"/>
                <a:cs typeface="Source Sans Pro"/>
                <a:sym typeface="Source Sans Pro"/>
              </a:defRPr>
            </a:lvl1pPr>
            <a:lvl2pPr marL="0" marR="0" lvl="1" indent="0" algn="r" rtl="0">
              <a:spcBef>
                <a:spcPts val="0"/>
              </a:spcBef>
              <a:buNone/>
              <a:defRPr sz="1100">
                <a:solidFill>
                  <a:schemeClr val="dk1"/>
                </a:solidFill>
                <a:latin typeface="Source Sans Pro"/>
                <a:ea typeface="Source Sans Pro"/>
                <a:cs typeface="Source Sans Pro"/>
                <a:sym typeface="Source Sans Pro"/>
              </a:defRPr>
            </a:lvl2pPr>
            <a:lvl3pPr marL="0" marR="0" lvl="2" indent="0" algn="r" rtl="0">
              <a:spcBef>
                <a:spcPts val="0"/>
              </a:spcBef>
              <a:buNone/>
              <a:defRPr sz="1100">
                <a:solidFill>
                  <a:schemeClr val="dk1"/>
                </a:solidFill>
                <a:latin typeface="Source Sans Pro"/>
                <a:ea typeface="Source Sans Pro"/>
                <a:cs typeface="Source Sans Pro"/>
                <a:sym typeface="Source Sans Pro"/>
              </a:defRPr>
            </a:lvl3pPr>
            <a:lvl4pPr marL="0" marR="0" lvl="3" indent="0" algn="r" rtl="0">
              <a:spcBef>
                <a:spcPts val="0"/>
              </a:spcBef>
              <a:buNone/>
              <a:defRPr sz="1100">
                <a:solidFill>
                  <a:schemeClr val="dk1"/>
                </a:solidFill>
                <a:latin typeface="Source Sans Pro"/>
                <a:ea typeface="Source Sans Pro"/>
                <a:cs typeface="Source Sans Pro"/>
                <a:sym typeface="Source Sans Pro"/>
              </a:defRPr>
            </a:lvl4pPr>
            <a:lvl5pPr marL="0" marR="0" lvl="4" indent="0" algn="r" rtl="0">
              <a:spcBef>
                <a:spcPts val="0"/>
              </a:spcBef>
              <a:buNone/>
              <a:defRPr sz="1100">
                <a:solidFill>
                  <a:schemeClr val="dk1"/>
                </a:solidFill>
                <a:latin typeface="Source Sans Pro"/>
                <a:ea typeface="Source Sans Pro"/>
                <a:cs typeface="Source Sans Pro"/>
                <a:sym typeface="Source Sans Pro"/>
              </a:defRPr>
            </a:lvl5pPr>
            <a:lvl6pPr marL="0" marR="0" lvl="5" indent="0" algn="r" rtl="0">
              <a:spcBef>
                <a:spcPts val="0"/>
              </a:spcBef>
              <a:buNone/>
              <a:defRPr sz="1100">
                <a:solidFill>
                  <a:schemeClr val="dk1"/>
                </a:solidFill>
                <a:latin typeface="Source Sans Pro"/>
                <a:ea typeface="Source Sans Pro"/>
                <a:cs typeface="Source Sans Pro"/>
                <a:sym typeface="Source Sans Pro"/>
              </a:defRPr>
            </a:lvl6pPr>
            <a:lvl7pPr marL="0" marR="0" lvl="6" indent="0" algn="r" rtl="0">
              <a:spcBef>
                <a:spcPts val="0"/>
              </a:spcBef>
              <a:buNone/>
              <a:defRPr sz="1100">
                <a:solidFill>
                  <a:schemeClr val="dk1"/>
                </a:solidFill>
                <a:latin typeface="Source Sans Pro"/>
                <a:ea typeface="Source Sans Pro"/>
                <a:cs typeface="Source Sans Pro"/>
                <a:sym typeface="Source Sans Pro"/>
              </a:defRPr>
            </a:lvl7pPr>
            <a:lvl8pPr marL="0" marR="0" lvl="7" indent="0" algn="r" rtl="0">
              <a:spcBef>
                <a:spcPts val="0"/>
              </a:spcBef>
              <a:buNone/>
              <a:defRPr sz="1100">
                <a:solidFill>
                  <a:schemeClr val="dk1"/>
                </a:solidFill>
                <a:latin typeface="Source Sans Pro"/>
                <a:ea typeface="Source Sans Pro"/>
                <a:cs typeface="Source Sans Pro"/>
                <a:sym typeface="Source Sans Pro"/>
              </a:defRPr>
            </a:lvl8pPr>
            <a:lvl9pPr marL="0" marR="0" lvl="8" indent="0" algn="r" rtl="0">
              <a:spcBef>
                <a:spcPts val="0"/>
              </a:spcBef>
              <a:buNone/>
              <a:defRPr sz="1100">
                <a:solidFill>
                  <a:schemeClr val="dk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78"/>
        <p:cNvGrpSpPr/>
        <p:nvPr/>
      </p:nvGrpSpPr>
      <p:grpSpPr>
        <a:xfrm>
          <a:off x="0" y="0"/>
          <a:ext cx="0" cy="0"/>
          <a:chOff x="0" y="0"/>
          <a:chExt cx="0" cy="0"/>
        </a:xfrm>
      </p:grpSpPr>
      <p:pic>
        <p:nvPicPr>
          <p:cNvPr id="79" name="Google Shape;79;p10" descr="Community and Technical Colleges. Washington State Board."/>
          <p:cNvPicPr preferRelativeResize="0"/>
          <p:nvPr/>
        </p:nvPicPr>
        <p:blipFill rotWithShape="1">
          <a:blip r:embed="rId2">
            <a:alphaModFix/>
          </a:blip>
          <a:srcRect t="12671"/>
          <a:stretch/>
        </p:blipFill>
        <p:spPr>
          <a:xfrm>
            <a:off x="105297" y="154004"/>
            <a:ext cx="3286396" cy="1231537"/>
          </a:xfrm>
          <a:prstGeom prst="rect">
            <a:avLst/>
          </a:prstGeom>
          <a:noFill/>
          <a:ln>
            <a:noFill/>
          </a:ln>
        </p:spPr>
      </p:pic>
      <p:pic>
        <p:nvPicPr>
          <p:cNvPr id="80" name="Google Shape;80;p10" descr="Header triangles pattern"/>
          <p:cNvPicPr preferRelativeResize="0"/>
          <p:nvPr/>
        </p:nvPicPr>
        <p:blipFill rotWithShape="1">
          <a:blip r:embed="rId3">
            <a:alphaModFix/>
          </a:blip>
          <a:srcRect t="42266"/>
          <a:stretch/>
        </p:blipFill>
        <p:spPr>
          <a:xfrm>
            <a:off x="5076294" y="0"/>
            <a:ext cx="4067706" cy="1481791"/>
          </a:xfrm>
          <a:prstGeom prst="rect">
            <a:avLst/>
          </a:prstGeom>
          <a:noFill/>
          <a:ln>
            <a:noFill/>
          </a:ln>
        </p:spPr>
      </p:pic>
      <p:sp>
        <p:nvSpPr>
          <p:cNvPr id="81" name="Google Shape;81;p10"/>
          <p:cNvSpPr txBox="1">
            <a:spLocks noGrp="1"/>
          </p:cNvSpPr>
          <p:nvPr>
            <p:ph type="title"/>
          </p:nvPr>
        </p:nvSpPr>
        <p:spPr>
          <a:xfrm>
            <a:off x="486494" y="1385541"/>
            <a:ext cx="3160715" cy="1409614"/>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rgbClr val="003764"/>
              </a:buClr>
              <a:buSzPts val="3500"/>
              <a:buFont typeface="Source Sans Pro"/>
              <a:buNone/>
              <a:defRPr sz="3500" b="0" i="0" u="none" strike="noStrike" cap="none">
                <a:solidFill>
                  <a:srgbClr val="003764"/>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10"/>
          <p:cNvSpPr txBox="1">
            <a:spLocks noGrp="1"/>
          </p:cNvSpPr>
          <p:nvPr>
            <p:ph type="body" idx="1"/>
          </p:nvPr>
        </p:nvSpPr>
        <p:spPr>
          <a:xfrm>
            <a:off x="486494" y="2888673"/>
            <a:ext cx="3160715" cy="349237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003764"/>
              </a:buClr>
              <a:buSzPts val="1600"/>
              <a:buFont typeface="Arial"/>
              <a:buNone/>
              <a:defRPr sz="1600" b="0" i="0" u="none" strike="noStrike" cap="none">
                <a:solidFill>
                  <a:srgbClr val="003764"/>
                </a:solidFill>
                <a:latin typeface="Source Sans Pro"/>
                <a:ea typeface="Source Sans Pro"/>
                <a:cs typeface="Source Sans Pro"/>
                <a:sym typeface="Source Sans Pro"/>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Source Sans Pro"/>
                <a:ea typeface="Source Sans Pro"/>
                <a:cs typeface="Source Sans Pro"/>
                <a:sym typeface="Source Sans Pro"/>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Source Sans Pro"/>
                <a:ea typeface="Source Sans Pro"/>
                <a:cs typeface="Source Sans Pro"/>
                <a:sym typeface="Source Sans Pro"/>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Source Sans Pro"/>
                <a:ea typeface="Source Sans Pro"/>
                <a:cs typeface="Source Sans Pro"/>
                <a:sym typeface="Source Sans Pro"/>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Source Sans Pro"/>
                <a:ea typeface="Source Sans Pro"/>
                <a:cs typeface="Source Sans Pro"/>
                <a:sym typeface="Source Sans Pro"/>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Source Sans Pro"/>
                <a:ea typeface="Source Sans Pro"/>
                <a:cs typeface="Source Sans Pro"/>
                <a:sym typeface="Source Sans Pro"/>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Source Sans Pro"/>
                <a:ea typeface="Source Sans Pro"/>
                <a:cs typeface="Source Sans Pro"/>
                <a:sym typeface="Source Sans Pro"/>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Source Sans Pro"/>
                <a:ea typeface="Source Sans Pro"/>
                <a:cs typeface="Source Sans Pro"/>
                <a:sym typeface="Source Sans Pro"/>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Source Sans Pro"/>
                <a:ea typeface="Source Sans Pro"/>
                <a:cs typeface="Source Sans Pro"/>
                <a:sym typeface="Source Sans Pro"/>
              </a:defRPr>
            </a:lvl9pPr>
          </a:lstStyle>
          <a:p>
            <a:endParaRPr/>
          </a:p>
        </p:txBody>
      </p:sp>
      <p:sp>
        <p:nvSpPr>
          <p:cNvPr id="83" name="Google Shape;83;p10"/>
          <p:cNvSpPr txBox="1">
            <a:spLocks noGrp="1"/>
          </p:cNvSpPr>
          <p:nvPr>
            <p:ph type="body" idx="2"/>
          </p:nvPr>
        </p:nvSpPr>
        <p:spPr>
          <a:xfrm>
            <a:off x="3863540" y="1569027"/>
            <a:ext cx="5041469" cy="4812024"/>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1000"/>
              </a:spcBef>
              <a:spcAft>
                <a:spcPts val="0"/>
              </a:spcAft>
              <a:buClr>
                <a:srgbClr val="003764"/>
              </a:buClr>
              <a:buSzPts val="3200"/>
              <a:buFont typeface="Arial"/>
              <a:buChar char="•"/>
              <a:defRPr sz="3200" b="0" i="0" u="none" strike="noStrike" cap="none">
                <a:solidFill>
                  <a:srgbClr val="003764"/>
                </a:solidFill>
                <a:latin typeface="Source Sans Pro"/>
                <a:ea typeface="Source Sans Pro"/>
                <a:cs typeface="Source Sans Pro"/>
                <a:sym typeface="Source Sans Pro"/>
              </a:defRPr>
            </a:lvl1pPr>
            <a:lvl2pPr marL="914400" marR="0" lvl="1" indent="-406400" algn="l" rtl="0">
              <a:lnSpc>
                <a:spcPct val="90000"/>
              </a:lnSpc>
              <a:spcBef>
                <a:spcPts val="500"/>
              </a:spcBef>
              <a:spcAft>
                <a:spcPts val="0"/>
              </a:spcAft>
              <a:buClr>
                <a:srgbClr val="003764"/>
              </a:buClr>
              <a:buSzPts val="2800"/>
              <a:buFont typeface="Arial"/>
              <a:buChar char="•"/>
              <a:defRPr sz="2800" b="0" i="0" u="none" strike="noStrike" cap="none">
                <a:solidFill>
                  <a:srgbClr val="003764"/>
                </a:solidFill>
                <a:latin typeface="Source Sans Pro"/>
                <a:ea typeface="Source Sans Pro"/>
                <a:cs typeface="Source Sans Pro"/>
                <a:sym typeface="Source Sans Pro"/>
              </a:defRPr>
            </a:lvl2pPr>
            <a:lvl3pPr marL="1371600" marR="0" lvl="2" indent="-381000" algn="l" rtl="0">
              <a:lnSpc>
                <a:spcPct val="90000"/>
              </a:lnSpc>
              <a:spcBef>
                <a:spcPts val="500"/>
              </a:spcBef>
              <a:spcAft>
                <a:spcPts val="0"/>
              </a:spcAft>
              <a:buClr>
                <a:srgbClr val="003764"/>
              </a:buClr>
              <a:buSzPts val="2400"/>
              <a:buFont typeface="Arial"/>
              <a:buChar char="•"/>
              <a:defRPr sz="2400" b="0" i="0" u="none" strike="noStrike" cap="none">
                <a:solidFill>
                  <a:srgbClr val="003764"/>
                </a:solidFill>
                <a:latin typeface="Source Sans Pro"/>
                <a:ea typeface="Source Sans Pro"/>
                <a:cs typeface="Source Sans Pro"/>
                <a:sym typeface="Source Sans Pro"/>
              </a:defRPr>
            </a:lvl3pPr>
            <a:lvl4pPr marL="1828800" marR="0" lvl="3" indent="-355600" algn="l" rtl="0">
              <a:lnSpc>
                <a:spcPct val="90000"/>
              </a:lnSpc>
              <a:spcBef>
                <a:spcPts val="500"/>
              </a:spcBef>
              <a:spcAft>
                <a:spcPts val="0"/>
              </a:spcAft>
              <a:buClr>
                <a:srgbClr val="003764"/>
              </a:buClr>
              <a:buSzPts val="2000"/>
              <a:buFont typeface="Arial"/>
              <a:buChar char="•"/>
              <a:defRPr sz="2000" b="0" i="0" u="none" strike="noStrike" cap="none">
                <a:solidFill>
                  <a:srgbClr val="003764"/>
                </a:solidFill>
                <a:latin typeface="Source Sans Pro"/>
                <a:ea typeface="Source Sans Pro"/>
                <a:cs typeface="Source Sans Pro"/>
                <a:sym typeface="Source Sans Pro"/>
              </a:defRPr>
            </a:lvl4pPr>
            <a:lvl5pPr marL="2286000" marR="0" lvl="4" indent="-355600" algn="l" rtl="0">
              <a:lnSpc>
                <a:spcPct val="90000"/>
              </a:lnSpc>
              <a:spcBef>
                <a:spcPts val="500"/>
              </a:spcBef>
              <a:spcAft>
                <a:spcPts val="0"/>
              </a:spcAft>
              <a:buClr>
                <a:srgbClr val="003764"/>
              </a:buClr>
              <a:buSzPts val="2000"/>
              <a:buFont typeface="Arial"/>
              <a:buChar char="•"/>
              <a:defRPr sz="2000" b="0" i="0" u="none" strike="noStrike" cap="none">
                <a:solidFill>
                  <a:srgbClr val="003764"/>
                </a:solidFill>
                <a:latin typeface="Source Sans Pro"/>
                <a:ea typeface="Source Sans Pro"/>
                <a:cs typeface="Source Sans Pro"/>
                <a:sym typeface="Source Sans Pro"/>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9pPr>
          </a:lstStyle>
          <a:p>
            <a:endParaRPr/>
          </a:p>
        </p:txBody>
      </p:sp>
      <p:sp>
        <p:nvSpPr>
          <p:cNvPr id="84" name="Google Shape;84;p10" descr="Yellow sidebar"/>
          <p:cNvSpPr/>
          <p:nvPr/>
        </p:nvSpPr>
        <p:spPr>
          <a:xfrm>
            <a:off x="0" y="0"/>
            <a:ext cx="100208" cy="6858000"/>
          </a:xfrm>
          <a:prstGeom prst="rect">
            <a:avLst/>
          </a:prstGeom>
          <a:solidFill>
            <a:srgbClr val="F4CE12"/>
          </a:solidFill>
          <a:ln w="12700" cap="flat" cmpd="sng">
            <a:solidFill>
              <a:srgbClr val="F4CE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ource Sans Pro"/>
              <a:ea typeface="Source Sans Pro"/>
              <a:cs typeface="Source Sans Pro"/>
              <a:sym typeface="Source Sans Pro"/>
            </a:endParaRPr>
          </a:p>
        </p:txBody>
      </p:sp>
      <p:sp>
        <p:nvSpPr>
          <p:cNvPr id="85" name="Google Shape;85;p10"/>
          <p:cNvSpPr txBox="1">
            <a:spLocks noGrp="1"/>
          </p:cNvSpPr>
          <p:nvPr>
            <p:ph type="dt" idx="10"/>
          </p:nvPr>
        </p:nvSpPr>
        <p:spPr>
          <a:xfrm>
            <a:off x="628650" y="6483926"/>
            <a:ext cx="2057400" cy="237549"/>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100">
                <a:solidFill>
                  <a:schemeClr val="dk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86" name="Google Shape;86;p10"/>
          <p:cNvSpPr txBox="1">
            <a:spLocks noGrp="1"/>
          </p:cNvSpPr>
          <p:nvPr>
            <p:ph type="ftr" idx="11"/>
          </p:nvPr>
        </p:nvSpPr>
        <p:spPr>
          <a:xfrm>
            <a:off x="3028950" y="6483926"/>
            <a:ext cx="3086100" cy="237549"/>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100">
                <a:solidFill>
                  <a:schemeClr val="dk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87" name="Google Shape;87;p10"/>
          <p:cNvSpPr txBox="1">
            <a:spLocks noGrp="1"/>
          </p:cNvSpPr>
          <p:nvPr>
            <p:ph type="sldNum" idx="12"/>
          </p:nvPr>
        </p:nvSpPr>
        <p:spPr>
          <a:xfrm>
            <a:off x="8416636" y="6529852"/>
            <a:ext cx="457199" cy="191623"/>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100">
                <a:solidFill>
                  <a:schemeClr val="dk1"/>
                </a:solidFill>
                <a:latin typeface="Source Sans Pro"/>
                <a:ea typeface="Source Sans Pro"/>
                <a:cs typeface="Source Sans Pro"/>
                <a:sym typeface="Source Sans Pro"/>
              </a:defRPr>
            </a:lvl1pPr>
            <a:lvl2pPr marL="0" marR="0" lvl="1" indent="0" algn="r" rtl="0">
              <a:spcBef>
                <a:spcPts val="0"/>
              </a:spcBef>
              <a:buNone/>
              <a:defRPr sz="1100">
                <a:solidFill>
                  <a:schemeClr val="dk1"/>
                </a:solidFill>
                <a:latin typeface="Source Sans Pro"/>
                <a:ea typeface="Source Sans Pro"/>
                <a:cs typeface="Source Sans Pro"/>
                <a:sym typeface="Source Sans Pro"/>
              </a:defRPr>
            </a:lvl2pPr>
            <a:lvl3pPr marL="0" marR="0" lvl="2" indent="0" algn="r" rtl="0">
              <a:spcBef>
                <a:spcPts val="0"/>
              </a:spcBef>
              <a:buNone/>
              <a:defRPr sz="1100">
                <a:solidFill>
                  <a:schemeClr val="dk1"/>
                </a:solidFill>
                <a:latin typeface="Source Sans Pro"/>
                <a:ea typeface="Source Sans Pro"/>
                <a:cs typeface="Source Sans Pro"/>
                <a:sym typeface="Source Sans Pro"/>
              </a:defRPr>
            </a:lvl3pPr>
            <a:lvl4pPr marL="0" marR="0" lvl="3" indent="0" algn="r" rtl="0">
              <a:spcBef>
                <a:spcPts val="0"/>
              </a:spcBef>
              <a:buNone/>
              <a:defRPr sz="1100">
                <a:solidFill>
                  <a:schemeClr val="dk1"/>
                </a:solidFill>
                <a:latin typeface="Source Sans Pro"/>
                <a:ea typeface="Source Sans Pro"/>
                <a:cs typeface="Source Sans Pro"/>
                <a:sym typeface="Source Sans Pro"/>
              </a:defRPr>
            </a:lvl4pPr>
            <a:lvl5pPr marL="0" marR="0" lvl="4" indent="0" algn="r" rtl="0">
              <a:spcBef>
                <a:spcPts val="0"/>
              </a:spcBef>
              <a:buNone/>
              <a:defRPr sz="1100">
                <a:solidFill>
                  <a:schemeClr val="dk1"/>
                </a:solidFill>
                <a:latin typeface="Source Sans Pro"/>
                <a:ea typeface="Source Sans Pro"/>
                <a:cs typeface="Source Sans Pro"/>
                <a:sym typeface="Source Sans Pro"/>
              </a:defRPr>
            </a:lvl5pPr>
            <a:lvl6pPr marL="0" marR="0" lvl="5" indent="0" algn="r" rtl="0">
              <a:spcBef>
                <a:spcPts val="0"/>
              </a:spcBef>
              <a:buNone/>
              <a:defRPr sz="1100">
                <a:solidFill>
                  <a:schemeClr val="dk1"/>
                </a:solidFill>
                <a:latin typeface="Source Sans Pro"/>
                <a:ea typeface="Source Sans Pro"/>
                <a:cs typeface="Source Sans Pro"/>
                <a:sym typeface="Source Sans Pro"/>
              </a:defRPr>
            </a:lvl6pPr>
            <a:lvl7pPr marL="0" marR="0" lvl="6" indent="0" algn="r" rtl="0">
              <a:spcBef>
                <a:spcPts val="0"/>
              </a:spcBef>
              <a:buNone/>
              <a:defRPr sz="1100">
                <a:solidFill>
                  <a:schemeClr val="dk1"/>
                </a:solidFill>
                <a:latin typeface="Source Sans Pro"/>
                <a:ea typeface="Source Sans Pro"/>
                <a:cs typeface="Source Sans Pro"/>
                <a:sym typeface="Source Sans Pro"/>
              </a:defRPr>
            </a:lvl7pPr>
            <a:lvl8pPr marL="0" marR="0" lvl="7" indent="0" algn="r" rtl="0">
              <a:spcBef>
                <a:spcPts val="0"/>
              </a:spcBef>
              <a:buNone/>
              <a:defRPr sz="1100">
                <a:solidFill>
                  <a:schemeClr val="dk1"/>
                </a:solidFill>
                <a:latin typeface="Source Sans Pro"/>
                <a:ea typeface="Source Sans Pro"/>
                <a:cs typeface="Source Sans Pro"/>
                <a:sym typeface="Source Sans Pro"/>
              </a:defRPr>
            </a:lvl8pPr>
            <a:lvl9pPr marL="0" marR="0" lvl="8" indent="0" algn="r" rtl="0">
              <a:spcBef>
                <a:spcPts val="0"/>
              </a:spcBef>
              <a:buNone/>
              <a:defRPr sz="1100">
                <a:solidFill>
                  <a:schemeClr val="dk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
        <p:cNvGrpSpPr/>
        <p:nvPr/>
      </p:nvGrpSpPr>
      <p:grpSpPr>
        <a:xfrm>
          <a:off x="0" y="0"/>
          <a:ext cx="0" cy="0"/>
          <a:chOff x="0" y="0"/>
          <a:chExt cx="0" cy="0"/>
        </a:xfrm>
      </p:grpSpPr>
      <p:sp>
        <p:nvSpPr>
          <p:cNvPr id="42" name="Google Shape;42;p9"/>
          <p:cNvSpPr/>
          <p:nvPr/>
        </p:nvSpPr>
        <p:spPr>
          <a:xfrm>
            <a:off x="4572000" y="-33"/>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cxnSp>
        <p:nvCxnSpPr>
          <p:cNvPr id="43" name="Google Shape;43;p9"/>
          <p:cNvCxnSpPr/>
          <p:nvPr/>
        </p:nvCxnSpPr>
        <p:spPr>
          <a:xfrm>
            <a:off x="5029675" y="5994000"/>
            <a:ext cx="468300" cy="0"/>
          </a:xfrm>
          <a:prstGeom prst="straightConnector1">
            <a:avLst/>
          </a:prstGeom>
          <a:noFill/>
          <a:ln w="19050" cap="flat" cmpd="sng">
            <a:solidFill>
              <a:schemeClr val="lt1"/>
            </a:solidFill>
            <a:prstDash val="solid"/>
            <a:round/>
            <a:headEnd type="none" w="sm" len="sm"/>
            <a:tailEnd type="none" w="sm" len="sm"/>
          </a:ln>
        </p:spPr>
      </p:cxnSp>
      <p:sp>
        <p:nvSpPr>
          <p:cNvPr id="44" name="Google Shape;44;p9"/>
          <p:cNvSpPr txBox="1">
            <a:spLocks noGrp="1"/>
          </p:cNvSpPr>
          <p:nvPr>
            <p:ph type="title"/>
          </p:nvPr>
        </p:nvSpPr>
        <p:spPr>
          <a:xfrm>
            <a:off x="265500" y="1239033"/>
            <a:ext cx="4045200" cy="23816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a:endParaRPr/>
          </a:p>
        </p:txBody>
      </p:sp>
      <p:sp>
        <p:nvSpPr>
          <p:cNvPr id="45" name="Google Shape;45;p9"/>
          <p:cNvSpPr txBox="1">
            <a:spLocks noGrp="1"/>
          </p:cNvSpPr>
          <p:nvPr>
            <p:ph type="subTitle" idx="1"/>
          </p:nvPr>
        </p:nvSpPr>
        <p:spPr>
          <a:xfrm>
            <a:off x="265500" y="3692001"/>
            <a:ext cx="4045200" cy="2098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a:endParaRPr/>
          </a:p>
        </p:txBody>
      </p:sp>
      <p:sp>
        <p:nvSpPr>
          <p:cNvPr id="46" name="Google Shape;46;p9"/>
          <p:cNvSpPr txBox="1">
            <a:spLocks noGrp="1"/>
          </p:cNvSpPr>
          <p:nvPr>
            <p:ph type="body" idx="2"/>
          </p:nvPr>
        </p:nvSpPr>
        <p:spPr>
          <a:xfrm>
            <a:off x="4939500" y="965600"/>
            <a:ext cx="3837000" cy="49268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7" name="Google Shape;47;p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716186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Cover Triangle Pattern"/>
          <p:cNvPicPr>
            <a:picLocks noChangeAspect="1"/>
          </p:cNvPicPr>
          <p:nvPr userDrawn="1"/>
        </p:nvPicPr>
        <p:blipFill rotWithShape="1">
          <a:blip r:embed="rId2" cstate="print">
            <a:extLst>
              <a:ext uri="{28A0092B-C50C-407E-A947-70E740481C1C}">
                <a14:useLocalDpi xmlns:a14="http://schemas.microsoft.com/office/drawing/2010/main" val="0"/>
              </a:ext>
            </a:extLst>
          </a:blip>
          <a:srcRect t="12978"/>
          <a:stretch/>
        </p:blipFill>
        <p:spPr>
          <a:xfrm>
            <a:off x="2317813" y="0"/>
            <a:ext cx="6829477" cy="3749964"/>
          </a:xfrm>
          <a:prstGeom prst="rect">
            <a:avLst/>
          </a:prstGeom>
        </p:spPr>
      </p:pic>
      <p:sp>
        <p:nvSpPr>
          <p:cNvPr id="13" name="Title 1"/>
          <p:cNvSpPr>
            <a:spLocks noGrp="1"/>
          </p:cNvSpPr>
          <p:nvPr>
            <p:ph type="title" hasCustomPrompt="1"/>
          </p:nvPr>
        </p:nvSpPr>
        <p:spPr>
          <a:xfrm>
            <a:off x="369888" y="3863685"/>
            <a:ext cx="8336975" cy="999259"/>
          </a:xfrm>
          <a:prstGeom prst="rect">
            <a:avLst/>
          </a:prstGeom>
        </p:spPr>
        <p:txBody>
          <a:bodyPr/>
          <a:lstStyle>
            <a:lvl1pPr>
              <a:defRPr sz="4800" cap="all" baseline="0">
                <a:solidFill>
                  <a:srgbClr val="003764"/>
                </a:solidFill>
              </a:defRPr>
            </a:lvl1pPr>
          </a:lstStyle>
          <a:p>
            <a:r>
              <a:rPr lang="en-US" dirty="0"/>
              <a:t>Title slide</a:t>
            </a:r>
          </a:p>
        </p:txBody>
      </p:sp>
      <p:sp>
        <p:nvSpPr>
          <p:cNvPr id="10" name="Subtitle 2"/>
          <p:cNvSpPr>
            <a:spLocks noGrp="1"/>
          </p:cNvSpPr>
          <p:nvPr>
            <p:ph type="subTitle" idx="1" hasCustomPrompt="1"/>
          </p:nvPr>
        </p:nvSpPr>
        <p:spPr>
          <a:xfrm>
            <a:off x="370608" y="4976665"/>
            <a:ext cx="8388928" cy="679016"/>
          </a:xfrm>
          <a:prstGeom prst="rect">
            <a:avLst/>
          </a:prstGeom>
        </p:spPr>
        <p:txBody>
          <a:bodyPr/>
          <a:lstStyle>
            <a:lvl1pPr marL="0" indent="0" algn="l">
              <a:buNone/>
              <a:defRPr sz="3500" b="0" i="0" baseline="0">
                <a:solidFill>
                  <a:srgbClr val="003764"/>
                </a:solidFill>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Subheading</a:t>
            </a:r>
          </a:p>
        </p:txBody>
      </p:sp>
      <p:sp>
        <p:nvSpPr>
          <p:cNvPr id="19" name="Text Placeholder 18"/>
          <p:cNvSpPr>
            <a:spLocks noGrp="1"/>
          </p:cNvSpPr>
          <p:nvPr>
            <p:ph type="body" sz="quarter" idx="10" hasCustomPrompt="1"/>
          </p:nvPr>
        </p:nvSpPr>
        <p:spPr>
          <a:xfrm>
            <a:off x="369888" y="5769402"/>
            <a:ext cx="4614862" cy="758825"/>
          </a:xfrm>
          <a:prstGeom prst="rect">
            <a:avLst/>
          </a:prstGeom>
        </p:spPr>
        <p:txBody>
          <a:bodyPr/>
          <a:lstStyle>
            <a:lvl1pPr marL="0" indent="0">
              <a:buNone/>
              <a:defRPr sz="2000" baseline="0">
                <a:solidFill>
                  <a:srgbClr val="003764"/>
                </a:solidFill>
              </a:defRPr>
            </a:lvl1pPr>
          </a:lstStyle>
          <a:p>
            <a:pPr lvl="0"/>
            <a:r>
              <a:rPr lang="en-US" dirty="0"/>
              <a:t>Presenter(s)</a:t>
            </a:r>
            <a:br>
              <a:rPr lang="en-US" dirty="0"/>
            </a:br>
            <a:r>
              <a:rPr lang="en-US" dirty="0"/>
              <a:t>Month Day, Year</a:t>
            </a:r>
          </a:p>
        </p:txBody>
      </p:sp>
    </p:spTree>
    <p:extLst>
      <p:ext uri="{BB962C8B-B14F-4D97-AF65-F5344CB8AC3E}">
        <p14:creationId xmlns:p14="http://schemas.microsoft.com/office/powerpoint/2010/main" val="4007968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1" name="Picture 10" descr="Community and Technical Colleges. Washington State Board"/>
          <p:cNvPicPr>
            <a:picLocks noChangeAspect="1"/>
          </p:cNvPicPr>
          <p:nvPr userDrawn="1"/>
        </p:nvPicPr>
        <p:blipFill rotWithShape="1">
          <a:blip r:embed="rId2" cstate="print">
            <a:extLst>
              <a:ext uri="{28A0092B-C50C-407E-A947-70E740481C1C}">
                <a14:useLocalDpi xmlns:a14="http://schemas.microsoft.com/office/drawing/2010/main" val="0"/>
              </a:ext>
            </a:extLst>
          </a:blip>
          <a:srcRect t="12671"/>
          <a:stretch/>
        </p:blipFill>
        <p:spPr>
          <a:xfrm>
            <a:off x="105297" y="154004"/>
            <a:ext cx="3286396" cy="1231537"/>
          </a:xfrm>
          <a:prstGeom prst="rect">
            <a:avLst/>
          </a:prstGeom>
        </p:spPr>
      </p:pic>
      <p:pic>
        <p:nvPicPr>
          <p:cNvPr id="12" name="Picture 11" descr="Header triangles pattern"/>
          <p:cNvPicPr>
            <a:picLocks noChangeAspect="1"/>
          </p:cNvPicPr>
          <p:nvPr userDrawn="1"/>
        </p:nvPicPr>
        <p:blipFill rotWithShape="1">
          <a:blip r:embed="rId3" cstate="print">
            <a:extLst>
              <a:ext uri="{28A0092B-C50C-407E-A947-70E740481C1C}">
                <a14:useLocalDpi xmlns:a14="http://schemas.microsoft.com/office/drawing/2010/main" val="0"/>
              </a:ext>
            </a:extLst>
          </a:blip>
          <a:srcRect t="42267"/>
          <a:stretch/>
        </p:blipFill>
        <p:spPr>
          <a:xfrm>
            <a:off x="5076294" y="0"/>
            <a:ext cx="4067706" cy="1481791"/>
          </a:xfrm>
          <a:prstGeom prst="rect">
            <a:avLst/>
          </a:prstGeom>
        </p:spPr>
      </p:pic>
      <p:sp>
        <p:nvSpPr>
          <p:cNvPr id="14" name="Title 1"/>
          <p:cNvSpPr>
            <a:spLocks noGrp="1"/>
          </p:cNvSpPr>
          <p:nvPr>
            <p:ph type="title"/>
          </p:nvPr>
        </p:nvSpPr>
        <p:spPr>
          <a:xfrm>
            <a:off x="536860" y="1549936"/>
            <a:ext cx="8336975" cy="797070"/>
          </a:xfrm>
          <a:prstGeom prst="rect">
            <a:avLst/>
          </a:prstGeom>
        </p:spPr>
        <p:txBody>
          <a:bodyPr/>
          <a:lstStyle>
            <a:lvl1pPr>
              <a:defRPr sz="3500" cap="all" baseline="0">
                <a:solidFill>
                  <a:srgbClr val="003764"/>
                </a:solidFill>
              </a:defRPr>
            </a:lvl1pPr>
          </a:lstStyle>
          <a:p>
            <a:r>
              <a:rPr lang="en-US"/>
              <a:t>Click to edit Master title style</a:t>
            </a:r>
            <a:endParaRPr lang="en-US" dirty="0"/>
          </a:p>
        </p:txBody>
      </p:sp>
      <p:sp>
        <p:nvSpPr>
          <p:cNvPr id="15" name="Content Placeholder 2"/>
          <p:cNvSpPr>
            <a:spLocks noGrp="1"/>
          </p:cNvSpPr>
          <p:nvPr>
            <p:ph idx="1"/>
          </p:nvPr>
        </p:nvSpPr>
        <p:spPr>
          <a:xfrm>
            <a:off x="536860" y="2415155"/>
            <a:ext cx="8336975" cy="3757046"/>
          </a:xfrm>
          <a:prstGeom prst="rect">
            <a:avLst/>
          </a:prstGeom>
        </p:spPr>
        <p:txBody>
          <a:bodyPr/>
          <a:lstStyle>
            <a:lvl1pPr>
              <a:defRPr>
                <a:solidFill>
                  <a:srgbClr val="003764"/>
                </a:solidFill>
              </a:defRPr>
            </a:lvl1pPr>
            <a:lvl2pPr>
              <a:defRPr>
                <a:solidFill>
                  <a:srgbClr val="003764"/>
                </a:solidFill>
              </a:defRPr>
            </a:lvl2pPr>
            <a:lvl3pPr>
              <a:defRPr>
                <a:solidFill>
                  <a:srgbClr val="003764"/>
                </a:solidFill>
              </a:defRPr>
            </a:lvl3pPr>
            <a:lvl4pPr>
              <a:defRPr>
                <a:solidFill>
                  <a:srgbClr val="003764"/>
                </a:solidFill>
              </a:defRPr>
            </a:lvl4pPr>
            <a:lvl5pPr>
              <a:defRPr>
                <a:solidFill>
                  <a:srgbClr val="00376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12" descr="Yellow sidebar"/>
          <p:cNvSpPr/>
          <p:nvPr userDrawn="1"/>
        </p:nvSpPr>
        <p:spPr>
          <a:xfrm>
            <a:off x="0" y="0"/>
            <a:ext cx="100208" cy="6858000"/>
          </a:xfrm>
          <a:prstGeom prst="rect">
            <a:avLst/>
          </a:prstGeom>
          <a:solidFill>
            <a:srgbClr val="F4CE12"/>
          </a:solidFill>
          <a:ln>
            <a:solidFill>
              <a:srgbClr val="F4CE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p:cNvSpPr>
            <a:spLocks noGrp="1"/>
          </p:cNvSpPr>
          <p:nvPr>
            <p:ph type="dt" sz="half" idx="10"/>
          </p:nvPr>
        </p:nvSpPr>
        <p:spPr>
          <a:xfrm>
            <a:off x="628650" y="6483926"/>
            <a:ext cx="2057400" cy="237549"/>
          </a:xfrm>
          <a:prstGeom prst="rect">
            <a:avLst/>
          </a:prstGeom>
        </p:spPr>
        <p:txBody>
          <a:bodyPr/>
          <a:lstStyle>
            <a:lvl1pPr>
              <a:defRPr sz="1100"/>
            </a:lvl1pPr>
          </a:lstStyle>
          <a:p>
            <a:fld id="{F79CB6C7-AD96-437F-A75B-A1987D8D9ACA}" type="datetime1">
              <a:rPr lang="en-US" smtClean="0"/>
              <a:t>3/20/2024</a:t>
            </a:fld>
            <a:endParaRPr lang="en-US"/>
          </a:p>
        </p:txBody>
      </p:sp>
      <p:sp>
        <p:nvSpPr>
          <p:cNvPr id="16" name="Footer Placeholder 4"/>
          <p:cNvSpPr>
            <a:spLocks noGrp="1"/>
          </p:cNvSpPr>
          <p:nvPr>
            <p:ph type="ftr" sz="quarter" idx="11"/>
          </p:nvPr>
        </p:nvSpPr>
        <p:spPr>
          <a:xfrm>
            <a:off x="3028950" y="6483926"/>
            <a:ext cx="3086100" cy="237549"/>
          </a:xfrm>
          <a:prstGeom prst="rect">
            <a:avLst/>
          </a:prstGeom>
        </p:spPr>
        <p:txBody>
          <a:bodyPr/>
          <a:lstStyle>
            <a:lvl1pPr>
              <a:defRPr sz="1100"/>
            </a:lvl1pPr>
          </a:lstStyle>
          <a:p>
            <a:endParaRPr lang="en-US"/>
          </a:p>
        </p:txBody>
      </p:sp>
      <p:sp>
        <p:nvSpPr>
          <p:cNvPr id="17" name="Slide Number Placeholder 5"/>
          <p:cNvSpPr>
            <a:spLocks noGrp="1"/>
          </p:cNvSpPr>
          <p:nvPr>
            <p:ph type="sldNum" sz="quarter" idx="12"/>
          </p:nvPr>
        </p:nvSpPr>
        <p:spPr>
          <a:xfrm>
            <a:off x="8406245" y="6483926"/>
            <a:ext cx="467590" cy="237549"/>
          </a:xfrm>
          <a:prstGeom prst="rect">
            <a:avLst/>
          </a:prstGeom>
        </p:spPr>
        <p:txBody>
          <a:bodyPr/>
          <a:lstStyle>
            <a:lvl1pPr algn="r">
              <a:defRPr sz="1100"/>
            </a:lvl1pPr>
          </a:lstStyle>
          <a:p>
            <a:fld id="{DEE5BC03-7CE3-4FE3-BC0A-0ACCA8AC1F24}" type="slidenum">
              <a:rPr lang="en-US" smtClean="0"/>
              <a:pPr/>
              <a:t>‹#›</a:t>
            </a:fld>
            <a:endParaRPr lang="en-US" dirty="0"/>
          </a:p>
        </p:txBody>
      </p:sp>
    </p:spTree>
    <p:extLst>
      <p:ext uri="{BB962C8B-B14F-4D97-AF65-F5344CB8AC3E}">
        <p14:creationId xmlns:p14="http://schemas.microsoft.com/office/powerpoint/2010/main" val="2604631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3" name="Picture 12" descr="Community and Technical Colleges. Washington State Board."/>
          <p:cNvPicPr>
            <a:picLocks noChangeAspect="1"/>
          </p:cNvPicPr>
          <p:nvPr userDrawn="1"/>
        </p:nvPicPr>
        <p:blipFill rotWithShape="1">
          <a:blip r:embed="rId2" cstate="print">
            <a:extLst>
              <a:ext uri="{28A0092B-C50C-407E-A947-70E740481C1C}">
                <a14:useLocalDpi xmlns:a14="http://schemas.microsoft.com/office/drawing/2010/main" val="0"/>
              </a:ext>
            </a:extLst>
          </a:blip>
          <a:srcRect t="12671"/>
          <a:stretch/>
        </p:blipFill>
        <p:spPr>
          <a:xfrm>
            <a:off x="105297" y="154004"/>
            <a:ext cx="3286396" cy="1231537"/>
          </a:xfrm>
          <a:prstGeom prst="rect">
            <a:avLst/>
          </a:prstGeom>
        </p:spPr>
      </p:pic>
      <p:pic>
        <p:nvPicPr>
          <p:cNvPr id="11" name="Picture 10" descr="Header triangles pattern"/>
          <p:cNvPicPr>
            <a:picLocks noChangeAspect="1"/>
          </p:cNvPicPr>
          <p:nvPr userDrawn="1"/>
        </p:nvPicPr>
        <p:blipFill rotWithShape="1">
          <a:blip r:embed="rId3" cstate="print">
            <a:extLst>
              <a:ext uri="{28A0092B-C50C-407E-A947-70E740481C1C}">
                <a14:useLocalDpi xmlns:a14="http://schemas.microsoft.com/office/drawing/2010/main" val="0"/>
              </a:ext>
            </a:extLst>
          </a:blip>
          <a:srcRect t="42267"/>
          <a:stretch/>
        </p:blipFill>
        <p:spPr>
          <a:xfrm>
            <a:off x="5076294" y="0"/>
            <a:ext cx="4067706" cy="1481791"/>
          </a:xfrm>
          <a:prstGeom prst="rect">
            <a:avLst/>
          </a:prstGeom>
        </p:spPr>
      </p:pic>
      <p:sp>
        <p:nvSpPr>
          <p:cNvPr id="14" name="Title 1"/>
          <p:cNvSpPr>
            <a:spLocks noGrp="1"/>
          </p:cNvSpPr>
          <p:nvPr>
            <p:ph type="title"/>
          </p:nvPr>
        </p:nvSpPr>
        <p:spPr>
          <a:xfrm>
            <a:off x="582468" y="1709744"/>
            <a:ext cx="8270588" cy="2852737"/>
          </a:xfrm>
          <a:prstGeom prst="rect">
            <a:avLst/>
          </a:prstGeom>
        </p:spPr>
        <p:txBody>
          <a:bodyPr anchor="b"/>
          <a:lstStyle>
            <a:lvl1pPr>
              <a:defRPr sz="4800" cap="all" baseline="0">
                <a:solidFill>
                  <a:srgbClr val="003764"/>
                </a:solidFill>
              </a:defRPr>
            </a:lvl1pPr>
          </a:lstStyle>
          <a:p>
            <a:r>
              <a:rPr lang="en-US"/>
              <a:t>Click to edit Master title style</a:t>
            </a:r>
            <a:endParaRPr lang="en-US" dirty="0"/>
          </a:p>
        </p:txBody>
      </p:sp>
      <p:sp>
        <p:nvSpPr>
          <p:cNvPr id="15" name="Text Placeholder 2"/>
          <p:cNvSpPr>
            <a:spLocks noGrp="1"/>
          </p:cNvSpPr>
          <p:nvPr>
            <p:ph type="body" idx="1"/>
          </p:nvPr>
        </p:nvSpPr>
        <p:spPr>
          <a:xfrm>
            <a:off x="582468" y="4589469"/>
            <a:ext cx="8270588" cy="1500187"/>
          </a:xfrm>
          <a:prstGeom prst="rect">
            <a:avLst/>
          </a:prstGeom>
        </p:spPr>
        <p:txBody>
          <a:bodyPr/>
          <a:lstStyle>
            <a:lvl1pPr marL="0" indent="0">
              <a:buNone/>
              <a:defRPr sz="2400">
                <a:solidFill>
                  <a:srgbClr val="003764"/>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12" name="Rectangle 11" descr="Yellow sidebar"/>
          <p:cNvSpPr/>
          <p:nvPr userDrawn="1"/>
        </p:nvSpPr>
        <p:spPr>
          <a:xfrm>
            <a:off x="0" y="0"/>
            <a:ext cx="100208" cy="6858000"/>
          </a:xfrm>
          <a:prstGeom prst="rect">
            <a:avLst/>
          </a:prstGeom>
          <a:solidFill>
            <a:srgbClr val="F4CE12"/>
          </a:solidFill>
          <a:ln>
            <a:solidFill>
              <a:srgbClr val="F4CE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p:cNvSpPr>
            <a:spLocks noGrp="1"/>
          </p:cNvSpPr>
          <p:nvPr>
            <p:ph type="dt" sz="half" idx="10"/>
          </p:nvPr>
        </p:nvSpPr>
        <p:spPr>
          <a:xfrm>
            <a:off x="628650" y="6483926"/>
            <a:ext cx="2057400" cy="237549"/>
          </a:xfrm>
          <a:prstGeom prst="rect">
            <a:avLst/>
          </a:prstGeom>
        </p:spPr>
        <p:txBody>
          <a:bodyPr/>
          <a:lstStyle>
            <a:lvl1pPr>
              <a:defRPr sz="1100"/>
            </a:lvl1pPr>
          </a:lstStyle>
          <a:p>
            <a:fld id="{0E68BEF8-F67A-4B64-B2F2-CC4AA048128C}" type="datetime1">
              <a:rPr lang="en-US" smtClean="0"/>
              <a:t>3/20/2024</a:t>
            </a:fld>
            <a:endParaRPr lang="en-US"/>
          </a:p>
        </p:txBody>
      </p:sp>
      <p:sp>
        <p:nvSpPr>
          <p:cNvPr id="16" name="Footer Placeholder 4"/>
          <p:cNvSpPr>
            <a:spLocks noGrp="1"/>
          </p:cNvSpPr>
          <p:nvPr>
            <p:ph type="ftr" sz="quarter" idx="11"/>
          </p:nvPr>
        </p:nvSpPr>
        <p:spPr>
          <a:xfrm>
            <a:off x="3028950" y="6483926"/>
            <a:ext cx="3086100" cy="237549"/>
          </a:xfrm>
          <a:prstGeom prst="rect">
            <a:avLst/>
          </a:prstGeom>
        </p:spPr>
        <p:txBody>
          <a:bodyPr/>
          <a:lstStyle>
            <a:lvl1pPr>
              <a:defRPr sz="1100"/>
            </a:lvl1pPr>
          </a:lstStyle>
          <a:p>
            <a:endParaRPr lang="en-US"/>
          </a:p>
        </p:txBody>
      </p:sp>
      <p:sp>
        <p:nvSpPr>
          <p:cNvPr id="17" name="Slide Number Placeholder 5"/>
          <p:cNvSpPr>
            <a:spLocks noGrp="1"/>
          </p:cNvSpPr>
          <p:nvPr>
            <p:ph type="sldNum" sz="quarter" idx="12"/>
          </p:nvPr>
        </p:nvSpPr>
        <p:spPr>
          <a:xfrm>
            <a:off x="8416636" y="6529852"/>
            <a:ext cx="457199" cy="191623"/>
          </a:xfrm>
          <a:prstGeom prst="rect">
            <a:avLst/>
          </a:prstGeom>
        </p:spPr>
        <p:txBody>
          <a:bodyPr/>
          <a:lstStyle>
            <a:lvl1pPr algn="r">
              <a:defRPr sz="1100"/>
            </a:lvl1pPr>
          </a:lstStyle>
          <a:p>
            <a:fld id="{DEE5BC03-7CE3-4FE3-BC0A-0ACCA8AC1F24}" type="slidenum">
              <a:rPr lang="en-US" smtClean="0"/>
              <a:pPr/>
              <a:t>‹#›</a:t>
            </a:fld>
            <a:endParaRPr lang="en-US" dirty="0"/>
          </a:p>
        </p:txBody>
      </p:sp>
    </p:spTree>
    <p:extLst>
      <p:ext uri="{BB962C8B-B14F-4D97-AF65-F5344CB8AC3E}">
        <p14:creationId xmlns:p14="http://schemas.microsoft.com/office/powerpoint/2010/main" val="2121383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4" name="Picture 13" descr="Community and Technical Colleges. Washington State Board."/>
          <p:cNvPicPr>
            <a:picLocks noChangeAspect="1"/>
          </p:cNvPicPr>
          <p:nvPr userDrawn="1"/>
        </p:nvPicPr>
        <p:blipFill rotWithShape="1">
          <a:blip r:embed="rId2" cstate="print">
            <a:extLst>
              <a:ext uri="{28A0092B-C50C-407E-A947-70E740481C1C}">
                <a14:useLocalDpi xmlns:a14="http://schemas.microsoft.com/office/drawing/2010/main" val="0"/>
              </a:ext>
            </a:extLst>
          </a:blip>
          <a:srcRect t="12671"/>
          <a:stretch/>
        </p:blipFill>
        <p:spPr>
          <a:xfrm>
            <a:off x="105297" y="154004"/>
            <a:ext cx="3286396" cy="1231537"/>
          </a:xfrm>
          <a:prstGeom prst="rect">
            <a:avLst/>
          </a:prstGeom>
        </p:spPr>
      </p:pic>
      <p:pic>
        <p:nvPicPr>
          <p:cNvPr id="12" name="Picture 11" descr="Header triangles pattern"/>
          <p:cNvPicPr>
            <a:picLocks noChangeAspect="1"/>
          </p:cNvPicPr>
          <p:nvPr userDrawn="1"/>
        </p:nvPicPr>
        <p:blipFill rotWithShape="1">
          <a:blip r:embed="rId3" cstate="print">
            <a:extLst>
              <a:ext uri="{28A0092B-C50C-407E-A947-70E740481C1C}">
                <a14:useLocalDpi xmlns:a14="http://schemas.microsoft.com/office/drawing/2010/main" val="0"/>
              </a:ext>
            </a:extLst>
          </a:blip>
          <a:srcRect t="42267"/>
          <a:stretch/>
        </p:blipFill>
        <p:spPr>
          <a:xfrm>
            <a:off x="5076294" y="0"/>
            <a:ext cx="4067706" cy="1481791"/>
          </a:xfrm>
          <a:prstGeom prst="rect">
            <a:avLst/>
          </a:prstGeom>
        </p:spPr>
      </p:pic>
      <p:sp>
        <p:nvSpPr>
          <p:cNvPr id="15" name="Title 1"/>
          <p:cNvSpPr>
            <a:spLocks noGrp="1"/>
          </p:cNvSpPr>
          <p:nvPr>
            <p:ph type="title"/>
          </p:nvPr>
        </p:nvSpPr>
        <p:spPr>
          <a:xfrm>
            <a:off x="422561" y="1462241"/>
            <a:ext cx="8534403" cy="719850"/>
          </a:xfrm>
          <a:prstGeom prst="rect">
            <a:avLst/>
          </a:prstGeom>
        </p:spPr>
        <p:txBody>
          <a:bodyPr/>
          <a:lstStyle>
            <a:lvl1pPr>
              <a:defRPr sz="3500" cap="all" baseline="0">
                <a:solidFill>
                  <a:srgbClr val="003764"/>
                </a:solidFill>
              </a:defRPr>
            </a:lvl1pPr>
          </a:lstStyle>
          <a:p>
            <a:r>
              <a:rPr lang="en-US"/>
              <a:t>Click to edit Master title style</a:t>
            </a:r>
            <a:endParaRPr lang="en-US" dirty="0"/>
          </a:p>
        </p:txBody>
      </p:sp>
      <p:sp>
        <p:nvSpPr>
          <p:cNvPr id="16" name="Content Placeholder 2"/>
          <p:cNvSpPr>
            <a:spLocks noGrp="1"/>
          </p:cNvSpPr>
          <p:nvPr>
            <p:ph sz="half" idx="1"/>
          </p:nvPr>
        </p:nvSpPr>
        <p:spPr>
          <a:xfrm>
            <a:off x="422561" y="2400300"/>
            <a:ext cx="4014357" cy="3969327"/>
          </a:xfrm>
          <a:prstGeom prst="rect">
            <a:avLst/>
          </a:prstGeom>
        </p:spPr>
        <p:txBody>
          <a:bodyPr/>
          <a:lstStyle>
            <a:lvl1pPr>
              <a:defRPr>
                <a:solidFill>
                  <a:srgbClr val="003764"/>
                </a:solidFill>
              </a:defRPr>
            </a:lvl1pPr>
            <a:lvl2pPr>
              <a:defRPr>
                <a:solidFill>
                  <a:srgbClr val="003764"/>
                </a:solidFill>
              </a:defRPr>
            </a:lvl2pPr>
            <a:lvl3pPr>
              <a:defRPr>
                <a:solidFill>
                  <a:srgbClr val="003764"/>
                </a:solidFill>
              </a:defRPr>
            </a:lvl3pPr>
            <a:lvl4pPr>
              <a:defRPr>
                <a:solidFill>
                  <a:srgbClr val="003764"/>
                </a:solidFill>
              </a:defRPr>
            </a:lvl4pPr>
            <a:lvl5pPr>
              <a:defRPr>
                <a:solidFill>
                  <a:srgbClr val="00376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half" idx="2"/>
          </p:nvPr>
        </p:nvSpPr>
        <p:spPr>
          <a:xfrm>
            <a:off x="4759271" y="2400304"/>
            <a:ext cx="4197693" cy="3969323"/>
          </a:xfrm>
          <a:prstGeom prst="rect">
            <a:avLst/>
          </a:prstGeom>
        </p:spPr>
        <p:txBody>
          <a:bodyPr/>
          <a:lstStyle>
            <a:lvl1pPr>
              <a:defRPr>
                <a:solidFill>
                  <a:srgbClr val="003764"/>
                </a:solidFill>
              </a:defRPr>
            </a:lvl1pPr>
            <a:lvl2pPr>
              <a:defRPr>
                <a:solidFill>
                  <a:srgbClr val="003764"/>
                </a:solidFill>
              </a:defRPr>
            </a:lvl2pPr>
            <a:lvl3pPr>
              <a:defRPr>
                <a:solidFill>
                  <a:srgbClr val="003764"/>
                </a:solidFill>
              </a:defRPr>
            </a:lvl3pPr>
            <a:lvl4pPr>
              <a:defRPr>
                <a:solidFill>
                  <a:srgbClr val="003764"/>
                </a:solidFill>
              </a:defRPr>
            </a:lvl4pPr>
            <a:lvl5pPr>
              <a:defRPr>
                <a:solidFill>
                  <a:srgbClr val="00376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12" descr="Yellow sidebar"/>
          <p:cNvSpPr/>
          <p:nvPr userDrawn="1"/>
        </p:nvSpPr>
        <p:spPr>
          <a:xfrm>
            <a:off x="0" y="0"/>
            <a:ext cx="100208" cy="6858000"/>
          </a:xfrm>
          <a:prstGeom prst="rect">
            <a:avLst/>
          </a:prstGeom>
          <a:solidFill>
            <a:srgbClr val="F4CE12"/>
          </a:solidFill>
          <a:ln>
            <a:solidFill>
              <a:srgbClr val="F4CE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3"/>
          <p:cNvSpPr>
            <a:spLocks noGrp="1"/>
          </p:cNvSpPr>
          <p:nvPr>
            <p:ph type="dt" sz="half" idx="10"/>
          </p:nvPr>
        </p:nvSpPr>
        <p:spPr>
          <a:xfrm>
            <a:off x="628650" y="6483926"/>
            <a:ext cx="2057400" cy="237549"/>
          </a:xfrm>
          <a:prstGeom prst="rect">
            <a:avLst/>
          </a:prstGeom>
        </p:spPr>
        <p:txBody>
          <a:bodyPr/>
          <a:lstStyle>
            <a:lvl1pPr>
              <a:defRPr sz="1100"/>
            </a:lvl1pPr>
          </a:lstStyle>
          <a:p>
            <a:fld id="{1001848F-E7F6-4E55-B1DE-CC691BBD4F09}" type="datetime1">
              <a:rPr lang="en-US" smtClean="0"/>
              <a:t>3/20/2024</a:t>
            </a:fld>
            <a:endParaRPr lang="en-US"/>
          </a:p>
        </p:txBody>
      </p:sp>
      <p:sp>
        <p:nvSpPr>
          <p:cNvPr id="18" name="Footer Placeholder 4"/>
          <p:cNvSpPr>
            <a:spLocks noGrp="1"/>
          </p:cNvSpPr>
          <p:nvPr>
            <p:ph type="ftr" sz="quarter" idx="11"/>
          </p:nvPr>
        </p:nvSpPr>
        <p:spPr>
          <a:xfrm>
            <a:off x="3028950" y="6483926"/>
            <a:ext cx="3086100" cy="237549"/>
          </a:xfrm>
          <a:prstGeom prst="rect">
            <a:avLst/>
          </a:prstGeom>
        </p:spPr>
        <p:txBody>
          <a:bodyPr/>
          <a:lstStyle>
            <a:lvl1pPr>
              <a:defRPr sz="1100"/>
            </a:lvl1pPr>
          </a:lstStyle>
          <a:p>
            <a:endParaRPr lang="en-US"/>
          </a:p>
        </p:txBody>
      </p:sp>
      <p:sp>
        <p:nvSpPr>
          <p:cNvPr id="19" name="Slide Number Placeholder 5"/>
          <p:cNvSpPr>
            <a:spLocks noGrp="1"/>
          </p:cNvSpPr>
          <p:nvPr>
            <p:ph type="sldNum" sz="quarter" idx="12"/>
          </p:nvPr>
        </p:nvSpPr>
        <p:spPr>
          <a:xfrm>
            <a:off x="8416636" y="6529852"/>
            <a:ext cx="457199" cy="191623"/>
          </a:xfrm>
          <a:prstGeom prst="rect">
            <a:avLst/>
          </a:prstGeom>
        </p:spPr>
        <p:txBody>
          <a:bodyPr/>
          <a:lstStyle>
            <a:lvl1pPr algn="r">
              <a:defRPr sz="1100"/>
            </a:lvl1pPr>
          </a:lstStyle>
          <a:p>
            <a:fld id="{DEE5BC03-7CE3-4FE3-BC0A-0ACCA8AC1F24}" type="slidenum">
              <a:rPr lang="en-US" smtClean="0"/>
              <a:pPr/>
              <a:t>‹#›</a:t>
            </a:fld>
            <a:endParaRPr lang="en-US" dirty="0"/>
          </a:p>
        </p:txBody>
      </p:sp>
    </p:spTree>
    <p:extLst>
      <p:ext uri="{BB962C8B-B14F-4D97-AF65-F5344CB8AC3E}">
        <p14:creationId xmlns:p14="http://schemas.microsoft.com/office/powerpoint/2010/main" val="13154574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lt1"/>
          </a:fgClr>
          <a:bgClr>
            <a:schemeClr val="bg1"/>
          </a:bgClr>
        </a:patt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0" r:id="rId1"/>
    <p:sldLayoutId id="2147483651" r:id="rId2"/>
    <p:sldLayoutId id="2147483655" r:id="rId3"/>
    <p:sldLayoutId id="2147483656" r:id="rId4"/>
    <p:sldLayoutId id="2147483660"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33838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7" r:id="rId12"/>
    <p:sldLayoutId id="2147483678"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5" r:id="rId1"/>
    <p:sldLayoutId id="2147483676"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png"/><Relationship Id="rId7"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 Id="rId9"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trumba.com/eareg.aspx?ea=Rsvp&amp;invite=g8nxcs9zdm146bujp908wk2dy4asfnmmk0fe7y24xyvgr7a8by1u"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hyperlink" Target="https://calendly.com/mwilson-wassc" TargetMode="External"/><Relationship Id="rId4" Type="http://schemas.openxmlformats.org/officeDocument/2006/relationships/hyperlink" Target="mailto:mwilson@sbctc.edu"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www.sbctc.edu/colleges-staff/collegeaccess/research-data/first-time-entering-student-outcomes-dashboard" TargetMode="External"/><Relationship Id="rId3" Type="http://schemas.openxmlformats.org/officeDocument/2006/relationships/hyperlink" Target="https://ccrc.tc.columbia.edu/publications/lessons-two-major-evaluations-guided-pathways.html" TargetMode="External"/><Relationship Id="rId7" Type="http://schemas.openxmlformats.org/officeDocument/2006/relationships/hyperlink" Target="https://www.sbctc.edu/resources/documents/colleges-staff/programs-services/student-success-center/workplan-2024-2026/24-26-gp-workplan-template.pdf" TargetMode="External"/><Relationship Id="rId2" Type="http://schemas.openxmlformats.org/officeDocument/2006/relationships/hyperlink" Target="https://www.wsipp.wa.gov/Publications?reportId=688" TargetMode="External"/><Relationship Id="rId1" Type="http://schemas.openxmlformats.org/officeDocument/2006/relationships/slideLayout" Target="../slideLayouts/slideLayout17.xml"/><Relationship Id="rId6" Type="http://schemas.openxmlformats.org/officeDocument/2006/relationships/hyperlink" Target="https://www.sbctc.edu/colleges-staff/programs-services/student-success-center/peer-professional-learning" TargetMode="External"/><Relationship Id="rId5" Type="http://schemas.openxmlformats.org/officeDocument/2006/relationships/hyperlink" Target="https://app.leg.wa.gov/RCW/default.aspx?cite=28B.50.925" TargetMode="External"/><Relationship Id="rId4" Type="http://schemas.openxmlformats.org/officeDocument/2006/relationships/hyperlink" Target="https://ccrc.tc.columbia.edu/publications/whole-college-guided-pathways-reform.html"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0.jp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76686-FB5E-D0F6-E285-BBBBEB435EAC}"/>
              </a:ext>
            </a:extLst>
          </p:cNvPr>
          <p:cNvSpPr>
            <a:spLocks noGrp="1"/>
          </p:cNvSpPr>
          <p:nvPr>
            <p:ph type="title"/>
          </p:nvPr>
        </p:nvSpPr>
        <p:spPr>
          <a:xfrm>
            <a:off x="369888" y="4317635"/>
            <a:ext cx="8930640" cy="998538"/>
          </a:xfrm>
        </p:spPr>
        <p:txBody>
          <a:bodyPr/>
          <a:lstStyle/>
          <a:p>
            <a:r>
              <a:rPr lang="en-US" sz="4400" dirty="0"/>
              <a:t>VICE PRESIDENT ORIENTATION:</a:t>
            </a:r>
            <a:br>
              <a:rPr lang="en-US" dirty="0"/>
            </a:br>
            <a:endParaRPr lang="en-US" dirty="0"/>
          </a:p>
        </p:txBody>
      </p:sp>
      <p:sp>
        <p:nvSpPr>
          <p:cNvPr id="3" name="Subtitle 2">
            <a:extLst>
              <a:ext uri="{FF2B5EF4-FFF2-40B4-BE49-F238E27FC236}">
                <a16:creationId xmlns:a16="http://schemas.microsoft.com/office/drawing/2014/main" id="{7FBDEB6E-A3E4-9407-991C-7624D58FD762}"/>
              </a:ext>
            </a:extLst>
          </p:cNvPr>
          <p:cNvSpPr>
            <a:spLocks noGrp="1"/>
          </p:cNvSpPr>
          <p:nvPr>
            <p:ph type="subTitle" idx="1"/>
          </p:nvPr>
        </p:nvSpPr>
        <p:spPr>
          <a:xfrm>
            <a:off x="370608" y="4976665"/>
            <a:ext cx="8388928" cy="679016"/>
          </a:xfrm>
        </p:spPr>
        <p:txBody>
          <a:bodyPr/>
          <a:lstStyle/>
          <a:p>
            <a:r>
              <a:rPr lang="en-US" sz="3200" dirty="0"/>
              <a:t>GUIDED PATHWAYS 101</a:t>
            </a:r>
          </a:p>
        </p:txBody>
      </p:sp>
      <p:sp>
        <p:nvSpPr>
          <p:cNvPr id="4" name="Text Placeholder 3">
            <a:extLst>
              <a:ext uri="{FF2B5EF4-FFF2-40B4-BE49-F238E27FC236}">
                <a16:creationId xmlns:a16="http://schemas.microsoft.com/office/drawing/2014/main" id="{3E329F5A-156D-7BFB-98FB-53F55F2EB5D8}"/>
              </a:ext>
            </a:extLst>
          </p:cNvPr>
          <p:cNvSpPr>
            <a:spLocks noGrp="1"/>
          </p:cNvSpPr>
          <p:nvPr>
            <p:ph type="body" sz="quarter" idx="10"/>
          </p:nvPr>
        </p:nvSpPr>
        <p:spPr>
          <a:xfrm>
            <a:off x="369888" y="5769402"/>
            <a:ext cx="7585392" cy="758825"/>
          </a:xfrm>
        </p:spPr>
        <p:txBody>
          <a:bodyPr/>
          <a:lstStyle/>
          <a:p>
            <a:r>
              <a:rPr lang="en-US" dirty="0"/>
              <a:t>Student Success Center</a:t>
            </a:r>
          </a:p>
          <a:p>
            <a:r>
              <a:rPr lang="en-US" dirty="0"/>
              <a:t>Washington State Board for Community and Technical Colleges</a:t>
            </a:r>
          </a:p>
        </p:txBody>
      </p:sp>
    </p:spTree>
    <p:extLst>
      <p:ext uri="{BB962C8B-B14F-4D97-AF65-F5344CB8AC3E}">
        <p14:creationId xmlns:p14="http://schemas.microsoft.com/office/powerpoint/2010/main" val="370193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latin typeface="+mn-lt"/>
              </a:rPr>
              <a:t>Washington State Scaling Investments</a:t>
            </a:r>
          </a:p>
        </p:txBody>
      </p:sp>
      <p:sp>
        <p:nvSpPr>
          <p:cNvPr id="6" name="Text Placeholder 5"/>
          <p:cNvSpPr>
            <a:spLocks noGrp="1"/>
          </p:cNvSpPr>
          <p:nvPr>
            <p:ph type="body" idx="1"/>
          </p:nvPr>
        </p:nvSpPr>
        <p:spPr>
          <a:xfrm>
            <a:off x="536859" y="2173616"/>
            <a:ext cx="8336975" cy="3757046"/>
          </a:xfrm>
        </p:spPr>
        <p:txBody>
          <a:bodyPr/>
          <a:lstStyle/>
          <a:p>
            <a:r>
              <a:rPr lang="en-US" dirty="0"/>
              <a:t>American Association of Community Colleges	</a:t>
            </a:r>
          </a:p>
          <a:p>
            <a:pPr lvl="1"/>
            <a:r>
              <a:rPr lang="en-US" dirty="0"/>
              <a:t>2015: Three colleges selected to receive technical assistance and professional development</a:t>
            </a:r>
          </a:p>
          <a:p>
            <a:r>
              <a:rPr lang="en-US" dirty="0"/>
              <a:t>College Spark Washington</a:t>
            </a:r>
          </a:p>
          <a:p>
            <a:pPr lvl="1"/>
            <a:r>
              <a:rPr lang="en-US" dirty="0"/>
              <a:t>2016: First cohort of five colleges received 100,000 per year for five years</a:t>
            </a:r>
          </a:p>
          <a:p>
            <a:pPr lvl="1"/>
            <a:r>
              <a:rPr lang="en-US" dirty="0"/>
              <a:t>2018: Second cohort of five colleges received 100,000 per year for five years</a:t>
            </a:r>
          </a:p>
          <a:p>
            <a:r>
              <a:rPr lang="en-US" dirty="0"/>
              <a:t>Washington State Legislature</a:t>
            </a:r>
          </a:p>
          <a:p>
            <a:pPr lvl="1"/>
            <a:r>
              <a:rPr lang="en-US" dirty="0"/>
              <a:t>2019: Workforce Education Investment Act, HB 2158</a:t>
            </a:r>
          </a:p>
        </p:txBody>
      </p:sp>
    </p:spTree>
    <p:extLst>
      <p:ext uri="{BB962C8B-B14F-4D97-AF65-F5344CB8AC3E}">
        <p14:creationId xmlns:p14="http://schemas.microsoft.com/office/powerpoint/2010/main" val="443273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4EA2C-9163-AB29-CA19-792A9574F860}"/>
              </a:ext>
            </a:extLst>
          </p:cNvPr>
          <p:cNvSpPr>
            <a:spLocks noGrp="1"/>
          </p:cNvSpPr>
          <p:nvPr>
            <p:ph type="title"/>
          </p:nvPr>
        </p:nvSpPr>
        <p:spPr>
          <a:xfrm>
            <a:off x="505634" y="1302736"/>
            <a:ext cx="8229600" cy="1143000"/>
          </a:xfrm>
        </p:spPr>
        <p:txBody>
          <a:bodyPr/>
          <a:lstStyle/>
          <a:p>
            <a:r>
              <a:rPr lang="en-US" dirty="0"/>
              <a:t>GP Implementation Timeline</a:t>
            </a:r>
          </a:p>
        </p:txBody>
      </p:sp>
      <p:cxnSp>
        <p:nvCxnSpPr>
          <p:cNvPr id="10" name="Straight Connector 9">
            <a:extLst>
              <a:ext uri="{FF2B5EF4-FFF2-40B4-BE49-F238E27FC236}">
                <a16:creationId xmlns:a16="http://schemas.microsoft.com/office/drawing/2014/main" id="{604A35FD-8436-05BE-1661-50C9EC691F29}"/>
              </a:ext>
            </a:extLst>
          </p:cNvPr>
          <p:cNvCxnSpPr>
            <a:cxnSpLocks/>
          </p:cNvCxnSpPr>
          <p:nvPr/>
        </p:nvCxnSpPr>
        <p:spPr>
          <a:xfrm>
            <a:off x="3683419" y="3386880"/>
            <a:ext cx="0" cy="288427"/>
          </a:xfrm>
          <a:prstGeom prst="line">
            <a:avLst/>
          </a:prstGeom>
        </p:spPr>
        <p:style>
          <a:lnRef idx="2">
            <a:schemeClr val="dk1"/>
          </a:lnRef>
          <a:fillRef idx="0">
            <a:schemeClr val="dk1"/>
          </a:fillRef>
          <a:effectRef idx="1">
            <a:schemeClr val="dk1"/>
          </a:effectRef>
          <a:fontRef idx="minor">
            <a:schemeClr val="tx1"/>
          </a:fontRef>
        </p:style>
      </p:cxnSp>
      <p:grpSp>
        <p:nvGrpSpPr>
          <p:cNvPr id="36" name="Group 35">
            <a:extLst>
              <a:ext uri="{FF2B5EF4-FFF2-40B4-BE49-F238E27FC236}">
                <a16:creationId xmlns:a16="http://schemas.microsoft.com/office/drawing/2014/main" id="{5B6F03A8-CA78-1F05-F32C-A4366ABD4771}"/>
              </a:ext>
            </a:extLst>
          </p:cNvPr>
          <p:cNvGrpSpPr/>
          <p:nvPr/>
        </p:nvGrpSpPr>
        <p:grpSpPr>
          <a:xfrm>
            <a:off x="0" y="1942558"/>
            <a:ext cx="9144000" cy="3271118"/>
            <a:chOff x="129637" y="2149406"/>
            <a:chExt cx="9082934" cy="3330510"/>
          </a:xfrm>
        </p:grpSpPr>
        <p:cxnSp>
          <p:nvCxnSpPr>
            <p:cNvPr id="5" name="Straight Connector 4">
              <a:extLst>
                <a:ext uri="{FF2B5EF4-FFF2-40B4-BE49-F238E27FC236}">
                  <a16:creationId xmlns:a16="http://schemas.microsoft.com/office/drawing/2014/main" id="{70FEE45F-948F-7554-2B36-64EC6E453810}"/>
                </a:ext>
              </a:extLst>
            </p:cNvPr>
            <p:cNvCxnSpPr>
              <a:cxnSpLocks/>
            </p:cNvCxnSpPr>
            <p:nvPr/>
          </p:nvCxnSpPr>
          <p:spPr>
            <a:xfrm flipV="1">
              <a:off x="129637" y="3611688"/>
              <a:ext cx="9082934" cy="5374"/>
            </a:xfrm>
            <a:prstGeom prst="line">
              <a:avLst/>
            </a:prstGeom>
          </p:spPr>
          <p:style>
            <a:lnRef idx="2">
              <a:schemeClr val="dk1"/>
            </a:lnRef>
            <a:fillRef idx="0">
              <a:schemeClr val="dk1"/>
            </a:fillRef>
            <a:effectRef idx="1">
              <a:schemeClr val="dk1"/>
            </a:effectRef>
            <a:fontRef idx="minor">
              <a:schemeClr val="tx1"/>
            </a:fontRef>
          </p:style>
        </p:cxnSp>
        <p:sp>
          <p:nvSpPr>
            <p:cNvPr id="8" name="TextBox 7">
              <a:extLst>
                <a:ext uri="{FF2B5EF4-FFF2-40B4-BE49-F238E27FC236}">
                  <a16:creationId xmlns:a16="http://schemas.microsoft.com/office/drawing/2014/main" id="{683D48FC-F008-986A-0CEC-F9410000FCE2}"/>
                </a:ext>
              </a:extLst>
            </p:cNvPr>
            <p:cNvSpPr txBox="1"/>
            <p:nvPr/>
          </p:nvSpPr>
          <p:spPr>
            <a:xfrm>
              <a:off x="5526424" y="2225738"/>
              <a:ext cx="3229900" cy="112811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764"/>
                  </a:solidFill>
                  <a:effectLst/>
                  <a:uLnTx/>
                  <a:uFillTx/>
                  <a:latin typeface="Franklin Gothic Book"/>
                  <a:ea typeface="+mn-ea"/>
                  <a:cs typeface="+mn-cs"/>
                </a:rPr>
                <a:t>2019 - Present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764"/>
                  </a:solidFill>
                  <a:effectLst/>
                  <a:uLnTx/>
                  <a:uFillTx/>
                  <a:latin typeface="Franklin Gothic Book"/>
                  <a:ea typeface="+mn-ea"/>
                  <a:cs typeface="+mn-cs"/>
                </a:rPr>
                <a:t>Workforce Education Investment Act for all CTCs to implement GP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764"/>
                  </a:solidFill>
                  <a:effectLst/>
                  <a:uLnTx/>
                  <a:uFillTx/>
                  <a:latin typeface="Franklin Gothic Book"/>
                  <a:ea typeface="+mn-ea"/>
                  <a:cs typeface="+mn-cs"/>
                </a:rPr>
                <a:t>(34 CTCs)</a:t>
              </a:r>
            </a:p>
          </p:txBody>
        </p:sp>
        <p:sp>
          <p:nvSpPr>
            <p:cNvPr id="11" name="TextBox 10">
              <a:extLst>
                <a:ext uri="{FF2B5EF4-FFF2-40B4-BE49-F238E27FC236}">
                  <a16:creationId xmlns:a16="http://schemas.microsoft.com/office/drawing/2014/main" id="{4043DF1E-FD2A-A7F1-445A-276F7C7A5608}"/>
                </a:ext>
              </a:extLst>
            </p:cNvPr>
            <p:cNvSpPr txBox="1"/>
            <p:nvPr/>
          </p:nvSpPr>
          <p:spPr>
            <a:xfrm flipH="1">
              <a:off x="3056024" y="3850420"/>
              <a:ext cx="1574408" cy="134746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764"/>
                  </a:solidFill>
                  <a:effectLst/>
                  <a:uLnTx/>
                  <a:uFillTx/>
                  <a:latin typeface="Franklin Gothic Book"/>
                  <a:ea typeface="+mn-ea"/>
                  <a:cs typeface="+mn-cs"/>
                </a:rPr>
                <a:t>2018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764"/>
                  </a:solidFill>
                  <a:effectLst/>
                  <a:uLnTx/>
                  <a:uFillTx/>
                  <a:latin typeface="Franklin Gothic Book"/>
                  <a:ea typeface="+mn-ea"/>
                  <a:cs typeface="+mn-cs"/>
                </a:rPr>
                <a:t>CWS begins funding for GP cohort 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764"/>
                  </a:solidFill>
                  <a:effectLst/>
                  <a:uLnTx/>
                  <a:uFillTx/>
                  <a:latin typeface="Franklin Gothic Book"/>
                  <a:ea typeface="+mn-ea"/>
                  <a:cs typeface="+mn-cs"/>
                </a:rPr>
                <a:t>(5 CTCs)</a:t>
              </a:r>
            </a:p>
          </p:txBody>
        </p:sp>
        <p:cxnSp>
          <p:nvCxnSpPr>
            <p:cNvPr id="13" name="Straight Connector 12">
              <a:extLst>
                <a:ext uri="{FF2B5EF4-FFF2-40B4-BE49-F238E27FC236}">
                  <a16:creationId xmlns:a16="http://schemas.microsoft.com/office/drawing/2014/main" id="{E847E3CF-6B52-746D-5730-D24D8420B215}"/>
                </a:ext>
              </a:extLst>
            </p:cNvPr>
            <p:cNvCxnSpPr>
              <a:cxnSpLocks/>
            </p:cNvCxnSpPr>
            <p:nvPr/>
          </p:nvCxnSpPr>
          <p:spPr>
            <a:xfrm>
              <a:off x="1145869" y="3340581"/>
              <a:ext cx="0" cy="239617"/>
            </a:xfrm>
            <a:prstGeom prst="line">
              <a:avLst/>
            </a:prstGeom>
          </p:spPr>
          <p:style>
            <a:lnRef idx="2">
              <a:schemeClr val="dk1"/>
            </a:lnRef>
            <a:fillRef idx="0">
              <a:schemeClr val="dk1"/>
            </a:fillRef>
            <a:effectRef idx="1">
              <a:schemeClr val="dk1"/>
            </a:effectRef>
            <a:fontRef idx="minor">
              <a:schemeClr val="tx1"/>
            </a:fontRef>
          </p:style>
        </p:cxnSp>
        <p:sp>
          <p:nvSpPr>
            <p:cNvPr id="14" name="TextBox 13">
              <a:extLst>
                <a:ext uri="{FF2B5EF4-FFF2-40B4-BE49-F238E27FC236}">
                  <a16:creationId xmlns:a16="http://schemas.microsoft.com/office/drawing/2014/main" id="{886CA752-DD9D-B038-E76E-42BFE8047658}"/>
                </a:ext>
              </a:extLst>
            </p:cNvPr>
            <p:cNvSpPr txBox="1"/>
            <p:nvPr/>
          </p:nvSpPr>
          <p:spPr>
            <a:xfrm>
              <a:off x="730569" y="3850420"/>
              <a:ext cx="2127879" cy="16294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764"/>
                  </a:solidFill>
                  <a:effectLst/>
                  <a:uLnTx/>
                  <a:uFillTx/>
                  <a:latin typeface="Franklin Gothic Book"/>
                  <a:ea typeface="+mn-ea"/>
                  <a:cs typeface="+mn-cs"/>
                </a:rPr>
                <a:t>2016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764"/>
                  </a:solidFill>
                  <a:effectLst/>
                  <a:uLnTx/>
                  <a:uFillTx/>
                  <a:latin typeface="Franklin Gothic Book"/>
                  <a:ea typeface="+mn-ea"/>
                  <a:cs typeface="+mn-cs"/>
                </a:rPr>
                <a:t>WA Student Success Center &amp; College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764"/>
                  </a:solidFill>
                  <a:effectLst/>
                  <a:uLnTx/>
                  <a:uFillTx/>
                  <a:latin typeface="Franklin Gothic Book"/>
                  <a:ea typeface="+mn-ea"/>
                  <a:cs typeface="+mn-cs"/>
                </a:rPr>
                <a:t>Spark Washington (CSW) launch Cohort 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764"/>
                  </a:solidFill>
                  <a:effectLst/>
                  <a:uLnTx/>
                  <a:uFillTx/>
                  <a:latin typeface="Franklin Gothic Book"/>
                  <a:ea typeface="+mn-ea"/>
                  <a:cs typeface="+mn-cs"/>
                </a:rPr>
                <a:t>(5 CTCs – 2 AACC)</a:t>
              </a:r>
            </a:p>
          </p:txBody>
        </p:sp>
        <p:sp>
          <p:nvSpPr>
            <p:cNvPr id="15" name="TextBox 14">
              <a:extLst>
                <a:ext uri="{FF2B5EF4-FFF2-40B4-BE49-F238E27FC236}">
                  <a16:creationId xmlns:a16="http://schemas.microsoft.com/office/drawing/2014/main" id="{E91DBFDD-5C2C-61E0-A721-D88B8E7D7BAF}"/>
                </a:ext>
              </a:extLst>
            </p:cNvPr>
            <p:cNvSpPr txBox="1"/>
            <p:nvPr/>
          </p:nvSpPr>
          <p:spPr>
            <a:xfrm>
              <a:off x="284584" y="2149406"/>
              <a:ext cx="2126145" cy="112811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764"/>
                  </a:solidFill>
                  <a:effectLst/>
                  <a:uLnTx/>
                  <a:uFillTx/>
                  <a:latin typeface="Franklin Gothic Book"/>
                  <a:ea typeface="+mn-ea"/>
                  <a:cs typeface="+mn-cs"/>
                </a:rPr>
                <a:t>2015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764"/>
                  </a:solidFill>
                  <a:effectLst/>
                  <a:uLnTx/>
                  <a:uFillTx/>
                  <a:latin typeface="Franklin Gothic Book"/>
                  <a:ea typeface="+mn-ea"/>
                  <a:cs typeface="+mn-cs"/>
                </a:rPr>
                <a:t>AACC Launches Guided Pathways (GP)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764"/>
                  </a:solidFill>
                  <a:effectLst/>
                  <a:uLnTx/>
                  <a:uFillTx/>
                  <a:latin typeface="Franklin Gothic Book"/>
                  <a:ea typeface="+mn-ea"/>
                  <a:cs typeface="+mn-cs"/>
                </a:rPr>
                <a:t>(4 CTCs)</a:t>
              </a:r>
            </a:p>
          </p:txBody>
        </p:sp>
        <p:cxnSp>
          <p:nvCxnSpPr>
            <p:cNvPr id="16" name="Straight Connector 15">
              <a:extLst>
                <a:ext uri="{FF2B5EF4-FFF2-40B4-BE49-F238E27FC236}">
                  <a16:creationId xmlns:a16="http://schemas.microsoft.com/office/drawing/2014/main" id="{D2AA2D54-57C2-969A-2269-DF5F08FB18E2}"/>
                </a:ext>
              </a:extLst>
            </p:cNvPr>
            <p:cNvCxnSpPr>
              <a:cxnSpLocks/>
            </p:cNvCxnSpPr>
            <p:nvPr/>
          </p:nvCxnSpPr>
          <p:spPr>
            <a:xfrm>
              <a:off x="1794508" y="3617955"/>
              <a:ext cx="0" cy="288427"/>
            </a:xfrm>
            <a:prstGeom prst="line">
              <a:avLst/>
            </a:prstGeom>
          </p:spPr>
          <p:style>
            <a:lnRef idx="2">
              <a:schemeClr val="dk1"/>
            </a:lnRef>
            <a:fillRef idx="0">
              <a:schemeClr val="dk1"/>
            </a:fillRef>
            <a:effectRef idx="1">
              <a:schemeClr val="dk1"/>
            </a:effectRef>
            <a:fontRef idx="minor">
              <a:schemeClr val="tx1"/>
            </a:fontRef>
          </p:style>
        </p:cxnSp>
        <p:sp>
          <p:nvSpPr>
            <p:cNvPr id="23" name="TextBox 22">
              <a:extLst>
                <a:ext uri="{FF2B5EF4-FFF2-40B4-BE49-F238E27FC236}">
                  <a16:creationId xmlns:a16="http://schemas.microsoft.com/office/drawing/2014/main" id="{EC5B7AD8-722A-3CEB-ABA5-7F6D68C1F6D1}"/>
                </a:ext>
              </a:extLst>
            </p:cNvPr>
            <p:cNvSpPr txBox="1"/>
            <p:nvPr/>
          </p:nvSpPr>
          <p:spPr>
            <a:xfrm>
              <a:off x="2501638" y="2253797"/>
              <a:ext cx="2683181" cy="112811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764"/>
                  </a:solidFill>
                  <a:effectLst/>
                  <a:uLnTx/>
                  <a:uFillTx/>
                  <a:latin typeface="Franklin Gothic Book"/>
                  <a:ea typeface="+mn-ea"/>
                  <a:cs typeface="+mn-cs"/>
                </a:rPr>
                <a:t>2017-18 &amp; 2018-19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764"/>
                  </a:solidFill>
                  <a:effectLst/>
                  <a:uLnTx/>
                  <a:uFillTx/>
                  <a:latin typeface="Franklin Gothic Book"/>
                  <a:ea typeface="+mn-ea"/>
                  <a:cs typeface="+mn-cs"/>
                </a:rPr>
                <a:t>Washington State Legislature funds Early Adopter Colleges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764"/>
                  </a:solidFill>
                  <a:effectLst/>
                  <a:uLnTx/>
                  <a:uFillTx/>
                  <a:latin typeface="Franklin Gothic Book"/>
                  <a:ea typeface="+mn-ea"/>
                  <a:cs typeface="+mn-cs"/>
                </a:rPr>
                <a:t>(12 CTCs)</a:t>
              </a:r>
            </a:p>
          </p:txBody>
        </p:sp>
        <p:sp>
          <p:nvSpPr>
            <p:cNvPr id="27" name="Left Brace 26">
              <a:extLst>
                <a:ext uri="{FF2B5EF4-FFF2-40B4-BE49-F238E27FC236}">
                  <a16:creationId xmlns:a16="http://schemas.microsoft.com/office/drawing/2014/main" id="{10F3726E-6DD1-C048-8F30-DAF2F3449DE8}"/>
                </a:ext>
              </a:extLst>
            </p:cNvPr>
            <p:cNvSpPr/>
            <p:nvPr/>
          </p:nvSpPr>
          <p:spPr>
            <a:xfrm rot="5400000">
              <a:off x="7072540" y="1463029"/>
              <a:ext cx="252309" cy="4027752"/>
            </a:xfrm>
            <a:prstGeom prst="leftBrace">
              <a:avLst/>
            </a:prstGeom>
            <a:ln/>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764"/>
                </a:solidFill>
                <a:effectLst/>
                <a:uLnTx/>
                <a:uFillTx/>
                <a:latin typeface="Franklin Gothic Book"/>
                <a:ea typeface="+mn-ea"/>
                <a:cs typeface="+mn-cs"/>
              </a:endParaRPr>
            </a:p>
          </p:txBody>
        </p:sp>
        <p:sp>
          <p:nvSpPr>
            <p:cNvPr id="30" name="Left Brace 29">
              <a:extLst>
                <a:ext uri="{FF2B5EF4-FFF2-40B4-BE49-F238E27FC236}">
                  <a16:creationId xmlns:a16="http://schemas.microsoft.com/office/drawing/2014/main" id="{D9F25ADA-C52C-F570-335B-C757B9089EA4}"/>
                </a:ext>
              </a:extLst>
            </p:cNvPr>
            <p:cNvSpPr/>
            <p:nvPr/>
          </p:nvSpPr>
          <p:spPr>
            <a:xfrm rot="5400000">
              <a:off x="3704158" y="2186576"/>
              <a:ext cx="213572" cy="2596530"/>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764"/>
                </a:solidFill>
                <a:effectLst/>
                <a:uLnTx/>
                <a:uFillTx/>
                <a:latin typeface="Franklin Gothic Book"/>
                <a:ea typeface="+mn-ea"/>
                <a:cs typeface="+mn-cs"/>
              </a:endParaRPr>
            </a:p>
          </p:txBody>
        </p:sp>
        <p:cxnSp>
          <p:nvCxnSpPr>
            <p:cNvPr id="34" name="Straight Connector 33">
              <a:extLst>
                <a:ext uri="{FF2B5EF4-FFF2-40B4-BE49-F238E27FC236}">
                  <a16:creationId xmlns:a16="http://schemas.microsoft.com/office/drawing/2014/main" id="{16002DF7-13A8-3FA2-D601-25438E8D4DA1}"/>
                </a:ext>
              </a:extLst>
            </p:cNvPr>
            <p:cNvCxnSpPr>
              <a:cxnSpLocks/>
            </p:cNvCxnSpPr>
            <p:nvPr/>
          </p:nvCxnSpPr>
          <p:spPr>
            <a:xfrm>
              <a:off x="6148245" y="3603059"/>
              <a:ext cx="0" cy="2884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D9AC497F-497B-0265-0EAC-89F48E2D39E1}"/>
                </a:ext>
              </a:extLst>
            </p:cNvPr>
            <p:cNvSpPr txBox="1"/>
            <p:nvPr/>
          </p:nvSpPr>
          <p:spPr>
            <a:xfrm>
              <a:off x="5489229" y="3857641"/>
              <a:ext cx="1338550" cy="6267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764"/>
                  </a:solidFill>
                  <a:effectLst/>
                  <a:uLnTx/>
                  <a:uFillTx/>
                  <a:latin typeface="Franklin Gothic Book"/>
                  <a:ea typeface="+mn-ea"/>
                  <a:cs typeface="+mn-cs"/>
                </a:rPr>
                <a:t>2020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764"/>
                  </a:solidFill>
                  <a:effectLst/>
                  <a:uLnTx/>
                  <a:uFillTx/>
                  <a:latin typeface="Franklin Gothic Book"/>
                  <a:ea typeface="+mn-ea"/>
                  <a:cs typeface="+mn-cs"/>
                </a:rPr>
                <a:t>COVID BEGINS</a:t>
              </a:r>
            </a:p>
          </p:txBody>
        </p:sp>
      </p:grpSp>
      <p:sp>
        <p:nvSpPr>
          <p:cNvPr id="39" name="Left Brace 38">
            <a:extLst>
              <a:ext uri="{FF2B5EF4-FFF2-40B4-BE49-F238E27FC236}">
                <a16:creationId xmlns:a16="http://schemas.microsoft.com/office/drawing/2014/main" id="{0E8CF641-AF3A-B740-9FE5-E068154F9AE8}"/>
              </a:ext>
            </a:extLst>
          </p:cNvPr>
          <p:cNvSpPr/>
          <p:nvPr/>
        </p:nvSpPr>
        <p:spPr>
          <a:xfrm rot="16200000">
            <a:off x="2588650" y="2955441"/>
            <a:ext cx="429075" cy="4595107"/>
          </a:xfrm>
          <a:prstGeom prst="leftBrace">
            <a:avLst>
              <a:gd name="adj1" fmla="val 8333"/>
              <a:gd name="adj2" fmla="val 49751"/>
            </a:avLst>
          </a:prstGeom>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764"/>
              </a:solidFill>
              <a:effectLst/>
              <a:uLnTx/>
              <a:uFillTx/>
              <a:latin typeface="Franklin Gothic Book"/>
              <a:ea typeface="+mn-ea"/>
              <a:cs typeface="+mn-cs"/>
            </a:endParaRPr>
          </a:p>
        </p:txBody>
      </p:sp>
      <p:sp>
        <p:nvSpPr>
          <p:cNvPr id="40" name="TextBox 39">
            <a:extLst>
              <a:ext uri="{FF2B5EF4-FFF2-40B4-BE49-F238E27FC236}">
                <a16:creationId xmlns:a16="http://schemas.microsoft.com/office/drawing/2014/main" id="{19E266A8-F781-27AB-52B3-9C767B1BFB21}"/>
              </a:ext>
            </a:extLst>
          </p:cNvPr>
          <p:cNvSpPr txBox="1"/>
          <p:nvPr/>
        </p:nvSpPr>
        <p:spPr>
          <a:xfrm>
            <a:off x="393257" y="5442075"/>
            <a:ext cx="5022739"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764"/>
                </a:solidFill>
                <a:effectLst/>
                <a:uLnTx/>
                <a:uFillTx/>
                <a:latin typeface="Franklin Gothic Book"/>
                <a:ea typeface="+mn-ea"/>
                <a:cs typeface="+mn-cs"/>
              </a:rPr>
              <a:t>12 Early Adopter Colleges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764"/>
                </a:solidFill>
                <a:effectLst/>
                <a:uLnTx/>
                <a:uFillTx/>
                <a:latin typeface="Franklin Gothic Book"/>
                <a:ea typeface="+mn-ea"/>
                <a:cs typeface="+mn-cs"/>
              </a:rPr>
              <a:t>Clark, Clover Park, Everett, Lower Columbia, Peninsula, Pierce District, Renton Tech, Skagit Valley, South Puget Sound, South Seattle, Spokane Falls, Tacoma</a:t>
            </a:r>
          </a:p>
        </p:txBody>
      </p:sp>
      <p:cxnSp>
        <p:nvCxnSpPr>
          <p:cNvPr id="42" name="Straight Arrow Connector 41">
            <a:extLst>
              <a:ext uri="{FF2B5EF4-FFF2-40B4-BE49-F238E27FC236}">
                <a16:creationId xmlns:a16="http://schemas.microsoft.com/office/drawing/2014/main" id="{54A0D288-0C96-EF4C-6E24-83B9501312FC}"/>
              </a:ext>
            </a:extLst>
          </p:cNvPr>
          <p:cNvCxnSpPr/>
          <p:nvPr/>
        </p:nvCxnSpPr>
        <p:spPr>
          <a:xfrm>
            <a:off x="6106435" y="3511931"/>
            <a:ext cx="228318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291168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Workforce Education Investment Act</a:t>
            </a:r>
          </a:p>
        </p:txBody>
      </p:sp>
      <p:sp>
        <p:nvSpPr>
          <p:cNvPr id="5" name="Subtitle 4"/>
          <p:cNvSpPr>
            <a:spLocks noGrp="1"/>
          </p:cNvSpPr>
          <p:nvPr>
            <p:ph type="body" idx="1"/>
          </p:nvPr>
        </p:nvSpPr>
        <p:spPr/>
        <p:txBody>
          <a:bodyPr anchor="t">
            <a:normAutofit fontScale="40000" lnSpcReduction="20000"/>
          </a:bodyPr>
          <a:lstStyle/>
          <a:p>
            <a:pPr marL="50800" indent="0">
              <a:buNone/>
            </a:pPr>
            <a:r>
              <a:rPr lang="en-US" sz="4000" dirty="0"/>
              <a:t>At a minimum, Guided Pathways Implementation mut include:</a:t>
            </a:r>
          </a:p>
          <a:p>
            <a:pPr marL="565150" indent="-514350">
              <a:buSzPct val="95000"/>
              <a:buFont typeface="+mj-lt"/>
              <a:buAutoNum type="alphaLcParenR"/>
            </a:pPr>
            <a:r>
              <a:rPr lang="en-US" sz="4000" dirty="0"/>
              <a:t>Comprehensive mapping of student educational pathways with student end goals in mind;</a:t>
            </a:r>
          </a:p>
          <a:p>
            <a:pPr marL="565150" indent="-514350">
              <a:buSzPct val="95000"/>
              <a:buFont typeface="+mj-lt"/>
              <a:buAutoNum type="alphaLcParenR"/>
            </a:pPr>
            <a:r>
              <a:rPr lang="en-US" sz="4000" dirty="0"/>
              <a:t>Dedicated advising and career counseling that helps students make informed program choices and develop completion plans;</a:t>
            </a:r>
          </a:p>
          <a:p>
            <a:pPr marL="565150" indent="-514350">
              <a:buSzPct val="95000"/>
              <a:buFont typeface="+mj-lt"/>
              <a:buAutoNum type="alphaLcParenR"/>
            </a:pPr>
            <a:r>
              <a:rPr lang="en-US" sz="4000" dirty="0"/>
              <a:t>Data analysis of student learning as well as program and service outcomes. Data must be used to inform program development, the creation and further refinement of student pathways, and to provide opportunities for early intervention to help students succeed; and</a:t>
            </a:r>
          </a:p>
          <a:p>
            <a:pPr marL="565150" indent="-514350">
              <a:buSzPct val="95000"/>
              <a:buFont typeface="+mj-lt"/>
              <a:buAutoNum type="alphaLcParenR"/>
            </a:pPr>
            <a:r>
              <a:rPr lang="en-US" sz="4000" dirty="0"/>
              <a:t>A student success support infrastructure effective in closing equity gaps among historically underserved student populations and improve completion rates:</a:t>
            </a:r>
          </a:p>
          <a:p>
            <a:pPr marL="1022350" lvl="1" indent="-514350">
              <a:buSzPct val="95000"/>
              <a:buFont typeface="+mj-lt"/>
              <a:buAutoNum type="romanUcPeriod"/>
            </a:pPr>
            <a:r>
              <a:rPr lang="en-US" sz="4000" dirty="0"/>
              <a:t>Equity competent academic advising services; </a:t>
            </a:r>
          </a:p>
          <a:p>
            <a:pPr marL="1022350" lvl="1" indent="-514350">
              <a:buSzPct val="95000"/>
              <a:buFont typeface="+mj-lt"/>
              <a:buAutoNum type="romanUcPeriod"/>
            </a:pPr>
            <a:r>
              <a:rPr lang="en-US" sz="4000" dirty="0"/>
              <a:t>Equity competent career development programming; </a:t>
            </a:r>
          </a:p>
          <a:p>
            <a:pPr marL="1022350" lvl="1" indent="-514350">
              <a:buSzPct val="95000"/>
              <a:buFont typeface="+mj-lt"/>
              <a:buAutoNum type="romanUcPeriod"/>
            </a:pPr>
            <a:r>
              <a:rPr lang="en-US" sz="4000" dirty="0"/>
              <a:t>Clear information regarding financial aid and financial literacy; and </a:t>
            </a:r>
          </a:p>
          <a:p>
            <a:pPr marL="1022350" lvl="1" indent="-514350">
              <a:buSzPct val="95000"/>
              <a:buFont typeface="+mj-lt"/>
              <a:buAutoNum type="romanUcPeriod"/>
            </a:pPr>
            <a:r>
              <a:rPr lang="en-US" sz="4000" dirty="0"/>
              <a:t>Inclusive curriculum and teaching practices. </a:t>
            </a:r>
          </a:p>
          <a:p>
            <a:pPr marL="50800" indent="0">
              <a:buNone/>
            </a:pPr>
            <a:endParaRPr lang="en-US" dirty="0"/>
          </a:p>
        </p:txBody>
      </p:sp>
      <p:sp>
        <p:nvSpPr>
          <p:cNvPr id="4" name="Slide Number Placeholder 3"/>
          <p:cNvSpPr>
            <a:spLocks noGrp="1"/>
          </p:cNvSpPr>
          <p:nvPr>
            <p:ph type="sldNum" idx="12"/>
          </p:nvPr>
        </p:nvSpPr>
        <p:spPr/>
        <p:txBody>
          <a:bodyPr/>
          <a:lstStyle/>
          <a:p>
            <a:fld id="{DEE5BC03-7CE3-4FE3-BC0A-0ACCA8AC1F24}" type="slidenum">
              <a:rPr lang="en-US" smtClean="0"/>
              <a:pPr/>
              <a:t>12</a:t>
            </a:fld>
            <a:endParaRPr lang="en-US" dirty="0"/>
          </a:p>
        </p:txBody>
      </p:sp>
    </p:spTree>
    <p:extLst>
      <p:ext uri="{BB962C8B-B14F-4D97-AF65-F5344CB8AC3E}">
        <p14:creationId xmlns:p14="http://schemas.microsoft.com/office/powerpoint/2010/main" val="3915572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Guided Pathways Accountability</a:t>
            </a:r>
          </a:p>
        </p:txBody>
      </p:sp>
      <p:sp>
        <p:nvSpPr>
          <p:cNvPr id="3" name="Text Placeholder 2"/>
          <p:cNvSpPr>
            <a:spLocks noGrp="1"/>
          </p:cNvSpPr>
          <p:nvPr>
            <p:ph type="body" idx="1"/>
          </p:nvPr>
        </p:nvSpPr>
        <p:spPr>
          <a:xfrm>
            <a:off x="245890" y="2176950"/>
            <a:ext cx="8627946" cy="2984330"/>
          </a:xfrm>
        </p:spPr>
        <p:txBody>
          <a:bodyPr/>
          <a:lstStyle/>
          <a:p>
            <a:r>
              <a:rPr lang="en-US" sz="2400" dirty="0">
                <a:latin typeface="Franklin Gothic Book" panose="020B0503020102020204" pitchFamily="34" charset="0"/>
              </a:rPr>
              <a:t>Washington Institute for Public Policy preliminary report released March 2023—Baseline Evaluation</a:t>
            </a:r>
          </a:p>
          <a:p>
            <a:r>
              <a:rPr lang="en-US" sz="2400" dirty="0">
                <a:latin typeface="Franklin Gothic Book" panose="020B0503020102020204" pitchFamily="34" charset="0"/>
              </a:rPr>
              <a:t>Final Evaluation due December 2029</a:t>
            </a:r>
          </a:p>
          <a:p>
            <a:r>
              <a:rPr lang="en-US" sz="2400" dirty="0"/>
              <a:t>Guided Pathways implementation, including timeline, alignment with legislative requirements, challenges, and ongoing needs</a:t>
            </a:r>
          </a:p>
          <a:p>
            <a:r>
              <a:rPr lang="en-US" sz="2400" dirty="0"/>
              <a:t>Trends in outcomes between 2012-2019</a:t>
            </a:r>
          </a:p>
          <a:p>
            <a:r>
              <a:rPr lang="en-US" sz="2400" dirty="0"/>
              <a:t>Compares retention, course completion, credit accumulation, and Grade Point Average</a:t>
            </a:r>
          </a:p>
          <a:p>
            <a:r>
              <a:rPr lang="en-US" sz="2400" dirty="0"/>
              <a:t>No statistical analysis to evaluate the impact of Guided Pathways</a:t>
            </a:r>
          </a:p>
          <a:p>
            <a:pPr marL="50800" indent="0">
              <a:buNone/>
            </a:pPr>
            <a:endParaRPr lang="en-US" sz="2400" dirty="0">
              <a:latin typeface="Franklin Gothic Book" panose="020B0503020102020204" pitchFamily="34" charset="0"/>
            </a:endParaRP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13</a:t>
            </a:fld>
            <a:endParaRPr lang="en-US"/>
          </a:p>
        </p:txBody>
      </p:sp>
    </p:spTree>
    <p:extLst>
      <p:ext uri="{BB962C8B-B14F-4D97-AF65-F5344CB8AC3E}">
        <p14:creationId xmlns:p14="http://schemas.microsoft.com/office/powerpoint/2010/main" val="815275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CBF6BA-C163-BE8C-0925-72B7C333BB05}"/>
              </a:ext>
            </a:extLst>
          </p:cNvPr>
          <p:cNvSpPr>
            <a:spLocks noGrp="1"/>
          </p:cNvSpPr>
          <p:nvPr>
            <p:ph type="title"/>
          </p:nvPr>
        </p:nvSpPr>
        <p:spPr/>
        <p:txBody>
          <a:bodyPr/>
          <a:lstStyle/>
          <a:p>
            <a:r>
              <a:rPr lang="en-US" dirty="0"/>
              <a:t>Guided Pathways Metrics</a:t>
            </a:r>
          </a:p>
        </p:txBody>
      </p:sp>
      <p:sp>
        <p:nvSpPr>
          <p:cNvPr id="3" name="Text Placeholder 2">
            <a:extLst>
              <a:ext uri="{FF2B5EF4-FFF2-40B4-BE49-F238E27FC236}">
                <a16:creationId xmlns:a16="http://schemas.microsoft.com/office/drawing/2014/main" id="{E4A650A0-B12C-3822-7E2D-E848EBEAFCE7}"/>
              </a:ext>
            </a:extLst>
          </p:cNvPr>
          <p:cNvSpPr>
            <a:spLocks noGrp="1"/>
          </p:cNvSpPr>
          <p:nvPr>
            <p:ph type="body" idx="1"/>
          </p:nvPr>
        </p:nvSpPr>
        <p:spPr/>
        <p:txBody>
          <a:bodyPr/>
          <a:lstStyle/>
          <a:p>
            <a:r>
              <a:rPr lang="en-US" sz="3000" b="0" i="1" u="sng" dirty="0"/>
              <a:t>Preliminary Report</a:t>
            </a:r>
            <a:r>
              <a:rPr lang="en-US" b="0" i="1" u="sng" dirty="0">
                <a:solidFill>
                  <a:srgbClr val="000000"/>
                </a:solidFill>
                <a:effectLst/>
                <a:latin typeface="Open Sans" panose="020B0606030504020204" pitchFamily="34" charset="0"/>
              </a:rPr>
              <a:t>	</a:t>
            </a:r>
          </a:p>
        </p:txBody>
      </p:sp>
      <p:sp>
        <p:nvSpPr>
          <p:cNvPr id="6" name="Text Placeholder 5">
            <a:extLst>
              <a:ext uri="{FF2B5EF4-FFF2-40B4-BE49-F238E27FC236}">
                <a16:creationId xmlns:a16="http://schemas.microsoft.com/office/drawing/2014/main" id="{77F85CA8-9393-BD19-4D10-C1E167E5611D}"/>
              </a:ext>
            </a:extLst>
          </p:cNvPr>
          <p:cNvSpPr>
            <a:spLocks noGrp="1"/>
          </p:cNvSpPr>
          <p:nvPr>
            <p:ph type="body" idx="2"/>
          </p:nvPr>
        </p:nvSpPr>
        <p:spPr/>
        <p:txBody>
          <a:bodyPr/>
          <a:lstStyle/>
          <a:p>
            <a:r>
              <a:rPr lang="en-US" sz="2400" dirty="0"/>
              <a:t>Student retention and persistence</a:t>
            </a:r>
          </a:p>
          <a:p>
            <a:r>
              <a:rPr lang="en-US" sz="2400" dirty="0"/>
              <a:t>College level English and math within the first year</a:t>
            </a:r>
          </a:p>
          <a:p>
            <a:r>
              <a:rPr lang="en-US" sz="2400" dirty="0"/>
              <a:t>Graduation and transfer rates</a:t>
            </a:r>
          </a:p>
          <a:p>
            <a:endParaRPr lang="en-US" dirty="0"/>
          </a:p>
        </p:txBody>
      </p:sp>
      <p:sp>
        <p:nvSpPr>
          <p:cNvPr id="7" name="Text Placeholder 6">
            <a:extLst>
              <a:ext uri="{FF2B5EF4-FFF2-40B4-BE49-F238E27FC236}">
                <a16:creationId xmlns:a16="http://schemas.microsoft.com/office/drawing/2014/main" id="{3B7FD536-E4C2-17CC-DBA0-674E9FEF6FF9}"/>
              </a:ext>
            </a:extLst>
          </p:cNvPr>
          <p:cNvSpPr>
            <a:spLocks noGrp="1"/>
          </p:cNvSpPr>
          <p:nvPr>
            <p:ph type="body" idx="3"/>
          </p:nvPr>
        </p:nvSpPr>
        <p:spPr/>
        <p:txBody>
          <a:bodyPr/>
          <a:lstStyle/>
          <a:p>
            <a:r>
              <a:rPr lang="en-US" sz="3000" b="0" i="1" u="sng" dirty="0"/>
              <a:t>Final Report</a:t>
            </a:r>
          </a:p>
        </p:txBody>
      </p:sp>
      <p:sp>
        <p:nvSpPr>
          <p:cNvPr id="8" name="Text Placeholder 7">
            <a:extLst>
              <a:ext uri="{FF2B5EF4-FFF2-40B4-BE49-F238E27FC236}">
                <a16:creationId xmlns:a16="http://schemas.microsoft.com/office/drawing/2014/main" id="{7D6A5C00-8216-4DFF-F57D-66B635110857}"/>
              </a:ext>
            </a:extLst>
          </p:cNvPr>
          <p:cNvSpPr>
            <a:spLocks noGrp="1"/>
          </p:cNvSpPr>
          <p:nvPr>
            <p:ph type="body" idx="4"/>
          </p:nvPr>
        </p:nvSpPr>
        <p:spPr/>
        <p:txBody>
          <a:bodyPr/>
          <a:lstStyle/>
          <a:p>
            <a:r>
              <a:rPr lang="en-US" sz="2400" dirty="0"/>
              <a:t>Degree completion</a:t>
            </a:r>
          </a:p>
          <a:p>
            <a:r>
              <a:rPr lang="en-US" sz="2400" dirty="0"/>
              <a:t>Time to degree, transfer to four-year institutions </a:t>
            </a:r>
          </a:p>
          <a:p>
            <a:r>
              <a:rPr lang="en-US" sz="2400" dirty="0"/>
              <a:t>Employment and earnings</a:t>
            </a:r>
          </a:p>
          <a:p>
            <a:endParaRPr lang="en-US" dirty="0"/>
          </a:p>
        </p:txBody>
      </p:sp>
      <p:sp>
        <p:nvSpPr>
          <p:cNvPr id="4" name="Slide Number Placeholder 3">
            <a:extLst>
              <a:ext uri="{FF2B5EF4-FFF2-40B4-BE49-F238E27FC236}">
                <a16:creationId xmlns:a16="http://schemas.microsoft.com/office/drawing/2014/main" id="{3D0FEFE4-C436-E834-E514-B85785811D83}"/>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14</a:t>
            </a:fld>
            <a:endParaRPr lang="en-US"/>
          </a:p>
        </p:txBody>
      </p:sp>
    </p:spTree>
    <p:extLst>
      <p:ext uri="{BB962C8B-B14F-4D97-AF65-F5344CB8AC3E}">
        <p14:creationId xmlns:p14="http://schemas.microsoft.com/office/powerpoint/2010/main" val="63436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50B3D8-7595-2EB6-D82A-D933425C2BF6}"/>
              </a:ext>
            </a:extLst>
          </p:cNvPr>
          <p:cNvSpPr>
            <a:spLocks noGrp="1"/>
          </p:cNvSpPr>
          <p:nvPr>
            <p:ph type="body" idx="1"/>
          </p:nvPr>
        </p:nvSpPr>
        <p:spPr>
          <a:prstGeom prst="rect">
            <a:avLst/>
          </a:prstGeom>
        </p:spPr>
        <p:txBody>
          <a:bodyPr wrap="square" anchor="t">
            <a:normAutofit/>
          </a:bodyPr>
          <a:lstStyle/>
          <a:p>
            <a:pPr>
              <a:spcAft>
                <a:spcPts val="600"/>
              </a:spcAft>
            </a:pPr>
            <a:r>
              <a:rPr lang="en-US" sz="4000" dirty="0"/>
              <a:t>Scaling Guided Pathways </a:t>
            </a:r>
            <a:br>
              <a:rPr lang="en-US" sz="4000" dirty="0"/>
            </a:br>
            <a:r>
              <a:rPr lang="en-US" sz="4000" dirty="0"/>
              <a:t>in Washington</a:t>
            </a:r>
          </a:p>
        </p:txBody>
      </p:sp>
      <p:sp>
        <p:nvSpPr>
          <p:cNvPr id="2" name="Slide Number Placeholder 1">
            <a:extLst>
              <a:ext uri="{FF2B5EF4-FFF2-40B4-BE49-F238E27FC236}">
                <a16:creationId xmlns:a16="http://schemas.microsoft.com/office/drawing/2014/main" id="{C9A12253-BB4F-12DE-8225-6D202094399D}"/>
              </a:ext>
            </a:extLst>
          </p:cNvPr>
          <p:cNvSpPr>
            <a:spLocks noGrp="1"/>
          </p:cNvSpPr>
          <p:nvPr>
            <p:ph type="sldNum" sz="quarter" idx="12"/>
          </p:nvPr>
        </p:nvSpPr>
        <p:spPr/>
        <p:txBody>
          <a:bodyPr wrap="square" anchor="ctr">
            <a:normAutofit fontScale="70000" lnSpcReduction="20000"/>
          </a:bodyPr>
          <a:lstStyle/>
          <a:p>
            <a:pPr marL="0" lvl="0" indent="0" algn="r">
              <a:spcBef>
                <a:spcPts val="0"/>
              </a:spcBef>
              <a:spcAft>
                <a:spcPts val="600"/>
              </a:spcAft>
              <a:buNone/>
            </a:pPr>
            <a:fld id="{00000000-1234-1234-1234-123412341234}" type="slidenum">
              <a:rPr lang="en-US" smtClean="0"/>
              <a:pPr marL="0" lvl="0" indent="0" algn="r">
                <a:spcBef>
                  <a:spcPts val="0"/>
                </a:spcBef>
                <a:spcAft>
                  <a:spcPts val="600"/>
                </a:spcAft>
                <a:buNone/>
              </a:pPr>
              <a:t>15</a:t>
            </a:fld>
            <a:endParaRPr lang="en-US"/>
          </a:p>
        </p:txBody>
      </p:sp>
      <p:pic>
        <p:nvPicPr>
          <p:cNvPr id="6" name="Graphic 5" descr="Bar graph with upward trend with solid fill">
            <a:extLst>
              <a:ext uri="{FF2B5EF4-FFF2-40B4-BE49-F238E27FC236}">
                <a16:creationId xmlns:a16="http://schemas.microsoft.com/office/drawing/2014/main" id="{E463FE5A-B030-B488-B281-D320AAC924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73435" y="2783529"/>
            <a:ext cx="3611880" cy="3611880"/>
          </a:xfrm>
          <a:prstGeom prst="rect">
            <a:avLst/>
          </a:prstGeom>
        </p:spPr>
      </p:pic>
    </p:spTree>
    <p:extLst>
      <p:ext uri="{BB962C8B-B14F-4D97-AF65-F5344CB8AC3E}">
        <p14:creationId xmlns:p14="http://schemas.microsoft.com/office/powerpoint/2010/main" val="3290182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4C074-E3A3-E485-6B33-5531208801A6}"/>
              </a:ext>
            </a:extLst>
          </p:cNvPr>
          <p:cNvSpPr>
            <a:spLocks noGrp="1"/>
          </p:cNvSpPr>
          <p:nvPr>
            <p:ph type="title"/>
          </p:nvPr>
        </p:nvSpPr>
        <p:spPr>
          <a:xfrm>
            <a:off x="403370" y="1385541"/>
            <a:ext cx="3358139" cy="1409614"/>
          </a:xfrm>
        </p:spPr>
        <p:txBody>
          <a:bodyPr anchor="b">
            <a:normAutofit/>
          </a:bodyPr>
          <a:lstStyle/>
          <a:p>
            <a:r>
              <a:rPr lang="en-US" dirty="0"/>
              <a:t>Work plan Overview</a:t>
            </a:r>
          </a:p>
        </p:txBody>
      </p:sp>
      <p:sp>
        <p:nvSpPr>
          <p:cNvPr id="9" name="Text Placeholder 2">
            <a:extLst>
              <a:ext uri="{FF2B5EF4-FFF2-40B4-BE49-F238E27FC236}">
                <a16:creationId xmlns:a16="http://schemas.microsoft.com/office/drawing/2014/main" id="{38400CF4-D712-E342-8493-677BFC07A4AC}"/>
              </a:ext>
            </a:extLst>
          </p:cNvPr>
          <p:cNvSpPr>
            <a:spLocks noGrp="1"/>
          </p:cNvSpPr>
          <p:nvPr>
            <p:ph type="body" sz="half" idx="2"/>
          </p:nvPr>
        </p:nvSpPr>
        <p:spPr>
          <a:xfrm>
            <a:off x="403370" y="2888673"/>
            <a:ext cx="3358139" cy="3542831"/>
          </a:xfrm>
        </p:spPr>
        <p:txBody>
          <a:bodyPr>
            <a:normAutofit/>
          </a:bodyPr>
          <a:lstStyle/>
          <a:p>
            <a:pPr marL="285750" indent="-285750">
              <a:buFont typeface="Arial" panose="020B0604020202020204" pitchFamily="34" charset="0"/>
              <a:buChar char="•"/>
            </a:pPr>
            <a:r>
              <a:rPr lang="en-US" dirty="0"/>
              <a:t>Auto populated with data</a:t>
            </a:r>
          </a:p>
          <a:p>
            <a:pPr marL="285750" indent="-285750">
              <a:buFont typeface="Arial" panose="020B0604020202020204" pitchFamily="34" charset="0"/>
              <a:buChar char="•"/>
            </a:pPr>
            <a:r>
              <a:rPr lang="en-US" dirty="0"/>
              <a:t>Aligned with legislative requirements from the Workforce Education and Investment Act</a:t>
            </a:r>
          </a:p>
          <a:p>
            <a:pPr marL="285750" indent="-285750">
              <a:buFont typeface="Arial" panose="020B0604020202020204" pitchFamily="34" charset="0"/>
              <a:buChar char="•"/>
            </a:pPr>
            <a:r>
              <a:rPr lang="en-US" dirty="0"/>
              <a:t>Redesign cohorts </a:t>
            </a:r>
          </a:p>
          <a:p>
            <a:pPr marL="285750" indent="-285750">
              <a:buFont typeface="Arial" panose="020B0604020202020204" pitchFamily="34" charset="0"/>
              <a:buChar char="•"/>
            </a:pPr>
            <a:r>
              <a:rPr lang="en-US" dirty="0"/>
              <a:t>Inform statewide PD, coaching, and technical assistance.</a:t>
            </a:r>
          </a:p>
          <a:p>
            <a:endParaRPr lang="en-US" dirty="0"/>
          </a:p>
          <a:p>
            <a:pPr algn="ctr"/>
            <a:r>
              <a:rPr lang="en-US" sz="1800" b="1" i="1" dirty="0"/>
              <a:t>Released March 11, 2024 </a:t>
            </a:r>
            <a:br>
              <a:rPr lang="en-US" sz="1800" b="1" i="1" dirty="0"/>
            </a:br>
            <a:r>
              <a:rPr lang="en-US" sz="1800" b="1" i="1" dirty="0"/>
              <a:t>Due June 28, 2024</a:t>
            </a:r>
          </a:p>
        </p:txBody>
      </p:sp>
      <p:sp>
        <p:nvSpPr>
          <p:cNvPr id="3" name="Slide Number Placeholder 2">
            <a:extLst>
              <a:ext uri="{FF2B5EF4-FFF2-40B4-BE49-F238E27FC236}">
                <a16:creationId xmlns:a16="http://schemas.microsoft.com/office/drawing/2014/main" id="{28BB31B3-61A5-67C6-5464-B9B17685A55E}"/>
              </a:ext>
            </a:extLst>
          </p:cNvPr>
          <p:cNvSpPr>
            <a:spLocks noGrp="1"/>
          </p:cNvSpPr>
          <p:nvPr>
            <p:ph type="sldNum" sz="quarter" idx="12"/>
          </p:nvPr>
        </p:nvSpPr>
        <p:spPr>
          <a:xfrm>
            <a:off x="8416636" y="6529852"/>
            <a:ext cx="457199" cy="191623"/>
          </a:xfrm>
        </p:spPr>
        <p:txBody>
          <a:bodyPr>
            <a:normAutofit/>
          </a:bodyPr>
          <a:lstStyle/>
          <a:p>
            <a:pPr>
              <a:lnSpc>
                <a:spcPct val="90000"/>
              </a:lnSpc>
              <a:spcAft>
                <a:spcPts val="600"/>
              </a:spcAft>
            </a:pPr>
            <a:fld id="{DEE5BC03-7CE3-4FE3-BC0A-0ACCA8AC1F24}" type="slidenum">
              <a:rPr lang="en-US" sz="700" smtClean="0"/>
              <a:pPr>
                <a:lnSpc>
                  <a:spcPct val="90000"/>
                </a:lnSpc>
                <a:spcAft>
                  <a:spcPts val="600"/>
                </a:spcAft>
              </a:pPr>
              <a:t>16</a:t>
            </a:fld>
            <a:endParaRPr lang="en-US" sz="700"/>
          </a:p>
        </p:txBody>
      </p:sp>
      <p:graphicFrame>
        <p:nvGraphicFramePr>
          <p:cNvPr id="4" name="Diagram 3">
            <a:extLst>
              <a:ext uri="{FF2B5EF4-FFF2-40B4-BE49-F238E27FC236}">
                <a16:creationId xmlns:a16="http://schemas.microsoft.com/office/drawing/2014/main" id="{742ACAB4-E4D8-867A-5D42-304E06AF5CE4}"/>
              </a:ext>
            </a:extLst>
          </p:cNvPr>
          <p:cNvGraphicFramePr/>
          <p:nvPr>
            <p:extLst>
              <p:ext uri="{D42A27DB-BD31-4B8C-83A1-F6EECF244321}">
                <p14:modId xmlns:p14="http://schemas.microsoft.com/office/powerpoint/2010/main" val="1697296431"/>
              </p:ext>
            </p:extLst>
          </p:nvPr>
        </p:nvGraphicFramePr>
        <p:xfrm>
          <a:off x="4034437" y="1569027"/>
          <a:ext cx="4839398" cy="48624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85025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D4774D1-F89C-FD89-FE1D-ABB160C2C5D6}"/>
              </a:ext>
            </a:extLst>
          </p:cNvPr>
          <p:cNvSpPr>
            <a:spLocks noGrp="1"/>
          </p:cNvSpPr>
          <p:nvPr>
            <p:ph type="title"/>
          </p:nvPr>
        </p:nvSpPr>
        <p:spPr/>
        <p:txBody>
          <a:bodyPr/>
          <a:lstStyle/>
          <a:p>
            <a:r>
              <a:rPr lang="en-US" dirty="0"/>
              <a:t>Pathway design and mapping</a:t>
            </a:r>
          </a:p>
        </p:txBody>
      </p:sp>
      <p:sp>
        <p:nvSpPr>
          <p:cNvPr id="14" name="Text Placeholder 13">
            <a:extLst>
              <a:ext uri="{FF2B5EF4-FFF2-40B4-BE49-F238E27FC236}">
                <a16:creationId xmlns:a16="http://schemas.microsoft.com/office/drawing/2014/main" id="{6C5AAA94-DE52-9F03-8DE1-41961E4CE169}"/>
              </a:ext>
            </a:extLst>
          </p:cNvPr>
          <p:cNvSpPr>
            <a:spLocks noGrp="1"/>
          </p:cNvSpPr>
          <p:nvPr>
            <p:ph type="body" idx="1"/>
          </p:nvPr>
        </p:nvSpPr>
        <p:spPr/>
        <p:txBody>
          <a:bodyPr/>
          <a:lstStyle/>
          <a:p>
            <a:r>
              <a:rPr lang="en-US" dirty="0"/>
              <a:t>Accomplishments</a:t>
            </a:r>
          </a:p>
        </p:txBody>
      </p:sp>
      <p:sp>
        <p:nvSpPr>
          <p:cNvPr id="12" name="Content Placeholder 11">
            <a:extLst>
              <a:ext uri="{FF2B5EF4-FFF2-40B4-BE49-F238E27FC236}">
                <a16:creationId xmlns:a16="http://schemas.microsoft.com/office/drawing/2014/main" id="{076973E7-3D2D-FDA1-9510-7606003A70AB}"/>
              </a:ext>
            </a:extLst>
          </p:cNvPr>
          <p:cNvSpPr>
            <a:spLocks noGrp="1"/>
          </p:cNvSpPr>
          <p:nvPr>
            <p:ph sz="half" idx="2"/>
          </p:nvPr>
        </p:nvSpPr>
        <p:spPr/>
        <p:txBody>
          <a:bodyPr/>
          <a:lstStyle/>
          <a:p>
            <a:pPr algn="l"/>
            <a:r>
              <a:rPr lang="en-US" sz="1800" b="0" i="0" u="none" strike="noStrike" baseline="0" dirty="0">
                <a:latin typeface="Calibri" panose="020F0502020204030204" pitchFamily="34" charset="0"/>
              </a:rPr>
              <a:t>90% of WA CTCs have scaled </a:t>
            </a:r>
            <a:r>
              <a:rPr lang="en-US" sz="1800" b="1" i="0" u="none" strike="noStrike" baseline="0" dirty="0">
                <a:latin typeface="Calibri-Bold"/>
              </a:rPr>
              <a:t>meta-majors </a:t>
            </a:r>
            <a:r>
              <a:rPr lang="en-US" sz="1800" b="0" i="0" u="none" strike="noStrike" baseline="0" dirty="0">
                <a:latin typeface="Calibri" panose="020F0502020204030204" pitchFamily="34" charset="0"/>
              </a:rPr>
              <a:t>wherein programs of study are organized by interest area, but only half track information for individual students by meta-major</a:t>
            </a:r>
          </a:p>
          <a:p>
            <a:pPr algn="l"/>
            <a:r>
              <a:rPr lang="en-US" sz="1800" b="0" i="0" u="none" strike="noStrike" baseline="0" dirty="0">
                <a:latin typeface="ArialMT"/>
              </a:rPr>
              <a:t> </a:t>
            </a:r>
            <a:r>
              <a:rPr lang="en-US" sz="1800" b="0" i="0" u="none" strike="noStrike" baseline="0" dirty="0">
                <a:latin typeface="Calibri" panose="020F0502020204030204" pitchFamily="34" charset="0"/>
              </a:rPr>
              <a:t>Just over half CTCs have scaled </a:t>
            </a:r>
            <a:r>
              <a:rPr lang="en-US" sz="1800" b="1" i="0" u="none" strike="noStrike" baseline="0" dirty="0">
                <a:latin typeface="Calibri-Bold"/>
              </a:rPr>
              <a:t>program maps </a:t>
            </a:r>
            <a:r>
              <a:rPr lang="en-US" sz="1800" b="0" i="0" u="none" strike="noStrike" baseline="0" dirty="0">
                <a:latin typeface="Calibri" panose="020F0502020204030204" pitchFamily="34" charset="0"/>
              </a:rPr>
              <a:t>for CTE and/or transfer, with CTE more common than transfer.</a:t>
            </a:r>
          </a:p>
          <a:p>
            <a:pPr algn="l"/>
            <a:r>
              <a:rPr lang="en-US" sz="1800" b="0" i="0" u="none" strike="noStrike" baseline="0" dirty="0">
                <a:latin typeface="Calibri" panose="020F0502020204030204" pitchFamily="34" charset="0"/>
              </a:rPr>
              <a:t>Almost 75% of CTCs report scaling </a:t>
            </a:r>
            <a:r>
              <a:rPr lang="en-US" sz="1800" b="1" i="0" u="none" strike="noStrike" baseline="0" dirty="0">
                <a:latin typeface="Calibri-Bold"/>
              </a:rPr>
              <a:t>math pathways </a:t>
            </a:r>
            <a:r>
              <a:rPr lang="en-US" sz="1800" b="0" i="0" u="none" strike="noStrike" baseline="0" dirty="0">
                <a:latin typeface="Calibri" panose="020F0502020204030204" pitchFamily="34" charset="0"/>
              </a:rPr>
              <a:t>on some level</a:t>
            </a:r>
            <a:endParaRPr lang="en-US" dirty="0"/>
          </a:p>
        </p:txBody>
      </p:sp>
      <p:sp>
        <p:nvSpPr>
          <p:cNvPr id="15" name="Text Placeholder 14">
            <a:extLst>
              <a:ext uri="{FF2B5EF4-FFF2-40B4-BE49-F238E27FC236}">
                <a16:creationId xmlns:a16="http://schemas.microsoft.com/office/drawing/2014/main" id="{296A4E4A-27A0-69E7-231F-15B1732FBB00}"/>
              </a:ext>
            </a:extLst>
          </p:cNvPr>
          <p:cNvSpPr>
            <a:spLocks noGrp="1"/>
          </p:cNvSpPr>
          <p:nvPr>
            <p:ph type="body" sz="quarter" idx="3"/>
          </p:nvPr>
        </p:nvSpPr>
        <p:spPr/>
        <p:txBody>
          <a:bodyPr/>
          <a:lstStyle/>
          <a:p>
            <a:r>
              <a:rPr lang="en-US" dirty="0"/>
              <a:t>Growth Areas</a:t>
            </a:r>
          </a:p>
        </p:txBody>
      </p:sp>
      <p:sp>
        <p:nvSpPr>
          <p:cNvPr id="16" name="Content Placeholder 15">
            <a:extLst>
              <a:ext uri="{FF2B5EF4-FFF2-40B4-BE49-F238E27FC236}">
                <a16:creationId xmlns:a16="http://schemas.microsoft.com/office/drawing/2014/main" id="{85E7044E-7082-60CE-0D25-D8608A4CAD61}"/>
              </a:ext>
            </a:extLst>
          </p:cNvPr>
          <p:cNvSpPr>
            <a:spLocks noGrp="1"/>
          </p:cNvSpPr>
          <p:nvPr>
            <p:ph sz="quarter" idx="4"/>
          </p:nvPr>
        </p:nvSpPr>
        <p:spPr>
          <a:xfrm>
            <a:off x="4790207" y="3003841"/>
            <a:ext cx="4052457" cy="1415760"/>
          </a:xfrm>
        </p:spPr>
        <p:txBody>
          <a:bodyPr/>
          <a:lstStyle/>
          <a:p>
            <a:pPr algn="l"/>
            <a:r>
              <a:rPr lang="en-US" sz="1800" b="0" i="0" u="none" strike="noStrike" baseline="0" dirty="0">
                <a:latin typeface="Calibri" panose="020F0502020204030204" pitchFamily="34" charset="0"/>
              </a:rPr>
              <a:t>Limited evidence that </a:t>
            </a:r>
            <a:r>
              <a:rPr lang="en-US" sz="1800" b="1" i="0" u="none" strike="noStrike" baseline="0" dirty="0">
                <a:latin typeface="Calibri-Bold"/>
              </a:rPr>
              <a:t>student-level data </a:t>
            </a:r>
            <a:r>
              <a:rPr lang="en-US" sz="1800" b="0" i="0" u="none" strike="noStrike" baseline="0" dirty="0">
                <a:latin typeface="Calibri" panose="020F0502020204030204" pitchFamily="34" charset="0"/>
              </a:rPr>
              <a:t>on program and meta-major is collected or systematically leveraged by institutions to support broader reform goals</a:t>
            </a:r>
            <a:endParaRPr lang="en-US" dirty="0"/>
          </a:p>
        </p:txBody>
      </p:sp>
      <p:sp>
        <p:nvSpPr>
          <p:cNvPr id="3" name="Slide Number Placeholder 2">
            <a:extLst>
              <a:ext uri="{FF2B5EF4-FFF2-40B4-BE49-F238E27FC236}">
                <a16:creationId xmlns:a16="http://schemas.microsoft.com/office/drawing/2014/main" id="{3FDCD0E1-B193-17A6-6283-8B5415F15909}"/>
              </a:ext>
            </a:extLst>
          </p:cNvPr>
          <p:cNvSpPr>
            <a:spLocks noGrp="1"/>
          </p:cNvSpPr>
          <p:nvPr>
            <p:ph type="sldNum" sz="quarter" idx="12"/>
          </p:nvPr>
        </p:nvSpPr>
        <p:spPr/>
        <p:txBody>
          <a:bodyPr>
            <a:normAutofit fontScale="70000" lnSpcReduction="20000"/>
          </a:bodyPr>
          <a:lstStyle/>
          <a:p>
            <a:pPr lvl="0"/>
            <a:fld id="{DEE5BC03-7CE3-4FE3-BC0A-0ACCA8AC1F24}" type="slidenum">
              <a:rPr lang="en-US" noProof="0" smtClean="0"/>
              <a:pPr lvl="0"/>
              <a:t>17</a:t>
            </a:fld>
            <a:endParaRPr lang="en-US" noProof="0"/>
          </a:p>
        </p:txBody>
      </p:sp>
      <p:sp>
        <p:nvSpPr>
          <p:cNvPr id="18" name="Content Placeholder 15">
            <a:extLst>
              <a:ext uri="{FF2B5EF4-FFF2-40B4-BE49-F238E27FC236}">
                <a16:creationId xmlns:a16="http://schemas.microsoft.com/office/drawing/2014/main" id="{596D0572-0AC3-E672-DBEC-3E801EDBA732}"/>
              </a:ext>
            </a:extLst>
          </p:cNvPr>
          <p:cNvSpPr txBox="1">
            <a:spLocks/>
          </p:cNvSpPr>
          <p:nvPr/>
        </p:nvSpPr>
        <p:spPr>
          <a:xfrm>
            <a:off x="4790205" y="4775565"/>
            <a:ext cx="4052457" cy="14157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76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76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76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76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7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endParaRPr lang="en-US" dirty="0"/>
          </a:p>
        </p:txBody>
      </p:sp>
    </p:spTree>
    <p:extLst>
      <p:ext uri="{BB962C8B-B14F-4D97-AF65-F5344CB8AC3E}">
        <p14:creationId xmlns:p14="http://schemas.microsoft.com/office/powerpoint/2010/main" val="3191232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D4774D1-F89C-FD89-FE1D-ABB160C2C5D6}"/>
              </a:ext>
            </a:extLst>
          </p:cNvPr>
          <p:cNvSpPr>
            <a:spLocks noGrp="1"/>
          </p:cNvSpPr>
          <p:nvPr>
            <p:ph type="title"/>
          </p:nvPr>
        </p:nvSpPr>
        <p:spPr/>
        <p:txBody>
          <a:bodyPr/>
          <a:lstStyle/>
          <a:p>
            <a:r>
              <a:rPr lang="en-US" dirty="0"/>
              <a:t>Pathway entry &amp; Navigation</a:t>
            </a:r>
          </a:p>
        </p:txBody>
      </p:sp>
      <p:sp>
        <p:nvSpPr>
          <p:cNvPr id="14" name="Text Placeholder 13">
            <a:extLst>
              <a:ext uri="{FF2B5EF4-FFF2-40B4-BE49-F238E27FC236}">
                <a16:creationId xmlns:a16="http://schemas.microsoft.com/office/drawing/2014/main" id="{6C5AAA94-DE52-9F03-8DE1-41961E4CE169}"/>
              </a:ext>
            </a:extLst>
          </p:cNvPr>
          <p:cNvSpPr>
            <a:spLocks noGrp="1"/>
          </p:cNvSpPr>
          <p:nvPr>
            <p:ph type="body" idx="1"/>
          </p:nvPr>
        </p:nvSpPr>
        <p:spPr/>
        <p:txBody>
          <a:bodyPr/>
          <a:lstStyle/>
          <a:p>
            <a:r>
              <a:rPr lang="en-US"/>
              <a:t>Accomplishments</a:t>
            </a:r>
            <a:endParaRPr lang="en-US" dirty="0"/>
          </a:p>
        </p:txBody>
      </p:sp>
      <p:sp>
        <p:nvSpPr>
          <p:cNvPr id="12" name="Content Placeholder 11">
            <a:extLst>
              <a:ext uri="{FF2B5EF4-FFF2-40B4-BE49-F238E27FC236}">
                <a16:creationId xmlns:a16="http://schemas.microsoft.com/office/drawing/2014/main" id="{076973E7-3D2D-FDA1-9510-7606003A70AB}"/>
              </a:ext>
            </a:extLst>
          </p:cNvPr>
          <p:cNvSpPr>
            <a:spLocks noGrp="1"/>
          </p:cNvSpPr>
          <p:nvPr>
            <p:ph sz="half" idx="2"/>
          </p:nvPr>
        </p:nvSpPr>
        <p:spPr/>
        <p:txBody>
          <a:bodyPr/>
          <a:lstStyle/>
          <a:p>
            <a:pPr algn="l"/>
            <a:r>
              <a:rPr lang="en-US" sz="1800" b="0" i="0" u="none" strike="noStrike" baseline="0" dirty="0">
                <a:latin typeface="Calibri" panose="020F0502020204030204" pitchFamily="34" charset="0"/>
              </a:rPr>
              <a:t>Over 60% of WA CTCs have scaled the practice of </a:t>
            </a:r>
            <a:r>
              <a:rPr lang="en-US" sz="1800" b="1" i="0" u="none" strike="noStrike" baseline="0" dirty="0">
                <a:latin typeface="Calibri-Bold"/>
              </a:rPr>
              <a:t>advising </a:t>
            </a:r>
            <a:r>
              <a:rPr lang="en-US" sz="1800" b="0" i="0" u="none" strike="noStrike" baseline="0" dirty="0">
                <a:latin typeface="Calibri" panose="020F0502020204030204" pitchFamily="34" charset="0"/>
              </a:rPr>
              <a:t>students to take at least one program-specific course in their first term</a:t>
            </a:r>
          </a:p>
          <a:p>
            <a:pPr algn="l"/>
            <a:r>
              <a:rPr lang="en-US" sz="1800" b="0" i="0" u="none" strike="noStrike" baseline="0" dirty="0">
                <a:latin typeface="Calibri" panose="020F0502020204030204" pitchFamily="34" charset="0"/>
              </a:rPr>
              <a:t>The majority of colleges have </a:t>
            </a:r>
            <a:r>
              <a:rPr lang="en-US" sz="1800" b="1" i="0" u="none" strike="noStrike" baseline="0" dirty="0">
                <a:latin typeface="Calibri-Bold"/>
              </a:rPr>
              <a:t>scaled entry advisement </a:t>
            </a:r>
            <a:r>
              <a:rPr lang="en-US" sz="1800" b="0" i="0" u="none" strike="noStrike" baseline="0" dirty="0">
                <a:latin typeface="Calibri" panose="020F0502020204030204" pitchFamily="34" charset="0"/>
              </a:rPr>
              <a:t>with exposure to program-specific courses</a:t>
            </a:r>
          </a:p>
          <a:p>
            <a:r>
              <a:rPr lang="en-US" sz="1800" dirty="0">
                <a:latin typeface="Calibri-Bold"/>
              </a:rPr>
              <a:t>About 75% of WA CTCs have </a:t>
            </a:r>
            <a:r>
              <a:rPr lang="en-US" sz="1800" b="1" dirty="0">
                <a:latin typeface="Calibri-Bold"/>
              </a:rPr>
              <a:t>scaled case load advising, </a:t>
            </a:r>
            <a:r>
              <a:rPr lang="en-US" sz="1800" dirty="0">
                <a:latin typeface="Calibri-Bold"/>
              </a:rPr>
              <a:t>which assigns an advisor to each student based on interest area or meta-major.</a:t>
            </a:r>
          </a:p>
          <a:p>
            <a:pPr algn="l"/>
            <a:endParaRPr lang="en-US" dirty="0"/>
          </a:p>
        </p:txBody>
      </p:sp>
      <p:sp>
        <p:nvSpPr>
          <p:cNvPr id="15" name="Text Placeholder 14">
            <a:extLst>
              <a:ext uri="{FF2B5EF4-FFF2-40B4-BE49-F238E27FC236}">
                <a16:creationId xmlns:a16="http://schemas.microsoft.com/office/drawing/2014/main" id="{296A4E4A-27A0-69E7-231F-15B1732FBB00}"/>
              </a:ext>
            </a:extLst>
          </p:cNvPr>
          <p:cNvSpPr>
            <a:spLocks noGrp="1"/>
          </p:cNvSpPr>
          <p:nvPr>
            <p:ph type="body" sz="quarter" idx="3"/>
          </p:nvPr>
        </p:nvSpPr>
        <p:spPr/>
        <p:txBody>
          <a:bodyPr/>
          <a:lstStyle/>
          <a:p>
            <a:r>
              <a:rPr lang="en-US"/>
              <a:t>Growth Areas</a:t>
            </a:r>
            <a:endParaRPr lang="en-US" dirty="0"/>
          </a:p>
        </p:txBody>
      </p:sp>
      <p:sp>
        <p:nvSpPr>
          <p:cNvPr id="16" name="Content Placeholder 15">
            <a:extLst>
              <a:ext uri="{FF2B5EF4-FFF2-40B4-BE49-F238E27FC236}">
                <a16:creationId xmlns:a16="http://schemas.microsoft.com/office/drawing/2014/main" id="{85E7044E-7082-60CE-0D25-D8608A4CAD61}"/>
              </a:ext>
            </a:extLst>
          </p:cNvPr>
          <p:cNvSpPr>
            <a:spLocks noGrp="1"/>
          </p:cNvSpPr>
          <p:nvPr>
            <p:ph sz="quarter" idx="4"/>
          </p:nvPr>
        </p:nvSpPr>
        <p:spPr>
          <a:xfrm>
            <a:off x="4790207" y="3003841"/>
            <a:ext cx="4052457" cy="1415760"/>
          </a:xfrm>
        </p:spPr>
        <p:txBody>
          <a:bodyPr/>
          <a:lstStyle/>
          <a:p>
            <a:pPr algn="l"/>
            <a:r>
              <a:rPr lang="en-US" sz="1800" b="0" i="0" u="none" strike="noStrike" baseline="0" dirty="0">
                <a:latin typeface="Calibri" panose="020F0502020204030204" pitchFamily="34" charset="0"/>
              </a:rPr>
              <a:t>Scaling Career Assessments with entry advisement</a:t>
            </a:r>
          </a:p>
          <a:p>
            <a:pPr algn="l"/>
            <a:r>
              <a:rPr lang="en-US" sz="1800" dirty="0">
                <a:latin typeface="Calibri" panose="020F0502020204030204" pitchFamily="34" charset="0"/>
              </a:rPr>
              <a:t>Educational plans and online plans for student progress monitoring</a:t>
            </a:r>
          </a:p>
          <a:p>
            <a:pPr algn="l"/>
            <a:r>
              <a:rPr lang="en-US" sz="1800" dirty="0">
                <a:latin typeface="Calibri" panose="020F0502020204030204" pitchFamily="34" charset="0"/>
              </a:rPr>
              <a:t>Onboarding activities contextualized with meta-major-related content</a:t>
            </a:r>
          </a:p>
          <a:p>
            <a:pPr algn="l"/>
            <a:r>
              <a:rPr lang="en-US" sz="1800" dirty="0">
                <a:latin typeface="Calibri" panose="020F0502020204030204" pitchFamily="34" charset="0"/>
              </a:rPr>
              <a:t>Less than 30% of colleges have scaled mandatory ongoing advising</a:t>
            </a:r>
          </a:p>
          <a:p>
            <a:pPr algn="l"/>
            <a:r>
              <a:rPr lang="en-US" sz="1800" dirty="0">
                <a:latin typeface="Calibri" panose="020F0502020204030204" pitchFamily="34" charset="0"/>
              </a:rPr>
              <a:t>Less than 10% of colleges have scaled data utilization about students’ meta-majors and program plans to develop course schedules aligned with completion goals</a:t>
            </a:r>
          </a:p>
          <a:p>
            <a:pPr algn="l"/>
            <a:endParaRPr lang="en-US" sz="1800" dirty="0">
              <a:latin typeface="Calibri" panose="020F0502020204030204" pitchFamily="34" charset="0"/>
            </a:endParaRPr>
          </a:p>
          <a:p>
            <a:pPr algn="l"/>
            <a:endParaRPr lang="en-US" dirty="0"/>
          </a:p>
        </p:txBody>
      </p:sp>
      <p:sp>
        <p:nvSpPr>
          <p:cNvPr id="3" name="Slide Number Placeholder 2">
            <a:extLst>
              <a:ext uri="{FF2B5EF4-FFF2-40B4-BE49-F238E27FC236}">
                <a16:creationId xmlns:a16="http://schemas.microsoft.com/office/drawing/2014/main" id="{3FDCD0E1-B193-17A6-6283-8B5415F15909}"/>
              </a:ext>
            </a:extLst>
          </p:cNvPr>
          <p:cNvSpPr>
            <a:spLocks noGrp="1"/>
          </p:cNvSpPr>
          <p:nvPr>
            <p:ph type="sldNum" sz="quarter" idx="12"/>
          </p:nvPr>
        </p:nvSpPr>
        <p:spPr/>
        <p:txBody>
          <a:bodyPr>
            <a:normAutofit fontScale="70000" lnSpcReduction="20000"/>
          </a:bodyPr>
          <a:lstStyle/>
          <a:p>
            <a:pPr lvl="0"/>
            <a:fld id="{DEE5BC03-7CE3-4FE3-BC0A-0ACCA8AC1F24}" type="slidenum">
              <a:rPr lang="en-US" noProof="0" smtClean="0"/>
              <a:pPr lvl="0"/>
              <a:t>18</a:t>
            </a:fld>
            <a:endParaRPr lang="en-US" noProof="0"/>
          </a:p>
        </p:txBody>
      </p:sp>
      <p:sp>
        <p:nvSpPr>
          <p:cNvPr id="18" name="Content Placeholder 15">
            <a:extLst>
              <a:ext uri="{FF2B5EF4-FFF2-40B4-BE49-F238E27FC236}">
                <a16:creationId xmlns:a16="http://schemas.microsoft.com/office/drawing/2014/main" id="{596D0572-0AC3-E672-DBEC-3E801EDBA732}"/>
              </a:ext>
            </a:extLst>
          </p:cNvPr>
          <p:cNvSpPr txBox="1">
            <a:spLocks/>
          </p:cNvSpPr>
          <p:nvPr/>
        </p:nvSpPr>
        <p:spPr>
          <a:xfrm>
            <a:off x="4790205" y="5189948"/>
            <a:ext cx="4052457" cy="14157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76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76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76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76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7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endParaRPr lang="en-US" dirty="0"/>
          </a:p>
        </p:txBody>
      </p:sp>
    </p:spTree>
    <p:extLst>
      <p:ext uri="{BB962C8B-B14F-4D97-AF65-F5344CB8AC3E}">
        <p14:creationId xmlns:p14="http://schemas.microsoft.com/office/powerpoint/2010/main" val="1186476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D4774D1-F89C-FD89-FE1D-ABB160C2C5D6}"/>
              </a:ext>
            </a:extLst>
          </p:cNvPr>
          <p:cNvSpPr>
            <a:spLocks noGrp="1"/>
          </p:cNvSpPr>
          <p:nvPr>
            <p:ph type="title"/>
          </p:nvPr>
        </p:nvSpPr>
        <p:spPr/>
        <p:txBody>
          <a:bodyPr/>
          <a:lstStyle/>
          <a:p>
            <a:r>
              <a:rPr lang="en-US" dirty="0"/>
              <a:t>Teaching and learning</a:t>
            </a:r>
          </a:p>
        </p:txBody>
      </p:sp>
      <p:sp>
        <p:nvSpPr>
          <p:cNvPr id="14" name="Text Placeholder 13">
            <a:extLst>
              <a:ext uri="{FF2B5EF4-FFF2-40B4-BE49-F238E27FC236}">
                <a16:creationId xmlns:a16="http://schemas.microsoft.com/office/drawing/2014/main" id="{6C5AAA94-DE52-9F03-8DE1-41961E4CE169}"/>
              </a:ext>
            </a:extLst>
          </p:cNvPr>
          <p:cNvSpPr>
            <a:spLocks noGrp="1"/>
          </p:cNvSpPr>
          <p:nvPr>
            <p:ph type="body" idx="1"/>
          </p:nvPr>
        </p:nvSpPr>
        <p:spPr/>
        <p:txBody>
          <a:bodyPr/>
          <a:lstStyle/>
          <a:p>
            <a:r>
              <a:rPr lang="en-US" dirty="0"/>
              <a:t>Accomplishments</a:t>
            </a:r>
          </a:p>
        </p:txBody>
      </p:sp>
      <p:sp>
        <p:nvSpPr>
          <p:cNvPr id="12" name="Content Placeholder 11">
            <a:extLst>
              <a:ext uri="{FF2B5EF4-FFF2-40B4-BE49-F238E27FC236}">
                <a16:creationId xmlns:a16="http://schemas.microsoft.com/office/drawing/2014/main" id="{076973E7-3D2D-FDA1-9510-7606003A70AB}"/>
              </a:ext>
            </a:extLst>
          </p:cNvPr>
          <p:cNvSpPr>
            <a:spLocks noGrp="1"/>
          </p:cNvSpPr>
          <p:nvPr>
            <p:ph sz="half" idx="2"/>
          </p:nvPr>
        </p:nvSpPr>
        <p:spPr/>
        <p:txBody>
          <a:bodyPr/>
          <a:lstStyle/>
          <a:p>
            <a:pPr algn="l"/>
            <a:r>
              <a:rPr lang="en-US" sz="1800" dirty="0">
                <a:latin typeface="Calibri-Bold"/>
              </a:rPr>
              <a:t>65% of colleges offer at least one corequisite math course.</a:t>
            </a:r>
          </a:p>
          <a:p>
            <a:pPr algn="l"/>
            <a:r>
              <a:rPr lang="en-US" sz="1800" dirty="0">
                <a:latin typeface="Calibri-Bold"/>
              </a:rPr>
              <a:t>75% of those offering corequisite courses also provide a prerequisite alternative for students.</a:t>
            </a:r>
          </a:p>
          <a:p>
            <a:pPr algn="l"/>
            <a:r>
              <a:rPr lang="en-US" sz="1800" dirty="0">
                <a:latin typeface="Calibri-Bold"/>
              </a:rPr>
              <a:t>Multiple Measures and Directed Self-Placement</a:t>
            </a:r>
          </a:p>
          <a:p>
            <a:pPr algn="l"/>
            <a:r>
              <a:rPr lang="en-US" sz="1800" dirty="0">
                <a:latin typeface="Calibri-Bold"/>
              </a:rPr>
              <a:t>Equity Focus</a:t>
            </a:r>
          </a:p>
        </p:txBody>
      </p:sp>
      <p:sp>
        <p:nvSpPr>
          <p:cNvPr id="15" name="Text Placeholder 14">
            <a:extLst>
              <a:ext uri="{FF2B5EF4-FFF2-40B4-BE49-F238E27FC236}">
                <a16:creationId xmlns:a16="http://schemas.microsoft.com/office/drawing/2014/main" id="{296A4E4A-27A0-69E7-231F-15B1732FBB00}"/>
              </a:ext>
            </a:extLst>
          </p:cNvPr>
          <p:cNvSpPr>
            <a:spLocks noGrp="1"/>
          </p:cNvSpPr>
          <p:nvPr>
            <p:ph type="body" sz="quarter" idx="3"/>
          </p:nvPr>
        </p:nvSpPr>
        <p:spPr/>
        <p:txBody>
          <a:bodyPr/>
          <a:lstStyle/>
          <a:p>
            <a:r>
              <a:rPr lang="en-US" dirty="0"/>
              <a:t>Growth Areas</a:t>
            </a:r>
          </a:p>
        </p:txBody>
      </p:sp>
      <p:sp>
        <p:nvSpPr>
          <p:cNvPr id="16" name="Content Placeholder 15">
            <a:extLst>
              <a:ext uri="{FF2B5EF4-FFF2-40B4-BE49-F238E27FC236}">
                <a16:creationId xmlns:a16="http://schemas.microsoft.com/office/drawing/2014/main" id="{85E7044E-7082-60CE-0D25-D8608A4CAD61}"/>
              </a:ext>
            </a:extLst>
          </p:cNvPr>
          <p:cNvSpPr>
            <a:spLocks noGrp="1"/>
          </p:cNvSpPr>
          <p:nvPr>
            <p:ph sz="quarter" idx="4"/>
          </p:nvPr>
        </p:nvSpPr>
        <p:spPr>
          <a:xfrm>
            <a:off x="4790207" y="3003841"/>
            <a:ext cx="4052457" cy="1415760"/>
          </a:xfrm>
        </p:spPr>
        <p:txBody>
          <a:bodyPr/>
          <a:lstStyle/>
          <a:p>
            <a:pPr algn="l"/>
            <a:r>
              <a:rPr lang="en-US" sz="1800" dirty="0">
                <a:latin typeface="Calibri" panose="020F0502020204030204" pitchFamily="34" charset="0"/>
              </a:rPr>
              <a:t>Strengthening transfer pathways</a:t>
            </a:r>
          </a:p>
          <a:p>
            <a:pPr algn="l"/>
            <a:r>
              <a:rPr lang="en-US" sz="1800" dirty="0">
                <a:latin typeface="Calibri" panose="020F0502020204030204" pitchFamily="34" charset="0"/>
              </a:rPr>
              <a:t>Experiential and career connected learning</a:t>
            </a:r>
            <a:endParaRPr lang="en-US" sz="1800" dirty="0"/>
          </a:p>
        </p:txBody>
      </p:sp>
      <p:sp>
        <p:nvSpPr>
          <p:cNvPr id="3" name="Slide Number Placeholder 2">
            <a:extLst>
              <a:ext uri="{FF2B5EF4-FFF2-40B4-BE49-F238E27FC236}">
                <a16:creationId xmlns:a16="http://schemas.microsoft.com/office/drawing/2014/main" id="{3FDCD0E1-B193-17A6-6283-8B5415F15909}"/>
              </a:ext>
            </a:extLst>
          </p:cNvPr>
          <p:cNvSpPr>
            <a:spLocks noGrp="1"/>
          </p:cNvSpPr>
          <p:nvPr>
            <p:ph type="sldNum" sz="quarter" idx="12"/>
          </p:nvPr>
        </p:nvSpPr>
        <p:spPr/>
        <p:txBody>
          <a:bodyPr>
            <a:normAutofit fontScale="70000" lnSpcReduction="20000"/>
          </a:bodyPr>
          <a:lstStyle/>
          <a:p>
            <a:pPr lvl="0"/>
            <a:fld id="{DEE5BC03-7CE3-4FE3-BC0A-0ACCA8AC1F24}" type="slidenum">
              <a:rPr lang="en-US" noProof="0" smtClean="0"/>
              <a:pPr lvl="0"/>
              <a:t>19</a:t>
            </a:fld>
            <a:endParaRPr lang="en-US" noProof="0"/>
          </a:p>
        </p:txBody>
      </p:sp>
      <p:sp>
        <p:nvSpPr>
          <p:cNvPr id="18" name="Content Placeholder 15">
            <a:extLst>
              <a:ext uri="{FF2B5EF4-FFF2-40B4-BE49-F238E27FC236}">
                <a16:creationId xmlns:a16="http://schemas.microsoft.com/office/drawing/2014/main" id="{596D0572-0AC3-E672-DBEC-3E801EDBA732}"/>
              </a:ext>
            </a:extLst>
          </p:cNvPr>
          <p:cNvSpPr txBox="1">
            <a:spLocks/>
          </p:cNvSpPr>
          <p:nvPr/>
        </p:nvSpPr>
        <p:spPr>
          <a:xfrm>
            <a:off x="4790205" y="5189948"/>
            <a:ext cx="4052457" cy="14157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76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76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76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76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7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endParaRPr lang="en-US" dirty="0"/>
          </a:p>
        </p:txBody>
      </p:sp>
    </p:spTree>
    <p:extLst>
      <p:ext uri="{BB962C8B-B14F-4D97-AF65-F5344CB8AC3E}">
        <p14:creationId xmlns:p14="http://schemas.microsoft.com/office/powerpoint/2010/main" val="1046354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Text Placeholder 2"/>
          <p:cNvSpPr>
            <a:spLocks noGrp="1"/>
          </p:cNvSpPr>
          <p:nvPr>
            <p:ph type="body" idx="2"/>
          </p:nvPr>
        </p:nvSpPr>
        <p:spPr>
          <a:xfrm>
            <a:off x="4024047" y="682752"/>
            <a:ext cx="4839398" cy="5748751"/>
          </a:xfrm>
          <a:solidFill>
            <a:srgbClr val="002060"/>
          </a:solidFill>
        </p:spPr>
        <p:txBody>
          <a:bodyPr/>
          <a:lstStyle/>
          <a:p>
            <a:pPr marL="25400" indent="0">
              <a:buNone/>
            </a:pPr>
            <a:endParaRPr lang="en-US" dirty="0"/>
          </a:p>
        </p:txBody>
      </p:sp>
      <p:sp>
        <p:nvSpPr>
          <p:cNvPr id="99" name="Google Shape;99;p18"/>
          <p:cNvSpPr txBox="1">
            <a:spLocks noGrp="1"/>
          </p:cNvSpPr>
          <p:nvPr>
            <p:ph type="title"/>
          </p:nvPr>
        </p:nvSpPr>
        <p:spPr>
          <a:xfrm>
            <a:off x="358025" y="1096523"/>
            <a:ext cx="3358139" cy="1409614"/>
          </a:xfrm>
          <a:prstGeom prst="rect">
            <a:avLst/>
          </a:prstGeom>
        </p:spPr>
        <p:txBody>
          <a:bodyPr spcFirstLastPara="1" wrap="square" lIns="91425" tIns="91425" rIns="91425" bIns="91425" anchor="b" anchorCtr="0">
            <a:normAutofit/>
          </a:bodyPr>
          <a:lstStyle/>
          <a:p>
            <a:pPr algn="l">
              <a:lnSpc>
                <a:spcPct val="90000"/>
              </a:lnSpc>
              <a:buClr>
                <a:srgbClr val="003764"/>
              </a:buClr>
              <a:buSzPts val="3500"/>
            </a:pPr>
            <a:r>
              <a:rPr lang="en" sz="3500" dirty="0">
                <a:solidFill>
                  <a:srgbClr val="003764"/>
                </a:solidFill>
                <a:latin typeface="Source Sans Pro"/>
                <a:ea typeface="Source Sans Pro"/>
                <a:cs typeface="Source Sans Pro"/>
                <a:sym typeface="Source Sans Pro"/>
              </a:rPr>
              <a:t>Monica Introduction</a:t>
            </a:r>
            <a:endParaRPr sz="3500" dirty="0">
              <a:solidFill>
                <a:srgbClr val="003764"/>
              </a:solidFill>
              <a:latin typeface="Source Sans Pro"/>
              <a:ea typeface="Source Sans Pro"/>
              <a:cs typeface="Source Sans Pro"/>
              <a:sym typeface="Source Sans Pro"/>
            </a:endParaRPr>
          </a:p>
        </p:txBody>
      </p:sp>
      <p:sp>
        <p:nvSpPr>
          <p:cNvPr id="100" name="Google Shape;100;p18"/>
          <p:cNvSpPr txBox="1">
            <a:spLocks noGrp="1"/>
          </p:cNvSpPr>
          <p:nvPr>
            <p:ph type="body" idx="1"/>
          </p:nvPr>
        </p:nvSpPr>
        <p:spPr>
          <a:xfrm>
            <a:off x="-132249" y="2523074"/>
            <a:ext cx="4254500" cy="3542831"/>
          </a:xfrm>
          <a:prstGeom prst="rect">
            <a:avLst/>
          </a:prstGeom>
        </p:spPr>
        <p:txBody>
          <a:bodyPr spcFirstLastPara="1" wrap="square" lIns="91425" tIns="91425" rIns="91425" bIns="91425" anchor="t" anchorCtr="0">
            <a:noAutofit/>
          </a:bodyPr>
          <a:lstStyle/>
          <a:p>
            <a:pPr marL="571500" indent="-342900">
              <a:buFont typeface="Arial" panose="020B0604020202020204" pitchFamily="34" charset="0"/>
              <a:buChar char="•"/>
            </a:pPr>
            <a:r>
              <a:rPr lang="en" sz="2000" b="1" i="1" dirty="0">
                <a:solidFill>
                  <a:srgbClr val="003764"/>
                </a:solidFill>
                <a:latin typeface="Source Sans Pro"/>
                <a:ea typeface="Source Sans Pro"/>
                <a:cs typeface="Source Sans Pro"/>
                <a:sym typeface="Open Sans"/>
              </a:rPr>
              <a:t>PNW born and raised</a:t>
            </a:r>
            <a:endParaRPr sz="2000" b="1" i="1" dirty="0">
              <a:solidFill>
                <a:srgbClr val="003764"/>
              </a:solidFill>
              <a:latin typeface="Source Sans Pro"/>
              <a:ea typeface="Source Sans Pro"/>
              <a:cs typeface="Source Sans Pro"/>
              <a:sym typeface="Open Sans"/>
            </a:endParaRPr>
          </a:p>
          <a:p>
            <a:pPr marL="571500" indent="-342900">
              <a:buFont typeface="Arial" panose="020B0604020202020204" pitchFamily="34" charset="0"/>
              <a:buChar char="•"/>
            </a:pPr>
            <a:r>
              <a:rPr lang="en" sz="2000" b="1" i="1" dirty="0">
                <a:solidFill>
                  <a:srgbClr val="003764"/>
                </a:solidFill>
                <a:latin typeface="Source Sans Pro"/>
                <a:ea typeface="Source Sans Pro"/>
                <a:cs typeface="Source Sans Pro"/>
                <a:sym typeface="Open Sans"/>
              </a:rPr>
              <a:t>Mixed and blended families</a:t>
            </a:r>
            <a:endParaRPr sz="2000" b="1" i="1" dirty="0">
              <a:solidFill>
                <a:srgbClr val="003764"/>
              </a:solidFill>
              <a:latin typeface="Source Sans Pro"/>
              <a:ea typeface="Source Sans Pro"/>
              <a:cs typeface="Source Sans Pro"/>
              <a:sym typeface="Open Sans"/>
            </a:endParaRPr>
          </a:p>
          <a:p>
            <a:pPr marL="571500" indent="-342900">
              <a:buFont typeface="Arial" panose="020B0604020202020204" pitchFamily="34" charset="0"/>
              <a:buChar char="•"/>
            </a:pPr>
            <a:r>
              <a:rPr lang="en" sz="2000" b="1" i="1" dirty="0">
                <a:solidFill>
                  <a:srgbClr val="003764"/>
                </a:solidFill>
                <a:latin typeface="Source Sans Pro"/>
                <a:ea typeface="Source Sans Pro"/>
                <a:cs typeface="Source Sans Pro"/>
                <a:sym typeface="Open Sans"/>
              </a:rPr>
              <a:t>#AUNTIEGANG</a:t>
            </a:r>
            <a:endParaRPr sz="2000" b="1" i="1" dirty="0">
              <a:solidFill>
                <a:srgbClr val="003764"/>
              </a:solidFill>
              <a:latin typeface="Source Sans Pro"/>
              <a:ea typeface="Source Sans Pro"/>
              <a:cs typeface="Source Sans Pro"/>
              <a:sym typeface="Open Sans"/>
            </a:endParaRPr>
          </a:p>
          <a:p>
            <a:pPr marL="571500" indent="-342900">
              <a:buFont typeface="Arial" panose="020B0604020202020204" pitchFamily="34" charset="0"/>
              <a:buChar char="•"/>
            </a:pPr>
            <a:r>
              <a:rPr lang="en" sz="2000" b="1" i="1" dirty="0">
                <a:sym typeface="Open Sans"/>
              </a:rPr>
              <a:t>Garden nerd</a:t>
            </a:r>
            <a:endParaRPr lang="en" sz="2000" b="1" i="1" dirty="0">
              <a:solidFill>
                <a:srgbClr val="003764"/>
              </a:solidFill>
              <a:latin typeface="Source Sans Pro"/>
              <a:ea typeface="Source Sans Pro"/>
              <a:cs typeface="Source Sans Pro"/>
              <a:sym typeface="Open Sans"/>
            </a:endParaRPr>
          </a:p>
          <a:p>
            <a:pPr marL="571500" indent="-342900">
              <a:buFont typeface="Arial" panose="020B0604020202020204" pitchFamily="34" charset="0"/>
              <a:buChar char="•"/>
            </a:pPr>
            <a:r>
              <a:rPr lang="en" sz="2000" b="1" i="1" dirty="0">
                <a:sym typeface="Open Sans"/>
              </a:rPr>
              <a:t>First Generation Graduate</a:t>
            </a:r>
          </a:p>
          <a:p>
            <a:pPr marL="571500" indent="-342900">
              <a:buFont typeface="Arial" panose="020B0604020202020204" pitchFamily="34" charset="0"/>
              <a:buChar char="•"/>
            </a:pPr>
            <a:r>
              <a:rPr lang="en" sz="2000" b="1" i="1" dirty="0">
                <a:solidFill>
                  <a:srgbClr val="003764"/>
                </a:solidFill>
                <a:latin typeface="Source Sans Pro"/>
                <a:ea typeface="Source Sans Pro"/>
                <a:cs typeface="Source Sans Pro"/>
                <a:sym typeface="Open Sans"/>
              </a:rPr>
              <a:t>Community College</a:t>
            </a:r>
            <a:r>
              <a:rPr lang="en" sz="2000" b="1" i="1" dirty="0">
                <a:sym typeface="Open Sans"/>
              </a:rPr>
              <a:t> educated</a:t>
            </a:r>
          </a:p>
          <a:p>
            <a:pPr marL="571500" indent="-342900">
              <a:buFont typeface="Arial" panose="020B0604020202020204" pitchFamily="34" charset="0"/>
              <a:buChar char="•"/>
            </a:pPr>
            <a:r>
              <a:rPr lang="en" sz="2000" b="1" i="1" dirty="0">
                <a:sym typeface="Open Sans"/>
              </a:rPr>
              <a:t>Survived DVED Math/English</a:t>
            </a:r>
          </a:p>
          <a:p>
            <a:pPr marL="571500" indent="-342900">
              <a:buFont typeface="Arial" panose="020B0604020202020204" pitchFamily="34" charset="0"/>
              <a:buChar char="•"/>
            </a:pPr>
            <a:r>
              <a:rPr lang="en" sz="2000" b="1" i="1" dirty="0">
                <a:solidFill>
                  <a:srgbClr val="003764"/>
                </a:solidFill>
                <a:latin typeface="Source Sans Pro"/>
                <a:ea typeface="Source Sans Pro"/>
                <a:cs typeface="Source Sans Pro"/>
                <a:sym typeface="Open Sans"/>
              </a:rPr>
              <a:t>Self-Advised</a:t>
            </a:r>
          </a:p>
          <a:p>
            <a:pPr marL="571500" indent="-342900">
              <a:buFont typeface="Arial" panose="020B0604020202020204" pitchFamily="34" charset="0"/>
              <a:buChar char="•"/>
            </a:pPr>
            <a:r>
              <a:rPr lang="en" sz="2000" b="1" i="1" dirty="0">
                <a:sym typeface="Open Sans"/>
              </a:rPr>
              <a:t>10 years to bachelors degree</a:t>
            </a:r>
          </a:p>
          <a:p>
            <a:pPr marL="228600" indent="0"/>
            <a:endParaRPr sz="2000" b="1" i="1" dirty="0">
              <a:solidFill>
                <a:srgbClr val="003764"/>
              </a:solidFill>
              <a:latin typeface="Source Sans Pro"/>
              <a:ea typeface="Source Sans Pro"/>
              <a:cs typeface="Source Sans Pro"/>
              <a:sym typeface="Open Sans"/>
            </a:endParaRPr>
          </a:p>
        </p:txBody>
      </p:sp>
      <p:pic>
        <p:nvPicPr>
          <p:cNvPr id="98" name="Google Shape;98;p18" descr="Decorative" title="Decorative"/>
          <p:cNvPicPr preferRelativeResize="0"/>
          <p:nvPr/>
        </p:nvPicPr>
        <p:blipFill rotWithShape="1">
          <a:blip r:embed="rId3">
            <a:alphaModFix/>
          </a:blip>
          <a:srcRect l="21291" t="12602" r="18967"/>
          <a:stretch/>
        </p:blipFill>
        <p:spPr>
          <a:xfrm rot="537324">
            <a:off x="6902158" y="3288858"/>
            <a:ext cx="2423949" cy="2667050"/>
          </a:xfrm>
          <a:prstGeom prst="rect">
            <a:avLst/>
          </a:prstGeom>
          <a:noFill/>
          <a:ln>
            <a:noFill/>
          </a:ln>
        </p:spPr>
      </p:pic>
      <p:pic>
        <p:nvPicPr>
          <p:cNvPr id="102" name="Google Shape;102;p18" descr="Decorative"/>
          <p:cNvPicPr preferRelativeResize="0"/>
          <p:nvPr/>
        </p:nvPicPr>
        <p:blipFill>
          <a:blip r:embed="rId4">
            <a:alphaModFix/>
          </a:blip>
          <a:stretch>
            <a:fillRect/>
          </a:stretch>
        </p:blipFill>
        <p:spPr>
          <a:xfrm rot="823085">
            <a:off x="3760478" y="4956632"/>
            <a:ext cx="1786181" cy="1786200"/>
          </a:xfrm>
          <a:prstGeom prst="rect">
            <a:avLst/>
          </a:prstGeom>
          <a:noFill/>
          <a:ln>
            <a:noFill/>
          </a:ln>
        </p:spPr>
      </p:pic>
      <p:pic>
        <p:nvPicPr>
          <p:cNvPr id="103" name="Google Shape;103;p18" descr="Decorative"/>
          <p:cNvPicPr preferRelativeResize="0"/>
          <p:nvPr/>
        </p:nvPicPr>
        <p:blipFill>
          <a:blip r:embed="rId5">
            <a:alphaModFix/>
          </a:blip>
          <a:stretch>
            <a:fillRect/>
          </a:stretch>
        </p:blipFill>
        <p:spPr>
          <a:xfrm rot="-652828">
            <a:off x="6634934" y="5034730"/>
            <a:ext cx="2098812" cy="1574099"/>
          </a:xfrm>
          <a:prstGeom prst="rect">
            <a:avLst/>
          </a:prstGeom>
          <a:noFill/>
          <a:ln>
            <a:noFill/>
          </a:ln>
        </p:spPr>
      </p:pic>
      <p:pic>
        <p:nvPicPr>
          <p:cNvPr id="104" name="Google Shape;104;p18" descr="Decorative"/>
          <p:cNvPicPr preferRelativeResize="0"/>
          <p:nvPr/>
        </p:nvPicPr>
        <p:blipFill>
          <a:blip r:embed="rId6">
            <a:alphaModFix/>
          </a:blip>
          <a:stretch>
            <a:fillRect/>
          </a:stretch>
        </p:blipFill>
        <p:spPr>
          <a:xfrm>
            <a:off x="4946102" y="3831024"/>
            <a:ext cx="2098826" cy="1574124"/>
          </a:xfrm>
          <a:prstGeom prst="rect">
            <a:avLst/>
          </a:prstGeom>
          <a:noFill/>
          <a:ln>
            <a:noFill/>
          </a:ln>
          <a:effectLst>
            <a:outerShdw blurRad="57150" dist="19050" dir="5400000" algn="bl" rotWithShape="0">
              <a:srgbClr val="000000">
                <a:alpha val="50000"/>
              </a:srgbClr>
            </a:outerShdw>
          </a:effectLst>
        </p:spPr>
      </p:pic>
      <p:pic>
        <p:nvPicPr>
          <p:cNvPr id="105" name="Google Shape;105;p18" descr="Decorative"/>
          <p:cNvPicPr preferRelativeResize="0"/>
          <p:nvPr/>
        </p:nvPicPr>
        <p:blipFill>
          <a:blip r:embed="rId7">
            <a:alphaModFix/>
          </a:blip>
          <a:stretch>
            <a:fillRect/>
          </a:stretch>
        </p:blipFill>
        <p:spPr>
          <a:xfrm rot="-378283">
            <a:off x="7492204" y="1494622"/>
            <a:ext cx="1587551" cy="2116752"/>
          </a:xfrm>
          <a:prstGeom prst="rect">
            <a:avLst/>
          </a:prstGeom>
          <a:noFill/>
          <a:ln>
            <a:noFill/>
          </a:ln>
        </p:spPr>
      </p:pic>
      <p:pic>
        <p:nvPicPr>
          <p:cNvPr id="4" name="Picture 3" descr="Decorativ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81680">
            <a:off x="4196926" y="642305"/>
            <a:ext cx="2920221" cy="2920221"/>
          </a:xfrm>
          <a:prstGeom prst="rect">
            <a:avLst/>
          </a:prstGeom>
        </p:spPr>
      </p:pic>
      <p:pic>
        <p:nvPicPr>
          <p:cNvPr id="101" name="Google Shape;101;p18" descr="Decorative"/>
          <p:cNvPicPr preferRelativeResize="0"/>
          <p:nvPr/>
        </p:nvPicPr>
        <p:blipFill rotWithShape="1">
          <a:blip r:embed="rId9">
            <a:alphaModFix/>
          </a:blip>
          <a:srcRect t="20552" r="4223"/>
          <a:stretch/>
        </p:blipFill>
        <p:spPr>
          <a:xfrm rot="-248153">
            <a:off x="3506067" y="3000912"/>
            <a:ext cx="2295000" cy="1348402"/>
          </a:xfrm>
          <a:prstGeom prst="rect">
            <a:avLst/>
          </a:prstGeom>
          <a:noFill/>
          <a:ln>
            <a:noFill/>
          </a:ln>
        </p:spPr>
      </p:pic>
    </p:spTree>
    <p:extLst>
      <p:ext uri="{BB962C8B-B14F-4D97-AF65-F5344CB8AC3E}">
        <p14:creationId xmlns:p14="http://schemas.microsoft.com/office/powerpoint/2010/main" val="454146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5DFF6-CFA7-1D96-5520-833831A2F461}"/>
              </a:ext>
            </a:extLst>
          </p:cNvPr>
          <p:cNvSpPr>
            <a:spLocks noGrp="1"/>
          </p:cNvSpPr>
          <p:nvPr>
            <p:ph type="title"/>
          </p:nvPr>
        </p:nvSpPr>
        <p:spPr>
          <a:xfrm>
            <a:off x="133347" y="1826683"/>
            <a:ext cx="9144000" cy="553494"/>
          </a:xfrm>
        </p:spPr>
        <p:txBody>
          <a:bodyPr/>
          <a:lstStyle/>
          <a:p>
            <a:r>
              <a:rPr lang="en-US" sz="2800" dirty="0"/>
              <a:t>Assessment Teaching and Learning Conference</a:t>
            </a:r>
          </a:p>
        </p:txBody>
      </p:sp>
      <p:sp>
        <p:nvSpPr>
          <p:cNvPr id="3" name="Text Placeholder 2">
            <a:extLst>
              <a:ext uri="{FF2B5EF4-FFF2-40B4-BE49-F238E27FC236}">
                <a16:creationId xmlns:a16="http://schemas.microsoft.com/office/drawing/2014/main" id="{2466A908-CD98-C968-35DB-FA936458A726}"/>
              </a:ext>
            </a:extLst>
          </p:cNvPr>
          <p:cNvSpPr>
            <a:spLocks noGrp="1"/>
          </p:cNvSpPr>
          <p:nvPr>
            <p:ph type="body" idx="1"/>
          </p:nvPr>
        </p:nvSpPr>
        <p:spPr/>
        <p:txBody>
          <a:bodyPr/>
          <a:lstStyle/>
          <a:p>
            <a:pPr marL="50800" indent="0">
              <a:buNone/>
            </a:pPr>
            <a:r>
              <a:rPr lang="en-US" dirty="0"/>
              <a:t>Connect and Build: Nurturing growth of community and excellence in teaching and learning</a:t>
            </a:r>
          </a:p>
          <a:p>
            <a:r>
              <a:rPr lang="en-US" dirty="0"/>
              <a:t>Thursday and Friday, May 2-3, 2024 @ Yakima Convention and Event Center</a:t>
            </a:r>
          </a:p>
          <a:p>
            <a:r>
              <a:rPr lang="en-US" dirty="0"/>
              <a:t>$75.00</a:t>
            </a:r>
          </a:p>
          <a:p>
            <a:r>
              <a:rPr lang="en-US" dirty="0"/>
              <a:t>Support your faculty to attend</a:t>
            </a:r>
          </a:p>
          <a:p>
            <a:r>
              <a:rPr lang="en-US" dirty="0">
                <a:hlinkClick r:id="rId2"/>
              </a:rPr>
              <a:t>Registration is open now</a:t>
            </a:r>
            <a:endParaRPr lang="en-US" dirty="0"/>
          </a:p>
          <a:p>
            <a:pPr marL="50800" indent="0">
              <a:buNone/>
            </a:pPr>
            <a:endParaRPr lang="en-US" dirty="0"/>
          </a:p>
          <a:p>
            <a:pPr marL="50800" indent="0">
              <a:buNone/>
            </a:pPr>
            <a:endParaRPr lang="en-US" dirty="0"/>
          </a:p>
        </p:txBody>
      </p:sp>
      <p:sp>
        <p:nvSpPr>
          <p:cNvPr id="4" name="Slide Number Placeholder 3">
            <a:extLst>
              <a:ext uri="{FF2B5EF4-FFF2-40B4-BE49-F238E27FC236}">
                <a16:creationId xmlns:a16="http://schemas.microsoft.com/office/drawing/2014/main" id="{A454DA15-9C3F-D3A9-5CCB-FDF99C839321}"/>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20</a:t>
            </a:fld>
            <a:endParaRPr lang="en-US"/>
          </a:p>
        </p:txBody>
      </p:sp>
      <p:pic>
        <p:nvPicPr>
          <p:cNvPr id="6" name="Picture 5">
            <a:extLst>
              <a:ext uri="{FF2B5EF4-FFF2-40B4-BE49-F238E27FC236}">
                <a16:creationId xmlns:a16="http://schemas.microsoft.com/office/drawing/2014/main" id="{E322C617-DC27-8C02-6DF2-9D9F6419E6EE}"/>
              </a:ext>
            </a:extLst>
          </p:cNvPr>
          <p:cNvPicPr>
            <a:picLocks noChangeAspect="1"/>
          </p:cNvPicPr>
          <p:nvPr/>
        </p:nvPicPr>
        <p:blipFill>
          <a:blip r:embed="rId3"/>
          <a:stretch>
            <a:fillRect/>
          </a:stretch>
        </p:blipFill>
        <p:spPr>
          <a:xfrm>
            <a:off x="6714067" y="4279128"/>
            <a:ext cx="1893073" cy="1893073"/>
          </a:xfrm>
          <a:prstGeom prst="rect">
            <a:avLst/>
          </a:prstGeom>
        </p:spPr>
      </p:pic>
    </p:spTree>
    <p:extLst>
      <p:ext uri="{BB962C8B-B14F-4D97-AF65-F5344CB8AC3E}">
        <p14:creationId xmlns:p14="http://schemas.microsoft.com/office/powerpoint/2010/main" val="1814295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5E2C8-E46B-0A22-7F4E-C3C7049FC7F8}"/>
              </a:ext>
            </a:extLst>
          </p:cNvPr>
          <p:cNvSpPr>
            <a:spLocks noGrp="1"/>
          </p:cNvSpPr>
          <p:nvPr>
            <p:ph type="title"/>
          </p:nvPr>
        </p:nvSpPr>
        <p:spPr>
          <a:xfrm>
            <a:off x="403370" y="1385541"/>
            <a:ext cx="3358139" cy="1409614"/>
          </a:xfrm>
        </p:spPr>
        <p:txBody>
          <a:bodyPr wrap="square" anchor="b">
            <a:normAutofit fontScale="90000"/>
          </a:bodyPr>
          <a:lstStyle/>
          <a:p>
            <a:r>
              <a:rPr lang="en-US" dirty="0"/>
              <a:t>Current Student Success Center Engagements</a:t>
            </a:r>
          </a:p>
        </p:txBody>
      </p:sp>
      <p:sp>
        <p:nvSpPr>
          <p:cNvPr id="9" name="Text Placeholder 2">
            <a:extLst>
              <a:ext uri="{FF2B5EF4-FFF2-40B4-BE49-F238E27FC236}">
                <a16:creationId xmlns:a16="http://schemas.microsoft.com/office/drawing/2014/main" id="{74FA7AEB-1C2C-5646-021C-6D0E92D34C05}"/>
              </a:ext>
            </a:extLst>
          </p:cNvPr>
          <p:cNvSpPr>
            <a:spLocks noGrp="1"/>
          </p:cNvSpPr>
          <p:nvPr>
            <p:ph type="body" idx="1"/>
          </p:nvPr>
        </p:nvSpPr>
        <p:spPr>
          <a:xfrm>
            <a:off x="160867" y="2889250"/>
            <a:ext cx="3599921" cy="3541713"/>
          </a:xfrm>
        </p:spPr>
        <p:txBody>
          <a:bodyPr/>
          <a:lstStyle/>
          <a:p>
            <a:r>
              <a:rPr lang="en-US" sz="2000" dirty="0"/>
              <a:t>Communities of Practice:</a:t>
            </a:r>
          </a:p>
          <a:p>
            <a:pPr marL="514350" indent="-285750">
              <a:buFont typeface="Arial" panose="020B0604020202020204" pitchFamily="34" charset="0"/>
              <a:buChar char="•"/>
            </a:pPr>
            <a:r>
              <a:rPr lang="en-US" sz="1800" dirty="0"/>
              <a:t>Faculty Development</a:t>
            </a:r>
          </a:p>
          <a:p>
            <a:pPr marL="514350" indent="-285750">
              <a:buFont typeface="Arial" panose="020B0604020202020204" pitchFamily="34" charset="0"/>
              <a:buChar char="•"/>
            </a:pPr>
            <a:r>
              <a:rPr lang="en-US" sz="1800" dirty="0"/>
              <a:t>Building a Thinking Classroom</a:t>
            </a:r>
          </a:p>
          <a:p>
            <a:pPr marL="514350" indent="-285750">
              <a:buFont typeface="Arial" panose="020B0604020202020204" pitchFamily="34" charset="0"/>
              <a:buChar char="•"/>
            </a:pPr>
            <a:r>
              <a:rPr lang="en-US" sz="1800" dirty="0"/>
              <a:t>Data Science</a:t>
            </a:r>
          </a:p>
          <a:p>
            <a:pPr marL="514350" indent="-285750">
              <a:buFont typeface="Arial" panose="020B0604020202020204" pitchFamily="34" charset="0"/>
              <a:buChar char="•"/>
            </a:pPr>
            <a:r>
              <a:rPr lang="en-US" sz="1800" dirty="0"/>
              <a:t>Social Justice in MATH&amp; 107</a:t>
            </a:r>
          </a:p>
          <a:p>
            <a:pPr marL="514350" indent="-285750">
              <a:buFont typeface="Arial" panose="020B0604020202020204" pitchFamily="34" charset="0"/>
              <a:buChar char="•"/>
            </a:pPr>
            <a:r>
              <a:rPr lang="en-US" sz="1800" dirty="0"/>
              <a:t>Corequisites with Kathleen </a:t>
            </a:r>
            <a:r>
              <a:rPr lang="en-US" sz="1800" dirty="0" err="1"/>
              <a:t>Almy</a:t>
            </a:r>
            <a:endParaRPr lang="en-US" sz="1800" dirty="0"/>
          </a:p>
          <a:p>
            <a:pPr marL="514350" indent="-285750">
              <a:buFont typeface="Arial" panose="020B0604020202020204" pitchFamily="34" charset="0"/>
              <a:buChar char="•"/>
            </a:pPr>
            <a:r>
              <a:rPr lang="en-US" sz="1800" dirty="0"/>
              <a:t>Antiracist Curriculum and Assessment Practices</a:t>
            </a:r>
          </a:p>
          <a:p>
            <a:pPr marL="514350" indent="-285750">
              <a:buFont typeface="Arial" panose="020B0604020202020204" pitchFamily="34" charset="0"/>
              <a:buChar char="•"/>
            </a:pPr>
            <a:endParaRPr lang="en-US" dirty="0"/>
          </a:p>
          <a:p>
            <a:endParaRPr lang="en-US" dirty="0"/>
          </a:p>
        </p:txBody>
      </p:sp>
      <p:sp>
        <p:nvSpPr>
          <p:cNvPr id="3" name="Text Placeholder 2">
            <a:extLst>
              <a:ext uri="{FF2B5EF4-FFF2-40B4-BE49-F238E27FC236}">
                <a16:creationId xmlns:a16="http://schemas.microsoft.com/office/drawing/2014/main" id="{74C6C6BF-40B3-483A-225B-DCF4222D9305}"/>
              </a:ext>
            </a:extLst>
          </p:cNvPr>
          <p:cNvSpPr>
            <a:spLocks noGrp="1"/>
          </p:cNvSpPr>
          <p:nvPr>
            <p:ph type="body" idx="2"/>
          </p:nvPr>
        </p:nvSpPr>
        <p:spPr>
          <a:xfrm>
            <a:off x="3894667" y="1568450"/>
            <a:ext cx="4968346" cy="5509683"/>
          </a:xfrm>
        </p:spPr>
        <p:txBody>
          <a:bodyPr wrap="square" anchor="t">
            <a:normAutofit fontScale="62500" lnSpcReduction="20000"/>
          </a:bodyPr>
          <a:lstStyle/>
          <a:p>
            <a:r>
              <a:rPr lang="en-US" dirty="0"/>
              <a:t>Guided Pathways Career Convenings</a:t>
            </a:r>
          </a:p>
          <a:p>
            <a:r>
              <a:rPr lang="en-US" dirty="0"/>
              <a:t>Rural and Technical College Convenings</a:t>
            </a:r>
          </a:p>
          <a:p>
            <a:r>
              <a:rPr lang="en-US" dirty="0"/>
              <a:t>Quarterly Math Faculty Retreats</a:t>
            </a:r>
          </a:p>
          <a:p>
            <a:r>
              <a:rPr lang="en-US" dirty="0"/>
              <a:t>Student Affairs Assessment Cycle series</a:t>
            </a:r>
          </a:p>
          <a:p>
            <a:r>
              <a:rPr lang="en-US" dirty="0"/>
              <a:t>Project Management series</a:t>
            </a:r>
          </a:p>
          <a:p>
            <a:r>
              <a:rPr lang="en-US" dirty="0"/>
              <a:t>Assessment, Teaching, and Learning Conference</a:t>
            </a:r>
          </a:p>
          <a:p>
            <a:r>
              <a:rPr lang="en-US" dirty="0"/>
              <a:t>Multi-college Placement Initiative</a:t>
            </a:r>
          </a:p>
          <a:p>
            <a:r>
              <a:rPr lang="en-US" dirty="0"/>
              <a:t>In Development:</a:t>
            </a:r>
            <a:br>
              <a:rPr lang="en-US" dirty="0"/>
            </a:br>
            <a:endParaRPr lang="en-US" dirty="0"/>
          </a:p>
          <a:p>
            <a:pPr lvl="1">
              <a:buSzPct val="90000"/>
            </a:pPr>
            <a:r>
              <a:rPr lang="en-US" dirty="0"/>
              <a:t>First Year Experience Repository and Learning Community</a:t>
            </a:r>
          </a:p>
          <a:p>
            <a:pPr lvl="1">
              <a:buSzPct val="90000"/>
            </a:pPr>
            <a:r>
              <a:rPr lang="en-US" dirty="0"/>
              <a:t>On-Demand New Faculty Institute</a:t>
            </a:r>
          </a:p>
          <a:p>
            <a:pPr lvl="1">
              <a:buSzPct val="90000"/>
            </a:pPr>
            <a:r>
              <a:rPr lang="en-US" dirty="0"/>
              <a:t>On-Demand Guided Pathways Orientation </a:t>
            </a:r>
          </a:p>
          <a:p>
            <a:pPr lvl="1">
              <a:buSzPct val="90000"/>
            </a:pPr>
            <a:r>
              <a:rPr lang="en-US" dirty="0"/>
              <a:t>Professional Development badging</a:t>
            </a:r>
          </a:p>
          <a:p>
            <a:pPr lvl="1">
              <a:buSzPct val="90000"/>
            </a:pPr>
            <a:r>
              <a:rPr lang="en-US" dirty="0"/>
              <a:t>Cohort Convenings</a:t>
            </a:r>
          </a:p>
          <a:p>
            <a:pPr lvl="1">
              <a:buSzPct val="90000"/>
            </a:pPr>
            <a:r>
              <a:rPr lang="en-US" dirty="0"/>
              <a:t>Retreats and Institutes</a:t>
            </a:r>
          </a:p>
        </p:txBody>
      </p:sp>
      <p:sp>
        <p:nvSpPr>
          <p:cNvPr id="4" name="Slide Number Placeholder 3">
            <a:extLst>
              <a:ext uri="{FF2B5EF4-FFF2-40B4-BE49-F238E27FC236}">
                <a16:creationId xmlns:a16="http://schemas.microsoft.com/office/drawing/2014/main" id="{B40763CF-1116-70D5-368B-FF45651EFE2B}"/>
              </a:ext>
            </a:extLst>
          </p:cNvPr>
          <p:cNvSpPr>
            <a:spLocks noGrp="1"/>
          </p:cNvSpPr>
          <p:nvPr>
            <p:ph type="sldNum" idx="12"/>
          </p:nvPr>
        </p:nvSpPr>
        <p:spPr>
          <a:xfrm>
            <a:off x="8416636" y="6529852"/>
            <a:ext cx="457199" cy="191623"/>
          </a:xfrm>
        </p:spPr>
        <p:txBody>
          <a:bodyPr wrap="square" anchor="t">
            <a:normAutofit fontScale="70000" lnSpcReduction="20000"/>
          </a:bodyPr>
          <a:lstStyle/>
          <a:p>
            <a:pPr lvl="0"/>
            <a:fld id="{00000000-1234-1234-1234-123412341234}" type="slidenum">
              <a:rPr lang="en-US" smtClean="0"/>
              <a:pPr lvl="0"/>
              <a:t>21</a:t>
            </a:fld>
            <a:endParaRPr lang="en-US"/>
          </a:p>
        </p:txBody>
      </p:sp>
    </p:spTree>
    <p:extLst>
      <p:ext uri="{BB962C8B-B14F-4D97-AF65-F5344CB8AC3E}">
        <p14:creationId xmlns:p14="http://schemas.microsoft.com/office/powerpoint/2010/main" val="3679993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4"/>
          <p:cNvSpPr txBox="1">
            <a:spLocks noGrp="1"/>
          </p:cNvSpPr>
          <p:nvPr>
            <p:ph type="title"/>
          </p:nvPr>
        </p:nvSpPr>
        <p:spPr>
          <a:xfrm>
            <a:off x="422561" y="1462241"/>
            <a:ext cx="8534403" cy="719850"/>
          </a:xfrm>
        </p:spPr>
        <p:txBody>
          <a:bodyPr spcFirstLastPara="1" lIns="91425" tIns="45700" rIns="91425" bIns="45700" anchorCtr="0">
            <a:normAutofit fontScale="90000"/>
          </a:bodyPr>
          <a:lstStyle/>
          <a:p>
            <a:pPr marL="0" marR="0" lvl="0" indent="0" algn="ctr" rtl="0">
              <a:spcBef>
                <a:spcPts val="0"/>
              </a:spcBef>
              <a:spcAft>
                <a:spcPts val="0"/>
              </a:spcAft>
              <a:buClr>
                <a:srgbClr val="003764"/>
              </a:buClr>
              <a:buSzPts val="3500"/>
              <a:buFont typeface="Source Sans Pro"/>
              <a:buNone/>
            </a:pPr>
            <a:r>
              <a:rPr lang="en-US" sz="4800" b="0" i="0" u="none" strike="noStrike" cap="none" dirty="0"/>
              <a:t>Thank You!</a:t>
            </a:r>
          </a:p>
        </p:txBody>
      </p:sp>
      <p:pic>
        <p:nvPicPr>
          <p:cNvPr id="4" name="Picture 3">
            <a:extLst>
              <a:ext uri="{FF2B5EF4-FFF2-40B4-BE49-F238E27FC236}">
                <a16:creationId xmlns:a16="http://schemas.microsoft.com/office/drawing/2014/main" id="{7A16C4AE-99FB-46EC-7929-0B2C167EF011}"/>
              </a:ext>
            </a:extLst>
          </p:cNvPr>
          <p:cNvPicPr>
            <a:picLocks noChangeAspect="1"/>
          </p:cNvPicPr>
          <p:nvPr/>
        </p:nvPicPr>
        <p:blipFill>
          <a:blip r:embed="rId3"/>
          <a:stretch>
            <a:fillRect/>
          </a:stretch>
        </p:blipFill>
        <p:spPr>
          <a:xfrm>
            <a:off x="458338" y="3515360"/>
            <a:ext cx="2835196" cy="2854267"/>
          </a:xfrm>
          <a:prstGeom prst="rect">
            <a:avLst/>
          </a:prstGeom>
          <a:noFill/>
        </p:spPr>
      </p:pic>
      <p:sp>
        <p:nvSpPr>
          <p:cNvPr id="2" name="Text Placeholder 5">
            <a:extLst>
              <a:ext uri="{FF2B5EF4-FFF2-40B4-BE49-F238E27FC236}">
                <a16:creationId xmlns:a16="http://schemas.microsoft.com/office/drawing/2014/main" id="{99B6AA6F-3D83-6BAC-E8E6-3C4D9DBA5F86}"/>
              </a:ext>
            </a:extLst>
          </p:cNvPr>
          <p:cNvSpPr>
            <a:spLocks noGrp="1"/>
          </p:cNvSpPr>
          <p:nvPr>
            <p:ph sz="half" idx="2"/>
          </p:nvPr>
        </p:nvSpPr>
        <p:spPr>
          <a:xfrm>
            <a:off x="3779521" y="2400304"/>
            <a:ext cx="5177444" cy="3969323"/>
          </a:xfrm>
        </p:spPr>
        <p:txBody>
          <a:bodyPr>
            <a:normAutofit/>
          </a:bodyPr>
          <a:lstStyle/>
          <a:p>
            <a:pPr marL="0" indent="0" algn="ctr">
              <a:buNone/>
            </a:pPr>
            <a:r>
              <a:rPr lang="en-US" dirty="0"/>
              <a:t>Questions? Comments? Feedback? Collaboration?</a:t>
            </a:r>
          </a:p>
          <a:p>
            <a:endParaRPr lang="en-US" dirty="0"/>
          </a:p>
          <a:p>
            <a:pPr marL="0" indent="0">
              <a:buNone/>
            </a:pPr>
            <a:r>
              <a:rPr lang="en-US" dirty="0"/>
              <a:t>Monica Wilson</a:t>
            </a:r>
            <a:br>
              <a:rPr lang="en-US" dirty="0"/>
            </a:br>
            <a:r>
              <a:rPr lang="en-US" dirty="0">
                <a:hlinkClick r:id="rId4"/>
              </a:rPr>
              <a:t>mwilson@sbctc.edu</a:t>
            </a:r>
            <a:br>
              <a:rPr lang="en-US" dirty="0"/>
            </a:br>
            <a:r>
              <a:rPr lang="en-US" dirty="0">
                <a:hlinkClick r:id="rId5"/>
              </a:rPr>
              <a:t>Schedule a meeting</a:t>
            </a:r>
            <a:br>
              <a:rPr lang="en-US" dirty="0"/>
            </a:br>
            <a:r>
              <a:rPr lang="en-US" dirty="0"/>
              <a:t>360-704-1022</a:t>
            </a:r>
          </a:p>
          <a:p>
            <a:pPr marL="0" indent="0">
              <a:buNone/>
            </a:pPr>
            <a:endParaRPr lang="en-US" dirty="0"/>
          </a:p>
        </p:txBody>
      </p:sp>
      <p:sp>
        <p:nvSpPr>
          <p:cNvPr id="123" name="Slide Number Placeholder 4">
            <a:extLst>
              <a:ext uri="{FF2B5EF4-FFF2-40B4-BE49-F238E27FC236}">
                <a16:creationId xmlns:a16="http://schemas.microsoft.com/office/drawing/2014/main" id="{37170D66-09DB-08FE-B87F-E01AE91C9CC5}"/>
              </a:ext>
            </a:extLst>
          </p:cNvPr>
          <p:cNvSpPr>
            <a:spLocks noGrp="1"/>
          </p:cNvSpPr>
          <p:nvPr>
            <p:ph type="sldNum" sz="quarter" idx="12"/>
          </p:nvPr>
        </p:nvSpPr>
        <p:spPr>
          <a:xfrm>
            <a:off x="8416636" y="6529852"/>
            <a:ext cx="457199" cy="191623"/>
          </a:xfrm>
        </p:spPr>
        <p:txBody>
          <a:bodyPr/>
          <a:lstStyle/>
          <a:p>
            <a:pPr>
              <a:spcAft>
                <a:spcPts val="600"/>
              </a:spcAft>
            </a:pPr>
            <a:fld id="{DEE5BC03-7CE3-4FE3-BC0A-0ACCA8AC1F24}" type="slidenum">
              <a:rPr lang="en-US" smtClean="0"/>
              <a:pPr>
                <a:spcAft>
                  <a:spcPts val="600"/>
                </a:spcAft>
              </a:pPr>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4B405-C0FC-33A5-6B00-24C7E675B92E}"/>
              </a:ext>
            </a:extLst>
          </p:cNvPr>
          <p:cNvSpPr>
            <a:spLocks noGrp="1"/>
          </p:cNvSpPr>
          <p:nvPr>
            <p:ph type="title"/>
          </p:nvPr>
        </p:nvSpPr>
        <p:spPr>
          <a:xfrm>
            <a:off x="628650" y="1163778"/>
            <a:ext cx="7886700" cy="611619"/>
          </a:xfrm>
        </p:spPr>
        <p:txBody>
          <a:bodyPr/>
          <a:lstStyle/>
          <a:p>
            <a:r>
              <a:rPr lang="en-US" dirty="0"/>
              <a:t>Guided Pathways Resources</a:t>
            </a:r>
          </a:p>
        </p:txBody>
      </p:sp>
      <p:sp>
        <p:nvSpPr>
          <p:cNvPr id="3" name="Text Placeholder 2">
            <a:extLst>
              <a:ext uri="{FF2B5EF4-FFF2-40B4-BE49-F238E27FC236}">
                <a16:creationId xmlns:a16="http://schemas.microsoft.com/office/drawing/2014/main" id="{72E2E961-D744-5FBA-D8E5-932EDEFCFDD1}"/>
              </a:ext>
            </a:extLst>
          </p:cNvPr>
          <p:cNvSpPr>
            <a:spLocks noGrp="1"/>
          </p:cNvSpPr>
          <p:nvPr>
            <p:ph type="body" idx="1"/>
          </p:nvPr>
        </p:nvSpPr>
        <p:spPr>
          <a:xfrm>
            <a:off x="628650" y="1775397"/>
            <a:ext cx="7886700" cy="3428855"/>
          </a:xfrm>
        </p:spPr>
        <p:txBody>
          <a:bodyPr/>
          <a:lstStyle/>
          <a:p>
            <a:r>
              <a:rPr lang="en-US" sz="2400" dirty="0">
                <a:hlinkClick r:id="rId2"/>
              </a:rPr>
              <a:t>Guided Pathways Legislative Report</a:t>
            </a:r>
            <a:endParaRPr lang="en-US" sz="2400" dirty="0"/>
          </a:p>
          <a:p>
            <a:r>
              <a:rPr lang="en-US" sz="2400" dirty="0"/>
              <a:t>Community College Research Center Reports</a:t>
            </a:r>
          </a:p>
          <a:p>
            <a:pPr marL="1028700" lvl="1" indent="-342900">
              <a:buFont typeface="Arial" panose="020B0604020202020204" pitchFamily="34" charset="0"/>
              <a:buChar char="•"/>
            </a:pPr>
            <a:r>
              <a:rPr lang="en-US" sz="2000" dirty="0">
                <a:hlinkClick r:id="rId3"/>
              </a:rPr>
              <a:t>Lessons From Two Major Evaluations of Guided Pathways</a:t>
            </a:r>
            <a:endParaRPr lang="en-US" sz="2000" dirty="0"/>
          </a:p>
          <a:p>
            <a:pPr marL="1028700" lvl="1" indent="-342900">
              <a:buFont typeface="Arial" panose="020B0604020202020204" pitchFamily="34" charset="0"/>
              <a:buChar char="•"/>
            </a:pPr>
            <a:r>
              <a:rPr lang="en-US" sz="2000" dirty="0">
                <a:hlinkClick r:id="rId4"/>
              </a:rPr>
              <a:t>Whole-College Guided Pathways Reform: Scale of Adoption by Community Colleges in Three States</a:t>
            </a:r>
            <a:endParaRPr lang="en-US" sz="2000" dirty="0"/>
          </a:p>
          <a:p>
            <a:r>
              <a:rPr lang="en-US" sz="2400" dirty="0">
                <a:hlinkClick r:id="rId5"/>
              </a:rPr>
              <a:t>Revised Code of Washington 28B.50.925</a:t>
            </a:r>
            <a:r>
              <a:rPr lang="en-US" sz="2400" dirty="0"/>
              <a:t>: Guided Pathways Implementation and Reports</a:t>
            </a:r>
          </a:p>
          <a:p>
            <a:r>
              <a:rPr lang="en-US" sz="2400" dirty="0">
                <a:hlinkClick r:id="rId6"/>
              </a:rPr>
              <a:t>Peer and Professional Learning Calendar</a:t>
            </a:r>
            <a:endParaRPr lang="en-US" sz="2400" dirty="0"/>
          </a:p>
          <a:p>
            <a:r>
              <a:rPr lang="en-US" sz="2400" dirty="0">
                <a:hlinkClick r:id="rId7"/>
              </a:rPr>
              <a:t>2024-2026 Guided Pathways Work Plan</a:t>
            </a:r>
            <a:endParaRPr lang="en-US" sz="2400" dirty="0"/>
          </a:p>
          <a:p>
            <a:r>
              <a:rPr lang="en-US" sz="2400" dirty="0">
                <a:hlinkClick r:id="rId8"/>
              </a:rPr>
              <a:t>First Time Enrolled in College Dashboard</a:t>
            </a:r>
            <a:endParaRPr lang="en-US" sz="2400" dirty="0"/>
          </a:p>
          <a:p>
            <a:pPr marL="50800" indent="0">
              <a:buNone/>
            </a:pPr>
            <a:endParaRPr lang="en-US" dirty="0"/>
          </a:p>
        </p:txBody>
      </p:sp>
    </p:spTree>
    <p:extLst>
      <p:ext uri="{BB962C8B-B14F-4D97-AF65-F5344CB8AC3E}">
        <p14:creationId xmlns:p14="http://schemas.microsoft.com/office/powerpoint/2010/main" val="300754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D5A7C482-C5CD-DF3E-0782-5FE3771613DB}"/>
              </a:ext>
            </a:extLst>
          </p:cNvPr>
          <p:cNvSpPr>
            <a:spLocks noGrp="1"/>
          </p:cNvSpPr>
          <p:nvPr>
            <p:ph type="title"/>
          </p:nvPr>
        </p:nvSpPr>
        <p:spPr/>
        <p:txBody>
          <a:bodyPr/>
          <a:lstStyle/>
          <a:p>
            <a:r>
              <a:rPr lang="en-US" dirty="0"/>
              <a:t>Student success center team</a:t>
            </a:r>
          </a:p>
        </p:txBody>
      </p:sp>
      <p:sp>
        <p:nvSpPr>
          <p:cNvPr id="4" name="Slide Number Placeholder 3">
            <a:extLst>
              <a:ext uri="{FF2B5EF4-FFF2-40B4-BE49-F238E27FC236}">
                <a16:creationId xmlns:a16="http://schemas.microsoft.com/office/drawing/2014/main" id="{FCAFB0BC-F682-9396-1863-0F26119955D3}"/>
              </a:ext>
            </a:extLst>
          </p:cNvPr>
          <p:cNvSpPr>
            <a:spLocks noGrp="1"/>
          </p:cNvSpPr>
          <p:nvPr>
            <p:ph type="sldNum" sz="quarter" idx="12"/>
          </p:nvPr>
        </p:nvSpPr>
        <p:spPr/>
        <p:txBody>
          <a:bodyPr>
            <a:normAutofit/>
          </a:bodyPr>
          <a:lstStyle/>
          <a:p>
            <a:pPr>
              <a:lnSpc>
                <a:spcPct val="90000"/>
              </a:lnSpc>
              <a:spcAft>
                <a:spcPts val="600"/>
              </a:spcAft>
            </a:pPr>
            <a:fld id="{DEE5BC03-7CE3-4FE3-BC0A-0ACCA8AC1F24}" type="slidenum">
              <a:rPr lang="en-US" sz="700" smtClean="0"/>
              <a:pPr>
                <a:lnSpc>
                  <a:spcPct val="90000"/>
                </a:lnSpc>
                <a:spcAft>
                  <a:spcPts val="600"/>
                </a:spcAft>
              </a:pPr>
              <a:t>3</a:t>
            </a:fld>
            <a:endParaRPr lang="en-US" sz="700"/>
          </a:p>
        </p:txBody>
      </p:sp>
      <p:graphicFrame>
        <p:nvGraphicFramePr>
          <p:cNvPr id="6" name="Diagram 5">
            <a:extLst>
              <a:ext uri="{FF2B5EF4-FFF2-40B4-BE49-F238E27FC236}">
                <a16:creationId xmlns:a16="http://schemas.microsoft.com/office/drawing/2014/main" id="{8E1C1F36-E010-FFD9-EC4F-392F47E34958}"/>
              </a:ext>
            </a:extLst>
          </p:cNvPr>
          <p:cNvGraphicFramePr/>
          <p:nvPr>
            <p:extLst>
              <p:ext uri="{D42A27DB-BD31-4B8C-83A1-F6EECF244321}">
                <p14:modId xmlns:p14="http://schemas.microsoft.com/office/powerpoint/2010/main" val="2474935948"/>
              </p:ext>
            </p:extLst>
          </p:nvPr>
        </p:nvGraphicFramePr>
        <p:xfrm>
          <a:off x="505689" y="1562996"/>
          <a:ext cx="8336975" cy="49668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5004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Guided Pathways Vision &amp; Mission</a:t>
            </a:r>
          </a:p>
        </p:txBody>
      </p:sp>
      <p:sp>
        <p:nvSpPr>
          <p:cNvPr id="3" name="Text Placeholder 2"/>
          <p:cNvSpPr>
            <a:spLocks noGrp="1"/>
          </p:cNvSpPr>
          <p:nvPr>
            <p:ph type="body" idx="1"/>
          </p:nvPr>
        </p:nvSpPr>
        <p:spPr/>
        <p:txBody>
          <a:bodyPr/>
          <a:lstStyle/>
          <a:p>
            <a:pPr marL="50800" indent="0" algn="ctr">
              <a:buNone/>
            </a:pPr>
            <a:r>
              <a:rPr lang="en-US" dirty="0"/>
              <a:t>A system that advances racial, social, and economic justice by achieving equitable student aspiration, access, economic progress, and educational and career attainment.</a:t>
            </a:r>
          </a:p>
          <a:p>
            <a:pPr marL="50800" indent="0" algn="ctr">
              <a:buNone/>
            </a:pPr>
            <a:r>
              <a:rPr lang="en-US" dirty="0"/>
              <a:t>Create an equitable system that prepares all learners to engage in a diverse society and workforce, achieve economic mobility through educational attainment and contribute to a socially just society.</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a:t>
            </a:fld>
            <a:endParaRPr lang="en-US"/>
          </a:p>
        </p:txBody>
      </p:sp>
    </p:spTree>
    <p:extLst>
      <p:ext uri="{BB962C8B-B14F-4D97-AF65-F5344CB8AC3E}">
        <p14:creationId xmlns:p14="http://schemas.microsoft.com/office/powerpoint/2010/main" val="3690409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858" y="1313285"/>
            <a:ext cx="8336975" cy="797070"/>
          </a:xfrm>
        </p:spPr>
        <p:txBody>
          <a:bodyPr/>
          <a:lstStyle/>
          <a:p>
            <a:r>
              <a:rPr lang="en-US" dirty="0"/>
              <a:t>Guiding Principles</a:t>
            </a:r>
          </a:p>
        </p:txBody>
      </p:sp>
      <p:sp>
        <p:nvSpPr>
          <p:cNvPr id="3" name="Text Placeholder 2"/>
          <p:cNvSpPr>
            <a:spLocks noGrp="1"/>
          </p:cNvSpPr>
          <p:nvPr>
            <p:ph type="body" idx="1"/>
          </p:nvPr>
        </p:nvSpPr>
        <p:spPr>
          <a:xfrm>
            <a:off x="137161" y="2085894"/>
            <a:ext cx="9006839" cy="4772106"/>
          </a:xfrm>
        </p:spPr>
        <p:txBody>
          <a:bodyPr/>
          <a:lstStyle/>
          <a:p>
            <a:pPr marL="0" indent="0" algn="ctr">
              <a:buNone/>
            </a:pPr>
            <a:r>
              <a:rPr lang="en-US" sz="1800" b="1" dirty="0"/>
              <a:t>Principle #1</a:t>
            </a:r>
            <a:br>
              <a:rPr lang="en-US" sz="1800" b="1" dirty="0"/>
            </a:br>
            <a:r>
              <a:rPr lang="en-US" sz="1800" i="1" dirty="0"/>
              <a:t>Urgent, radical, equity-minded, transformational organizational change.</a:t>
            </a:r>
          </a:p>
          <a:p>
            <a:pPr marL="0" indent="0" algn="ctr">
              <a:buNone/>
            </a:pPr>
            <a:r>
              <a:rPr lang="en-US" sz="1800" b="1" dirty="0"/>
              <a:t>Principle #2</a:t>
            </a:r>
            <a:br>
              <a:rPr lang="en-US" sz="1800" b="1" dirty="0"/>
            </a:br>
            <a:r>
              <a:rPr lang="en-US" sz="1800" i="1" dirty="0"/>
              <a:t>Culturally responsive commitment to racial and social equity by dismantling systemic policies and practices that perpetuate inequities.</a:t>
            </a:r>
          </a:p>
          <a:p>
            <a:pPr marL="0" indent="0" algn="ctr">
              <a:buNone/>
            </a:pPr>
            <a:r>
              <a:rPr lang="en-US" sz="1800" b="1" dirty="0"/>
              <a:t>Principle #3</a:t>
            </a:r>
            <a:br>
              <a:rPr lang="en-US" sz="1800" b="1" dirty="0"/>
            </a:br>
            <a:r>
              <a:rPr lang="en-US" sz="1800" i="1" dirty="0"/>
              <a:t>The voices of students, faculty, staff and community members are essential to fully engage in adaptive problem focused inquiry processes leading to meaningful action and sustained systemic change.</a:t>
            </a:r>
          </a:p>
          <a:p>
            <a:pPr marL="0" indent="0" algn="ctr">
              <a:buNone/>
            </a:pPr>
            <a:r>
              <a:rPr lang="en-US" sz="1800" b="1" dirty="0"/>
              <a:t>Principle #4</a:t>
            </a:r>
            <a:br>
              <a:rPr lang="en-US" sz="1800" b="1" dirty="0"/>
            </a:br>
            <a:r>
              <a:rPr lang="en-US" sz="1800" i="1" dirty="0"/>
              <a:t>Intentional collaborative learning through partnerships, </a:t>
            </a:r>
            <a:br>
              <a:rPr lang="en-US" sz="1800" i="1" dirty="0"/>
            </a:br>
            <a:r>
              <a:rPr lang="en-US" sz="1800" i="1" dirty="0"/>
              <a:t>professional and resource development </a:t>
            </a:r>
          </a:p>
          <a:p>
            <a:pPr marL="0" indent="0" algn="ctr">
              <a:buNone/>
            </a:pPr>
            <a:r>
              <a:rPr lang="en-US" sz="1800" b="1" dirty="0"/>
              <a:t>Principle #5</a:t>
            </a:r>
            <a:br>
              <a:rPr lang="en-US" sz="1800" b="1" dirty="0"/>
            </a:br>
            <a:r>
              <a:rPr lang="en-US" sz="1800" i="1" dirty="0"/>
              <a:t>Focus on learning and outcomes aligned with community </a:t>
            </a:r>
            <a:br>
              <a:rPr lang="en-US" sz="1800" i="1" dirty="0"/>
            </a:br>
            <a:r>
              <a:rPr lang="en-US" sz="1800" i="1" dirty="0"/>
              <a:t>values and industry needs.</a:t>
            </a:r>
            <a:endParaRPr lang="en-US" sz="1800" dirty="0"/>
          </a:p>
          <a:p>
            <a:pPr marL="50800" indent="0">
              <a:buNone/>
            </a:pPr>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a:t>
            </a:fld>
            <a:endParaRPr lang="en-US"/>
          </a:p>
        </p:txBody>
      </p:sp>
    </p:spTree>
    <p:extLst>
      <p:ext uri="{BB962C8B-B14F-4D97-AF65-F5344CB8AC3E}">
        <p14:creationId xmlns:p14="http://schemas.microsoft.com/office/powerpoint/2010/main" val="2470063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BB31B3-61A5-67C6-5464-B9B17685A55E}"/>
              </a:ext>
            </a:extLst>
          </p:cNvPr>
          <p:cNvSpPr>
            <a:spLocks noGrp="1"/>
          </p:cNvSpPr>
          <p:nvPr>
            <p:ph type="sldNum" sz="quarter" idx="12"/>
          </p:nvPr>
        </p:nvSpPr>
        <p:spPr>
          <a:xfrm>
            <a:off x="8416636" y="6529852"/>
            <a:ext cx="457199" cy="191623"/>
          </a:xfrm>
        </p:spPr>
        <p:txBody>
          <a:bodyPr>
            <a:normAutofit/>
          </a:bodyPr>
          <a:lstStyle/>
          <a:p>
            <a:pPr>
              <a:lnSpc>
                <a:spcPct val="90000"/>
              </a:lnSpc>
              <a:spcAft>
                <a:spcPts val="600"/>
              </a:spcAft>
            </a:pPr>
            <a:fld id="{DEE5BC03-7CE3-4FE3-BC0A-0ACCA8AC1F24}" type="slidenum">
              <a:rPr lang="en-US" sz="700" smtClean="0"/>
              <a:pPr>
                <a:lnSpc>
                  <a:spcPct val="90000"/>
                </a:lnSpc>
                <a:spcAft>
                  <a:spcPts val="600"/>
                </a:spcAft>
              </a:pPr>
              <a:t>6</a:t>
            </a:fld>
            <a:endParaRPr lang="en-US" sz="700"/>
          </a:p>
        </p:txBody>
      </p:sp>
      <p:sp>
        <p:nvSpPr>
          <p:cNvPr id="2" name="Title 1">
            <a:extLst>
              <a:ext uri="{FF2B5EF4-FFF2-40B4-BE49-F238E27FC236}">
                <a16:creationId xmlns:a16="http://schemas.microsoft.com/office/drawing/2014/main" id="{A994C074-E3A3-E485-6B33-5531208801A6}"/>
              </a:ext>
            </a:extLst>
          </p:cNvPr>
          <p:cNvSpPr>
            <a:spLocks noGrp="1"/>
          </p:cNvSpPr>
          <p:nvPr>
            <p:ph type="title"/>
          </p:nvPr>
        </p:nvSpPr>
        <p:spPr>
          <a:xfrm>
            <a:off x="519540" y="294198"/>
            <a:ext cx="8302337" cy="786457"/>
          </a:xfrm>
        </p:spPr>
        <p:txBody>
          <a:bodyPr>
            <a:normAutofit/>
          </a:bodyPr>
          <a:lstStyle/>
          <a:p>
            <a:r>
              <a:rPr lang="en-US"/>
              <a:t>Guided pathways priorities</a:t>
            </a:r>
            <a:endParaRPr lang="en-US" dirty="0"/>
          </a:p>
        </p:txBody>
      </p:sp>
      <p:graphicFrame>
        <p:nvGraphicFramePr>
          <p:cNvPr id="4" name="Diagram 3">
            <a:extLst>
              <a:ext uri="{FF2B5EF4-FFF2-40B4-BE49-F238E27FC236}">
                <a16:creationId xmlns:a16="http://schemas.microsoft.com/office/drawing/2014/main" id="{742ACAB4-E4D8-867A-5D42-304E06AF5CE4}"/>
              </a:ext>
            </a:extLst>
          </p:cNvPr>
          <p:cNvGraphicFramePr/>
          <p:nvPr>
            <p:extLst>
              <p:ext uri="{D42A27DB-BD31-4B8C-83A1-F6EECF244321}">
                <p14:modId xmlns:p14="http://schemas.microsoft.com/office/powerpoint/2010/main" val="910104770"/>
              </p:ext>
            </p:extLst>
          </p:nvPr>
        </p:nvGraphicFramePr>
        <p:xfrm>
          <a:off x="536860" y="1274720"/>
          <a:ext cx="8336975" cy="49668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61435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358A5-E959-79E2-24B8-5E85D837C937}"/>
              </a:ext>
            </a:extLst>
          </p:cNvPr>
          <p:cNvSpPr>
            <a:spLocks noGrp="1"/>
          </p:cNvSpPr>
          <p:nvPr>
            <p:ph type="title"/>
          </p:nvPr>
        </p:nvSpPr>
        <p:spPr/>
        <p:txBody>
          <a:bodyPr/>
          <a:lstStyle/>
          <a:p>
            <a:r>
              <a:rPr lang="en-US" dirty="0"/>
              <a:t>What is guided pathways?</a:t>
            </a:r>
          </a:p>
        </p:txBody>
      </p:sp>
      <p:sp>
        <p:nvSpPr>
          <p:cNvPr id="3" name="Content Placeholder 2">
            <a:extLst>
              <a:ext uri="{FF2B5EF4-FFF2-40B4-BE49-F238E27FC236}">
                <a16:creationId xmlns:a16="http://schemas.microsoft.com/office/drawing/2014/main" id="{666AE420-5F78-78B0-70BB-444394EBB5B2}"/>
              </a:ext>
            </a:extLst>
          </p:cNvPr>
          <p:cNvSpPr>
            <a:spLocks noGrp="1"/>
          </p:cNvSpPr>
          <p:nvPr>
            <p:ph idx="1"/>
          </p:nvPr>
        </p:nvSpPr>
        <p:spPr/>
        <p:txBody>
          <a:bodyPr/>
          <a:lstStyle/>
          <a:p>
            <a:pPr marL="0" indent="0">
              <a:buNone/>
            </a:pPr>
            <a:r>
              <a:rPr lang="en-US" dirty="0"/>
              <a:t>Guided Pathways is a research-based </a:t>
            </a:r>
            <a:r>
              <a:rPr lang="en-US" b="1" i="1" dirty="0"/>
              <a:t>framework</a:t>
            </a:r>
            <a:r>
              <a:rPr lang="en-US" dirty="0"/>
              <a:t> that simplifies choices for students. </a:t>
            </a:r>
          </a:p>
          <a:p>
            <a:pPr marL="0" indent="0">
              <a:buNone/>
            </a:pPr>
            <a:r>
              <a:rPr lang="en-US" dirty="0"/>
              <a:t>Courses are grouped together to form clear paths through college and into careers, whether students enter those careers directly after graduation or transfer to a university for more study in their chosen fields. </a:t>
            </a:r>
            <a:br>
              <a:rPr lang="en-US" dirty="0"/>
            </a:br>
            <a:br>
              <a:rPr lang="en-US" sz="2400" dirty="0"/>
            </a:br>
            <a:endParaRPr lang="en-US" sz="2400" i="1" dirty="0"/>
          </a:p>
        </p:txBody>
      </p:sp>
      <p:sp>
        <p:nvSpPr>
          <p:cNvPr id="4" name="Slide Number Placeholder 3">
            <a:extLst>
              <a:ext uri="{FF2B5EF4-FFF2-40B4-BE49-F238E27FC236}">
                <a16:creationId xmlns:a16="http://schemas.microsoft.com/office/drawing/2014/main" id="{D3FAD895-E334-FE87-6613-884F78DFFF6F}"/>
              </a:ext>
            </a:extLst>
          </p:cNvPr>
          <p:cNvSpPr>
            <a:spLocks noGrp="1"/>
          </p:cNvSpPr>
          <p:nvPr>
            <p:ph type="sldNum" sz="quarter" idx="12"/>
          </p:nvPr>
        </p:nvSpPr>
        <p:spPr/>
        <p:txBody>
          <a:bodyPr/>
          <a:lstStyle/>
          <a:p>
            <a:fld id="{DEE5BC03-7CE3-4FE3-BC0A-0ACCA8AC1F24}" type="slidenum">
              <a:rPr lang="en-US" smtClean="0"/>
              <a:pPr/>
              <a:t>7</a:t>
            </a:fld>
            <a:endParaRPr lang="en-US" dirty="0"/>
          </a:p>
        </p:txBody>
      </p:sp>
    </p:spTree>
    <p:extLst>
      <p:ext uri="{BB962C8B-B14F-4D97-AF65-F5344CB8AC3E}">
        <p14:creationId xmlns:p14="http://schemas.microsoft.com/office/powerpoint/2010/main" val="482014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6000"/>
            <a:lum/>
          </a:blip>
          <a:srcRect/>
          <a:stretch>
            <a:fillRect t="-11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E831CD-2448-EAA6-6BC7-307E0A3A0B26}"/>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a:t>
            </a:fld>
            <a:endParaRPr lang="en-US"/>
          </a:p>
        </p:txBody>
      </p:sp>
      <p:graphicFrame>
        <p:nvGraphicFramePr>
          <p:cNvPr id="3" name="Diagram 2">
            <a:extLst>
              <a:ext uri="{FF2B5EF4-FFF2-40B4-BE49-F238E27FC236}">
                <a16:creationId xmlns:a16="http://schemas.microsoft.com/office/drawing/2014/main" id="{54A64934-5096-BF1C-72EA-13B8FAD35910}"/>
              </a:ext>
            </a:extLst>
          </p:cNvPr>
          <p:cNvGraphicFramePr/>
          <p:nvPr>
            <p:extLst>
              <p:ext uri="{D42A27DB-BD31-4B8C-83A1-F6EECF244321}">
                <p14:modId xmlns:p14="http://schemas.microsoft.com/office/powerpoint/2010/main" val="3474009167"/>
              </p:ext>
            </p:extLst>
          </p:nvPr>
        </p:nvGraphicFramePr>
        <p:xfrm>
          <a:off x="408766" y="1302736"/>
          <a:ext cx="8575040" cy="59189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ight Brace 3">
            <a:extLst>
              <a:ext uri="{FF2B5EF4-FFF2-40B4-BE49-F238E27FC236}">
                <a16:creationId xmlns:a16="http://schemas.microsoft.com/office/drawing/2014/main" id="{7251A41F-A159-55CF-D3C2-E972D563EF46}"/>
              </a:ext>
            </a:extLst>
          </p:cNvPr>
          <p:cNvSpPr/>
          <p:nvPr/>
        </p:nvSpPr>
        <p:spPr>
          <a:xfrm rot="5400000">
            <a:off x="4340398" y="1654002"/>
            <a:ext cx="497840" cy="7654636"/>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6">
            <a:extLst>
              <a:ext uri="{FF2B5EF4-FFF2-40B4-BE49-F238E27FC236}">
                <a16:creationId xmlns:a16="http://schemas.microsoft.com/office/drawing/2014/main" id="{F4BC4B5A-2113-6D2D-196D-82711999C8A2}"/>
              </a:ext>
            </a:extLst>
          </p:cNvPr>
          <p:cNvGrpSpPr/>
          <p:nvPr/>
        </p:nvGrpSpPr>
        <p:grpSpPr>
          <a:xfrm>
            <a:off x="2524951" y="5815055"/>
            <a:ext cx="4094097" cy="629982"/>
            <a:chOff x="2594671" y="1909483"/>
            <a:chExt cx="1584195" cy="629982"/>
          </a:xfrm>
        </p:grpSpPr>
        <p:sp>
          <p:nvSpPr>
            <p:cNvPr id="8" name="Rectangle: Rounded Corners 7">
              <a:extLst>
                <a:ext uri="{FF2B5EF4-FFF2-40B4-BE49-F238E27FC236}">
                  <a16:creationId xmlns:a16="http://schemas.microsoft.com/office/drawing/2014/main" id="{140518FD-2452-AE5A-9A6B-13C5B6FF5BD2}"/>
                </a:ext>
              </a:extLst>
            </p:cNvPr>
            <p:cNvSpPr/>
            <p:nvPr/>
          </p:nvSpPr>
          <p:spPr>
            <a:xfrm>
              <a:off x="2594671" y="1909483"/>
              <a:ext cx="1584195" cy="62998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Rectangle: Rounded Corners 4">
              <a:extLst>
                <a:ext uri="{FF2B5EF4-FFF2-40B4-BE49-F238E27FC236}">
                  <a16:creationId xmlns:a16="http://schemas.microsoft.com/office/drawing/2014/main" id="{37935302-D3AA-B869-25F7-53EE191E4CDC}"/>
                </a:ext>
              </a:extLst>
            </p:cNvPr>
            <p:cNvSpPr txBox="1"/>
            <p:nvPr/>
          </p:nvSpPr>
          <p:spPr>
            <a:xfrm>
              <a:off x="2613123" y="1927935"/>
              <a:ext cx="1547291" cy="5930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25400" rIns="38100" bIns="25400" numCol="1" spcCol="1270" anchor="ctr" anchorCtr="0">
              <a:noAutofit/>
            </a:bodyPr>
            <a:lstStyle/>
            <a:p>
              <a:pPr algn="ctr" defTabSz="889000">
                <a:lnSpc>
                  <a:spcPct val="90000"/>
                </a:lnSpc>
                <a:spcBef>
                  <a:spcPct val="0"/>
                </a:spcBef>
                <a:spcAft>
                  <a:spcPct val="35000"/>
                </a:spcAft>
              </a:pPr>
              <a:r>
                <a:rPr lang="en-US" sz="2000" kern="1200" dirty="0">
                  <a:solidFill>
                    <a:srgbClr val="FFFFFF"/>
                  </a:solidFill>
                  <a:latin typeface="Arial"/>
                </a:rPr>
                <a:t>Equity Minded Leadership </a:t>
              </a:r>
              <a:br>
                <a:rPr lang="en-US" sz="2000" kern="1200" dirty="0">
                  <a:solidFill>
                    <a:srgbClr val="FFFFFF"/>
                  </a:solidFill>
                  <a:latin typeface="Arial"/>
                </a:rPr>
              </a:br>
              <a:r>
                <a:rPr lang="en-US" sz="2000" kern="1200" dirty="0">
                  <a:solidFill>
                    <a:srgbClr val="FFFFFF"/>
                  </a:solidFill>
                  <a:latin typeface="Arial"/>
                </a:rPr>
                <a:t>and Management</a:t>
              </a:r>
            </a:p>
          </p:txBody>
        </p:sp>
      </p:grpSp>
      <p:sp>
        <p:nvSpPr>
          <p:cNvPr id="14" name="Title 1">
            <a:extLst>
              <a:ext uri="{FF2B5EF4-FFF2-40B4-BE49-F238E27FC236}">
                <a16:creationId xmlns:a16="http://schemas.microsoft.com/office/drawing/2014/main" id="{2E14235F-FFF9-E97B-3C5D-07920E119F17}"/>
              </a:ext>
            </a:extLst>
          </p:cNvPr>
          <p:cNvSpPr txBox="1">
            <a:spLocks/>
          </p:cNvSpPr>
          <p:nvPr/>
        </p:nvSpPr>
        <p:spPr>
          <a:xfrm>
            <a:off x="187036" y="2597996"/>
            <a:ext cx="8229600" cy="1143000"/>
          </a:xfrm>
          <a:prstGeom prst="rect">
            <a:avLst/>
          </a:prstGeom>
        </p:spPr>
        <p:txBody>
          <a:bodyPr/>
          <a:lstStyle>
            <a:lvl1pPr algn="l" defTabSz="914400" rtl="0" eaLnBrk="1" latinLnBrk="0" hangingPunct="1">
              <a:lnSpc>
                <a:spcPct val="90000"/>
              </a:lnSpc>
              <a:spcBef>
                <a:spcPct val="0"/>
              </a:spcBef>
              <a:buNone/>
              <a:defRPr sz="3500" kern="1200" cap="all" baseline="0">
                <a:solidFill>
                  <a:srgbClr val="003764"/>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latin typeface="Franklin Gothic Medium"/>
              </a:rPr>
              <a:t>Guided pathways framework</a:t>
            </a:r>
            <a:endParaRPr kumimoji="0" lang="en-US" sz="3500" b="0" i="0" u="none" strike="noStrike" kern="1200" cap="all" spc="0" normalizeH="0" baseline="0" noProof="0" dirty="0">
              <a:ln>
                <a:noFill/>
              </a:ln>
              <a:solidFill>
                <a:srgbClr val="003764"/>
              </a:solidFill>
              <a:effectLst/>
              <a:uLnTx/>
              <a:uFillTx/>
              <a:latin typeface="Franklin Gothic Medium"/>
              <a:ea typeface="+mj-ea"/>
              <a:cs typeface="+mj-cs"/>
            </a:endParaRPr>
          </a:p>
        </p:txBody>
      </p:sp>
    </p:spTree>
    <p:extLst>
      <p:ext uri="{BB962C8B-B14F-4D97-AF65-F5344CB8AC3E}">
        <p14:creationId xmlns:p14="http://schemas.microsoft.com/office/powerpoint/2010/main" val="3577512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AAAB9-D086-7105-D2F4-0BD2217FAFE7}"/>
              </a:ext>
            </a:extLst>
          </p:cNvPr>
          <p:cNvSpPr>
            <a:spLocks noGrp="1"/>
          </p:cNvSpPr>
          <p:nvPr>
            <p:ph type="title"/>
          </p:nvPr>
        </p:nvSpPr>
        <p:spPr/>
        <p:txBody>
          <a:bodyPr/>
          <a:lstStyle/>
          <a:p>
            <a:r>
              <a:rPr lang="en-US" dirty="0"/>
              <a:t>Guided Pathways in Washington</a:t>
            </a:r>
          </a:p>
        </p:txBody>
      </p:sp>
      <p:sp>
        <p:nvSpPr>
          <p:cNvPr id="3" name="Text Placeholder 2">
            <a:extLst>
              <a:ext uri="{FF2B5EF4-FFF2-40B4-BE49-F238E27FC236}">
                <a16:creationId xmlns:a16="http://schemas.microsoft.com/office/drawing/2014/main" id="{E4BC9890-EBAA-1D01-7E37-C018411477F8}"/>
              </a:ext>
            </a:extLst>
          </p:cNvPr>
          <p:cNvSpPr>
            <a:spLocks noGrp="1"/>
          </p:cNvSpPr>
          <p:nvPr>
            <p:ph type="body" idx="1"/>
          </p:nvPr>
        </p:nvSpPr>
        <p:spPr/>
        <p:txBody>
          <a:bodyPr/>
          <a:lstStyle/>
          <a:p>
            <a:r>
              <a:rPr lang="en-US" dirty="0"/>
              <a:t>Funding and Implementation Timelines</a:t>
            </a:r>
          </a:p>
        </p:txBody>
      </p:sp>
      <p:sp>
        <p:nvSpPr>
          <p:cNvPr id="4" name="Slide Number Placeholder 3">
            <a:extLst>
              <a:ext uri="{FF2B5EF4-FFF2-40B4-BE49-F238E27FC236}">
                <a16:creationId xmlns:a16="http://schemas.microsoft.com/office/drawing/2014/main" id="{4834A896-46B1-F9BE-007C-294506F69834}"/>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a:t>
            </a:fld>
            <a:endParaRPr lang="en-US"/>
          </a:p>
        </p:txBody>
      </p:sp>
    </p:spTree>
    <p:extLst>
      <p:ext uri="{BB962C8B-B14F-4D97-AF65-F5344CB8AC3E}">
        <p14:creationId xmlns:p14="http://schemas.microsoft.com/office/powerpoint/2010/main" val="3139265857"/>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SBCTC">
      <a:dk1>
        <a:srgbClr val="003764"/>
      </a:dk1>
      <a:lt1>
        <a:sysClr val="window" lastClr="FFFFFF"/>
      </a:lt1>
      <a:dk2>
        <a:srgbClr val="0071CE"/>
      </a:dk2>
      <a:lt2>
        <a:srgbClr val="C3C6C8"/>
      </a:lt2>
      <a:accent1>
        <a:srgbClr val="F4CD00"/>
      </a:accent1>
      <a:accent2>
        <a:srgbClr val="65CBC9"/>
      </a:accent2>
      <a:accent3>
        <a:srgbClr val="FFB547"/>
      </a:accent3>
      <a:accent4>
        <a:srgbClr val="00C18B"/>
      </a:accent4>
      <a:accent5>
        <a:srgbClr val="3D6489"/>
      </a:accent5>
      <a:accent6>
        <a:srgbClr val="2A70B8"/>
      </a:accent6>
      <a:hlink>
        <a:srgbClr val="0563C1"/>
      </a:hlink>
      <a:folHlink>
        <a:srgbClr val="954F72"/>
      </a:folHlink>
    </a:clrScheme>
    <a:fontScheme name="SBCTC">
      <a:majorFont>
        <a:latin typeface="Franklin Gothic Medium"/>
        <a:ea typeface=""/>
        <a:cs typeface=""/>
      </a:majorFont>
      <a:minorFont>
        <a:latin typeface="Franklin Gothic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ECA933C-E61D-4F0A-B8CC-7399F5DE585F}" vid="{FB695196-C725-406F-B47F-C1D50E497C3A}"/>
    </a:ext>
  </a:extLst>
</a:theme>
</file>

<file path=ppt/theme/theme3.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21491</TotalTime>
  <Words>1474</Words>
  <Application>Microsoft Office PowerPoint</Application>
  <PresentationFormat>On-screen Show (4:3)</PresentationFormat>
  <Paragraphs>255</Paragraphs>
  <Slides>23</Slides>
  <Notes>13</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23</vt:i4>
      </vt:variant>
    </vt:vector>
  </HeadingPairs>
  <TitlesOfParts>
    <vt:vector size="35" baseType="lpstr">
      <vt:lpstr>Arial</vt:lpstr>
      <vt:lpstr>Franklin Gothic Medium</vt:lpstr>
      <vt:lpstr>Economica</vt:lpstr>
      <vt:lpstr>ArialMT</vt:lpstr>
      <vt:lpstr>Calibri</vt:lpstr>
      <vt:lpstr>Franklin Gothic Book</vt:lpstr>
      <vt:lpstr>Calibri-Bold</vt:lpstr>
      <vt:lpstr>Open Sans</vt:lpstr>
      <vt:lpstr>Source Sans Pro</vt:lpstr>
      <vt:lpstr>Office Theme</vt:lpstr>
      <vt:lpstr>1_Office Theme</vt:lpstr>
      <vt:lpstr>Office Theme</vt:lpstr>
      <vt:lpstr>VICE PRESIDENT ORIENTATION: </vt:lpstr>
      <vt:lpstr>Monica Introduction</vt:lpstr>
      <vt:lpstr>Student success center team</vt:lpstr>
      <vt:lpstr>Guided Pathways Vision &amp; Mission</vt:lpstr>
      <vt:lpstr>Guiding Principles</vt:lpstr>
      <vt:lpstr>Guided pathways priorities</vt:lpstr>
      <vt:lpstr>What is guided pathways?</vt:lpstr>
      <vt:lpstr>PowerPoint Presentation</vt:lpstr>
      <vt:lpstr>Guided Pathways in Washington</vt:lpstr>
      <vt:lpstr>Washington State Scaling Investments</vt:lpstr>
      <vt:lpstr>GP Implementation Timeline</vt:lpstr>
      <vt:lpstr>Workforce Education Investment Act</vt:lpstr>
      <vt:lpstr>Guided Pathways Accountability</vt:lpstr>
      <vt:lpstr>Guided Pathways Metrics</vt:lpstr>
      <vt:lpstr>PowerPoint Presentation</vt:lpstr>
      <vt:lpstr>Work plan Overview</vt:lpstr>
      <vt:lpstr>Pathway design and mapping</vt:lpstr>
      <vt:lpstr>Pathway entry &amp; Navigation</vt:lpstr>
      <vt:lpstr>Teaching and learning</vt:lpstr>
      <vt:lpstr>Assessment Teaching and Learning Conference</vt:lpstr>
      <vt:lpstr>Current Student Success Center Engagements</vt:lpstr>
      <vt:lpstr>Thank You!</vt:lpstr>
      <vt:lpstr>Guided Pathways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Monica Wilson</dc:creator>
  <cp:lastModifiedBy>Monica Wilson</cp:lastModifiedBy>
  <cp:revision>51</cp:revision>
  <dcterms:modified xsi:type="dcterms:W3CDTF">2024-03-22T16:13:45Z</dcterms:modified>
</cp:coreProperties>
</file>