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0" r:id="rId5"/>
  </p:sldMasterIdLst>
  <p:notesMasterIdLst>
    <p:notesMasterId r:id="rId16"/>
  </p:notesMasterIdLst>
  <p:handoutMasterIdLst>
    <p:handoutMasterId r:id="rId17"/>
  </p:handoutMasterIdLst>
  <p:sldIdLst>
    <p:sldId id="259" r:id="rId6"/>
    <p:sldId id="1818" r:id="rId7"/>
    <p:sldId id="1812" r:id="rId8"/>
    <p:sldId id="1811" r:id="rId9"/>
    <p:sldId id="1813" r:id="rId10"/>
    <p:sldId id="1814" r:id="rId11"/>
    <p:sldId id="1815" r:id="rId12"/>
    <p:sldId id="1817" r:id="rId13"/>
    <p:sldId id="1819" r:id="rId14"/>
    <p:sldId id="182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D83EB1-8141-49E4-93A2-F32D4E4D666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85A98E-44B2-4BF0-A875-27FDDB38BA4A}">
      <dgm:prSet custT="1"/>
      <dgm:spPr/>
      <dgm:t>
        <a:bodyPr/>
        <a:lstStyle/>
        <a:p>
          <a:r>
            <a:rPr lang="en-US" sz="2400" dirty="0">
              <a:latin typeface="+mj-lt"/>
            </a:rPr>
            <a:t>Yokiko Hayashi-Saguil, Student Services Policy Associate, SBCTC</a:t>
          </a:r>
        </a:p>
      </dgm:t>
    </dgm:pt>
    <dgm:pt modelId="{268535F6-1505-40B8-9A8E-96625FCB2DAB}" type="parTrans" cxnId="{2D4C42E1-46DD-49B7-AF9C-D421C3DB6DDC}">
      <dgm:prSet/>
      <dgm:spPr/>
      <dgm:t>
        <a:bodyPr/>
        <a:lstStyle/>
        <a:p>
          <a:endParaRPr lang="en-US"/>
        </a:p>
      </dgm:t>
    </dgm:pt>
    <dgm:pt modelId="{232B8727-BC72-43FB-B857-4A0AA7DD8E86}" type="sibTrans" cxnId="{2D4C42E1-46DD-49B7-AF9C-D421C3DB6DDC}">
      <dgm:prSet/>
      <dgm:spPr/>
      <dgm:t>
        <a:bodyPr/>
        <a:lstStyle/>
        <a:p>
          <a:endParaRPr lang="en-US"/>
        </a:p>
      </dgm:t>
    </dgm:pt>
    <dgm:pt modelId="{26869FD4-09D7-450C-B60F-1124800A1EC5}">
      <dgm:prSet custT="1"/>
      <dgm:spPr/>
      <dgm:t>
        <a:bodyPr/>
        <a:lstStyle/>
        <a:p>
          <a:r>
            <a:rPr lang="en-US" sz="2400" dirty="0">
              <a:latin typeface="+mj-lt"/>
            </a:rPr>
            <a:t>Ruben Flores, Executive Director, Council of Presidents</a:t>
          </a:r>
        </a:p>
      </dgm:t>
    </dgm:pt>
    <dgm:pt modelId="{8F49EEEE-F15F-4D1F-8926-6477367E530B}" type="sibTrans" cxnId="{91A6E762-6705-4943-8A35-5289433BAB86}">
      <dgm:prSet/>
      <dgm:spPr/>
      <dgm:t>
        <a:bodyPr/>
        <a:lstStyle/>
        <a:p>
          <a:endParaRPr lang="en-US"/>
        </a:p>
      </dgm:t>
    </dgm:pt>
    <dgm:pt modelId="{8CBB792F-40FF-4B9B-94A6-EE02CA36B5C4}" type="parTrans" cxnId="{91A6E762-6705-4943-8A35-5289433BAB86}">
      <dgm:prSet/>
      <dgm:spPr/>
      <dgm:t>
        <a:bodyPr/>
        <a:lstStyle/>
        <a:p>
          <a:endParaRPr lang="en-US"/>
        </a:p>
      </dgm:t>
    </dgm:pt>
    <dgm:pt modelId="{8A453B71-9B04-4347-B013-E4C4EE12F05B}" type="pres">
      <dgm:prSet presAssocID="{C7D83EB1-8141-49E4-93A2-F32D4E4D6666}" presName="linear" presStyleCnt="0">
        <dgm:presLayoutVars>
          <dgm:animLvl val="lvl"/>
          <dgm:resizeHandles val="exact"/>
        </dgm:presLayoutVars>
      </dgm:prSet>
      <dgm:spPr/>
    </dgm:pt>
    <dgm:pt modelId="{749652F6-48CD-4F8A-BD94-4B5A1DAEEE8D}" type="pres">
      <dgm:prSet presAssocID="{3185A98E-44B2-4BF0-A875-27FDDB38BA4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71F647B-4BEF-4446-9ED5-C52BAC652A52}" type="pres">
      <dgm:prSet presAssocID="{232B8727-BC72-43FB-B857-4A0AA7DD8E86}" presName="spacer" presStyleCnt="0"/>
      <dgm:spPr/>
    </dgm:pt>
    <dgm:pt modelId="{48E2DF3A-5EC5-4348-87D1-44C885F9F079}" type="pres">
      <dgm:prSet presAssocID="{26869FD4-09D7-450C-B60F-1124800A1EC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1A6E762-6705-4943-8A35-5289433BAB86}" srcId="{C7D83EB1-8141-49E4-93A2-F32D4E4D6666}" destId="{26869FD4-09D7-450C-B60F-1124800A1EC5}" srcOrd="1" destOrd="0" parTransId="{8CBB792F-40FF-4B9B-94A6-EE02CA36B5C4}" sibTransId="{8F49EEEE-F15F-4D1F-8926-6477367E530B}"/>
    <dgm:cxn modelId="{F2B14A9A-2ADD-4E29-8B84-997079D2E21A}" type="presOf" srcId="{3185A98E-44B2-4BF0-A875-27FDDB38BA4A}" destId="{749652F6-48CD-4F8A-BD94-4B5A1DAEEE8D}" srcOrd="0" destOrd="0" presId="urn:microsoft.com/office/officeart/2005/8/layout/vList2"/>
    <dgm:cxn modelId="{213E02C6-E12B-41C3-9218-36A1F0D15289}" type="presOf" srcId="{C7D83EB1-8141-49E4-93A2-F32D4E4D6666}" destId="{8A453B71-9B04-4347-B013-E4C4EE12F05B}" srcOrd="0" destOrd="0" presId="urn:microsoft.com/office/officeart/2005/8/layout/vList2"/>
    <dgm:cxn modelId="{2D4C42E1-46DD-49B7-AF9C-D421C3DB6DDC}" srcId="{C7D83EB1-8141-49E4-93A2-F32D4E4D6666}" destId="{3185A98E-44B2-4BF0-A875-27FDDB38BA4A}" srcOrd="0" destOrd="0" parTransId="{268535F6-1505-40B8-9A8E-96625FCB2DAB}" sibTransId="{232B8727-BC72-43FB-B857-4A0AA7DD8E86}"/>
    <dgm:cxn modelId="{D11F46F2-0BF3-4526-A9FD-34C9869A3464}" type="presOf" srcId="{26869FD4-09D7-450C-B60F-1124800A1EC5}" destId="{48E2DF3A-5EC5-4348-87D1-44C885F9F079}" srcOrd="0" destOrd="0" presId="urn:microsoft.com/office/officeart/2005/8/layout/vList2"/>
    <dgm:cxn modelId="{1EE090F2-8B92-45EF-AA87-75805B6A75EF}" type="presParOf" srcId="{8A453B71-9B04-4347-B013-E4C4EE12F05B}" destId="{749652F6-48CD-4F8A-BD94-4B5A1DAEEE8D}" srcOrd="0" destOrd="0" presId="urn:microsoft.com/office/officeart/2005/8/layout/vList2"/>
    <dgm:cxn modelId="{1F4CD7C4-9F69-4C30-A441-7800C06D7331}" type="presParOf" srcId="{8A453B71-9B04-4347-B013-E4C4EE12F05B}" destId="{971F647B-4BEF-4446-9ED5-C52BAC652A52}" srcOrd="1" destOrd="0" presId="urn:microsoft.com/office/officeart/2005/8/layout/vList2"/>
    <dgm:cxn modelId="{B962ED85-7839-455E-B648-B6EB1B2D377F}" type="presParOf" srcId="{8A453B71-9B04-4347-B013-E4C4EE12F05B}" destId="{48E2DF3A-5EC5-4348-87D1-44C885F9F07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AEC73D-2983-4B90-93E1-5A3AD956D03B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9733C93-F80A-4CF3-B2C5-020EB853DDE7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</a:rPr>
            <a:t>Application Opens </a:t>
          </a:r>
        </a:p>
      </dgm:t>
    </dgm:pt>
    <dgm:pt modelId="{68243361-2104-4EFD-9E9B-AD4A4609FDFB}" type="parTrans" cxnId="{FC70F7F7-228A-44C9-A0CD-098219C4A872}">
      <dgm:prSet/>
      <dgm:spPr/>
      <dgm:t>
        <a:bodyPr/>
        <a:lstStyle/>
        <a:p>
          <a:endParaRPr lang="en-US"/>
        </a:p>
      </dgm:t>
    </dgm:pt>
    <dgm:pt modelId="{4042C599-996C-4A4A-8FD2-C836F7927056}" type="sibTrans" cxnId="{FC70F7F7-228A-44C9-A0CD-098219C4A872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2D36791-A369-49A5-A5B5-1435876A165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</a:rPr>
            <a:t>Institutions Package Financial Aid</a:t>
          </a:r>
        </a:p>
      </dgm:t>
    </dgm:pt>
    <dgm:pt modelId="{A294E7AF-2749-414C-9289-E1D9A0B4E1CE}" type="parTrans" cxnId="{DF0DD548-C3C5-4DBC-B1E3-8262C52B43CB}">
      <dgm:prSet/>
      <dgm:spPr/>
      <dgm:t>
        <a:bodyPr/>
        <a:lstStyle/>
        <a:p>
          <a:endParaRPr lang="en-US"/>
        </a:p>
      </dgm:t>
    </dgm:pt>
    <dgm:pt modelId="{787246C9-3AFF-45E7-8116-32C80A03E15C}" type="sibTrans" cxnId="{DF0DD548-C3C5-4DBC-B1E3-8262C52B43C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73C54FD-9726-4AC0-913E-441B3C1F6E14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</a:rPr>
            <a:t>Students Receive Financial Aid Offers</a:t>
          </a:r>
        </a:p>
      </dgm:t>
    </dgm:pt>
    <dgm:pt modelId="{268CF422-51F9-47FC-9875-29029CB72958}" type="parTrans" cxnId="{F3330FB0-A8DF-4F60-BA3A-9D4203254A9D}">
      <dgm:prSet/>
      <dgm:spPr/>
      <dgm:t>
        <a:bodyPr/>
        <a:lstStyle/>
        <a:p>
          <a:endParaRPr lang="en-US"/>
        </a:p>
      </dgm:t>
    </dgm:pt>
    <dgm:pt modelId="{4036104D-AF5A-4473-94FF-A85A210CFED2}" type="sibTrans" cxnId="{F3330FB0-A8DF-4F60-BA3A-9D4203254A9D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EDD57F3-DA80-48CA-9074-E6AA08D138D3}">
      <dgm:prSet phldrT="[Text]" custT="1"/>
      <dgm:spPr/>
      <dgm:t>
        <a:bodyPr tIns="182880"/>
        <a:lstStyle/>
        <a:p>
          <a:pPr indent="0">
            <a:buNone/>
          </a:pPr>
          <a:r>
            <a:rPr lang="en-US" sz="1400" dirty="0">
              <a:latin typeface="+mj-lt"/>
            </a:rPr>
            <a:t>Oct. 1: Federal Student Aid opens the FAFSA.</a:t>
          </a:r>
        </a:p>
      </dgm:t>
    </dgm:pt>
    <dgm:pt modelId="{2BDE819A-76F7-469F-8A2D-BBA8244DAC49}" type="parTrans" cxnId="{64D39E49-EB4A-4690-B106-21013BFBCF90}">
      <dgm:prSet/>
      <dgm:spPr/>
      <dgm:t>
        <a:bodyPr/>
        <a:lstStyle/>
        <a:p>
          <a:endParaRPr lang="en-US"/>
        </a:p>
      </dgm:t>
    </dgm:pt>
    <dgm:pt modelId="{DB7E10EC-B028-4982-ABCF-A1424F517E94}" type="sibTrans" cxnId="{64D39E49-EB4A-4690-B106-21013BFBCF90}">
      <dgm:prSet/>
      <dgm:spPr/>
      <dgm:t>
        <a:bodyPr/>
        <a:lstStyle/>
        <a:p>
          <a:endParaRPr lang="en-US"/>
        </a:p>
      </dgm:t>
    </dgm:pt>
    <dgm:pt modelId="{232FBD1E-E699-4AA8-9288-3B4B1E41FC83}">
      <dgm:prSet phldrT="[Text]" custT="1"/>
      <dgm:spPr/>
      <dgm:t>
        <a:bodyPr/>
        <a:lstStyle/>
        <a:p>
          <a:pPr indent="0">
            <a:buNone/>
          </a:pPr>
          <a:r>
            <a:rPr lang="en-US" sz="1200" dirty="0">
              <a:latin typeface="+mj-lt"/>
            </a:rPr>
            <a:t>November: Federal Student Aid begins sending student data to colleges/universities to prepare financial aid.</a:t>
          </a:r>
        </a:p>
      </dgm:t>
    </dgm:pt>
    <dgm:pt modelId="{19586328-EEE7-45FB-8400-DB04158F1FE1}" type="parTrans" cxnId="{9DBFDE95-7BC9-4C0D-8263-09F84E308B63}">
      <dgm:prSet/>
      <dgm:spPr/>
      <dgm:t>
        <a:bodyPr/>
        <a:lstStyle/>
        <a:p>
          <a:endParaRPr lang="en-US"/>
        </a:p>
      </dgm:t>
    </dgm:pt>
    <dgm:pt modelId="{12E9BFE3-E646-462A-BD9D-F91EE9E7C48C}" type="sibTrans" cxnId="{9DBFDE95-7BC9-4C0D-8263-09F84E308B63}">
      <dgm:prSet/>
      <dgm:spPr/>
      <dgm:t>
        <a:bodyPr/>
        <a:lstStyle/>
        <a:p>
          <a:endParaRPr lang="en-US"/>
        </a:p>
      </dgm:t>
    </dgm:pt>
    <dgm:pt modelId="{89709984-9F97-43DF-A770-F788E043CCDA}">
      <dgm:prSet phldrT="[Text]" custT="1"/>
      <dgm:spPr/>
      <dgm:t>
        <a:bodyPr tIns="91440"/>
        <a:lstStyle/>
        <a:p>
          <a:pPr indent="0">
            <a:buNone/>
          </a:pPr>
          <a:r>
            <a:rPr lang="en-US" sz="1200" dirty="0">
              <a:latin typeface="+mj-lt"/>
            </a:rPr>
            <a:t>November-April: Students receive financial aid award letters from colleges/universities.</a:t>
          </a:r>
        </a:p>
      </dgm:t>
    </dgm:pt>
    <dgm:pt modelId="{5472D832-432C-4D48-8C25-79ED2435EF69}" type="parTrans" cxnId="{7D6A52AD-78AF-4771-A3AA-1C69559CFD0C}">
      <dgm:prSet/>
      <dgm:spPr/>
      <dgm:t>
        <a:bodyPr/>
        <a:lstStyle/>
        <a:p>
          <a:endParaRPr lang="en-US"/>
        </a:p>
      </dgm:t>
    </dgm:pt>
    <dgm:pt modelId="{117FA47A-5EB9-4099-9B71-8C6DA06AA197}" type="sibTrans" cxnId="{7D6A52AD-78AF-4771-A3AA-1C69559CFD0C}">
      <dgm:prSet/>
      <dgm:spPr/>
      <dgm:t>
        <a:bodyPr/>
        <a:lstStyle/>
        <a:p>
          <a:endParaRPr lang="en-US"/>
        </a:p>
      </dgm:t>
    </dgm:pt>
    <dgm:pt modelId="{817CBF37-FB3A-4846-9AA6-74B347B5845B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</a:rPr>
            <a:t>Declaration Day </a:t>
          </a:r>
        </a:p>
      </dgm:t>
    </dgm:pt>
    <dgm:pt modelId="{0819B171-5BDD-41C7-9413-C47CEAD2F194}" type="parTrans" cxnId="{5C6CC3EE-6B42-4CC0-AE41-97507CDD932F}">
      <dgm:prSet/>
      <dgm:spPr/>
      <dgm:t>
        <a:bodyPr/>
        <a:lstStyle/>
        <a:p>
          <a:endParaRPr lang="en-US"/>
        </a:p>
      </dgm:t>
    </dgm:pt>
    <dgm:pt modelId="{0ECE7E34-8CDD-4EDF-A4BB-AEDC14D9D195}" type="sibTrans" cxnId="{5C6CC3EE-6B42-4CC0-AE41-97507CDD932F}">
      <dgm:prSet/>
      <dgm:spPr/>
      <dgm:t>
        <a:bodyPr/>
        <a:lstStyle/>
        <a:p>
          <a:endParaRPr lang="en-US"/>
        </a:p>
      </dgm:t>
    </dgm:pt>
    <dgm:pt modelId="{701E93F1-E288-4D87-9642-8BB8933BC2F9}">
      <dgm:prSet phldrT="[Text]"/>
      <dgm:spPr/>
      <dgm:t>
        <a:bodyPr/>
        <a:lstStyle/>
        <a:p>
          <a:pPr indent="0">
            <a:buNone/>
          </a:pPr>
          <a:r>
            <a:rPr lang="en-US" dirty="0">
              <a:latin typeface="+mj-lt"/>
            </a:rPr>
            <a:t>May 1: Students declare their college/university of choice.</a:t>
          </a:r>
        </a:p>
      </dgm:t>
    </dgm:pt>
    <dgm:pt modelId="{61B3316A-2AC9-480E-9CFB-76EF51606707}" type="parTrans" cxnId="{5232AD4C-321E-45DB-A892-335CD29C81E0}">
      <dgm:prSet/>
      <dgm:spPr/>
      <dgm:t>
        <a:bodyPr/>
        <a:lstStyle/>
        <a:p>
          <a:endParaRPr lang="en-US"/>
        </a:p>
      </dgm:t>
    </dgm:pt>
    <dgm:pt modelId="{C1649D96-6A45-406E-B7AE-82603B86A911}" type="sibTrans" cxnId="{5232AD4C-321E-45DB-A892-335CD29C81E0}">
      <dgm:prSet/>
      <dgm:spPr/>
      <dgm:t>
        <a:bodyPr/>
        <a:lstStyle/>
        <a:p>
          <a:endParaRPr lang="en-US"/>
        </a:p>
      </dgm:t>
    </dgm:pt>
    <dgm:pt modelId="{E9D233D4-A8A0-4E05-8244-B21FFE765782}" type="pres">
      <dgm:prSet presAssocID="{C5AEC73D-2983-4B90-93E1-5A3AD956D03B}" presName="Name0" presStyleCnt="0">
        <dgm:presLayoutVars>
          <dgm:dir/>
          <dgm:animLvl val="lvl"/>
          <dgm:resizeHandles val="exact"/>
        </dgm:presLayoutVars>
      </dgm:prSet>
      <dgm:spPr/>
    </dgm:pt>
    <dgm:pt modelId="{87DD2882-2845-405F-BB49-D3F5EDB44C2E}" type="pres">
      <dgm:prSet presAssocID="{C5AEC73D-2983-4B90-93E1-5A3AD956D03B}" presName="tSp" presStyleCnt="0"/>
      <dgm:spPr/>
    </dgm:pt>
    <dgm:pt modelId="{C42FA27E-D1B7-48AF-BDB0-A860A48B5EC7}" type="pres">
      <dgm:prSet presAssocID="{C5AEC73D-2983-4B90-93E1-5A3AD956D03B}" presName="bSp" presStyleCnt="0"/>
      <dgm:spPr/>
    </dgm:pt>
    <dgm:pt modelId="{A5BEC4C6-B1CE-4631-9C91-D106651B8A72}" type="pres">
      <dgm:prSet presAssocID="{C5AEC73D-2983-4B90-93E1-5A3AD956D03B}" presName="process" presStyleCnt="0"/>
      <dgm:spPr/>
    </dgm:pt>
    <dgm:pt modelId="{EC0B7311-6C67-43A5-A72F-120A6ACB75B9}" type="pres">
      <dgm:prSet presAssocID="{F9733C93-F80A-4CF3-B2C5-020EB853DDE7}" presName="composite1" presStyleCnt="0"/>
      <dgm:spPr/>
    </dgm:pt>
    <dgm:pt modelId="{4F175040-D5CB-4C5C-A515-C28C91A34417}" type="pres">
      <dgm:prSet presAssocID="{F9733C93-F80A-4CF3-B2C5-020EB853DDE7}" presName="dummyNode1" presStyleLbl="node1" presStyleIdx="0" presStyleCnt="4"/>
      <dgm:spPr/>
    </dgm:pt>
    <dgm:pt modelId="{9B298B94-74C4-4649-8EC2-D158F55E4579}" type="pres">
      <dgm:prSet presAssocID="{F9733C93-F80A-4CF3-B2C5-020EB853DDE7}" presName="childNode1" presStyleLbl="bgAcc1" presStyleIdx="0" presStyleCnt="4">
        <dgm:presLayoutVars>
          <dgm:bulletEnabled val="1"/>
        </dgm:presLayoutVars>
      </dgm:prSet>
      <dgm:spPr/>
    </dgm:pt>
    <dgm:pt modelId="{BEF75C38-E711-45F1-BE19-CD4C6260ED55}" type="pres">
      <dgm:prSet presAssocID="{F9733C93-F80A-4CF3-B2C5-020EB853DDE7}" presName="childNode1tx" presStyleLbl="bgAcc1" presStyleIdx="0" presStyleCnt="4">
        <dgm:presLayoutVars>
          <dgm:bulletEnabled val="1"/>
        </dgm:presLayoutVars>
      </dgm:prSet>
      <dgm:spPr/>
    </dgm:pt>
    <dgm:pt modelId="{8A85EEC3-7784-42E2-A91B-9D932EBFD672}" type="pres">
      <dgm:prSet presAssocID="{F9733C93-F80A-4CF3-B2C5-020EB853DDE7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A2D147B0-AA09-4700-94C5-6273E564AA04}" type="pres">
      <dgm:prSet presAssocID="{F9733C93-F80A-4CF3-B2C5-020EB853DDE7}" presName="connSite1" presStyleCnt="0"/>
      <dgm:spPr/>
    </dgm:pt>
    <dgm:pt modelId="{AA6F6D66-0564-4B10-9ABA-DB4F4419DDFD}" type="pres">
      <dgm:prSet presAssocID="{4042C599-996C-4A4A-8FD2-C836F7927056}" presName="Name9" presStyleLbl="sibTrans2D1" presStyleIdx="0" presStyleCnt="3"/>
      <dgm:spPr/>
    </dgm:pt>
    <dgm:pt modelId="{7CD5AE09-5F5A-4D4F-A3C4-EF5C3869B5B9}" type="pres">
      <dgm:prSet presAssocID="{E2D36791-A369-49A5-A5B5-1435876A165E}" presName="composite2" presStyleCnt="0"/>
      <dgm:spPr/>
    </dgm:pt>
    <dgm:pt modelId="{20C5C92B-BD13-49C8-97EA-25EE7EFE37F7}" type="pres">
      <dgm:prSet presAssocID="{E2D36791-A369-49A5-A5B5-1435876A165E}" presName="dummyNode2" presStyleLbl="node1" presStyleIdx="0" presStyleCnt="4"/>
      <dgm:spPr/>
    </dgm:pt>
    <dgm:pt modelId="{FE3D5C26-1BDF-4536-85C9-3ECFB9883A3A}" type="pres">
      <dgm:prSet presAssocID="{E2D36791-A369-49A5-A5B5-1435876A165E}" presName="childNode2" presStyleLbl="bgAcc1" presStyleIdx="1" presStyleCnt="4">
        <dgm:presLayoutVars>
          <dgm:bulletEnabled val="1"/>
        </dgm:presLayoutVars>
      </dgm:prSet>
      <dgm:spPr/>
    </dgm:pt>
    <dgm:pt modelId="{7AD76E38-F467-4ECC-8014-5B585379E185}" type="pres">
      <dgm:prSet presAssocID="{E2D36791-A369-49A5-A5B5-1435876A165E}" presName="childNode2tx" presStyleLbl="bgAcc1" presStyleIdx="1" presStyleCnt="4">
        <dgm:presLayoutVars>
          <dgm:bulletEnabled val="1"/>
        </dgm:presLayoutVars>
      </dgm:prSet>
      <dgm:spPr/>
    </dgm:pt>
    <dgm:pt modelId="{98BBA92A-B8D8-4334-B166-330643EBAE8D}" type="pres">
      <dgm:prSet presAssocID="{E2D36791-A369-49A5-A5B5-1435876A165E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ADFDEE02-7AA1-4BB7-AA1A-057996AC5F3B}" type="pres">
      <dgm:prSet presAssocID="{E2D36791-A369-49A5-A5B5-1435876A165E}" presName="connSite2" presStyleCnt="0"/>
      <dgm:spPr/>
    </dgm:pt>
    <dgm:pt modelId="{EF1D71E3-736F-4D79-8C5C-9534C9139D6F}" type="pres">
      <dgm:prSet presAssocID="{787246C9-3AFF-45E7-8116-32C80A03E15C}" presName="Name18" presStyleLbl="sibTrans2D1" presStyleIdx="1" presStyleCnt="3"/>
      <dgm:spPr/>
    </dgm:pt>
    <dgm:pt modelId="{53EEBEBA-8161-4A10-9AD0-75D97778AC41}" type="pres">
      <dgm:prSet presAssocID="{773C54FD-9726-4AC0-913E-441B3C1F6E14}" presName="composite1" presStyleCnt="0"/>
      <dgm:spPr/>
    </dgm:pt>
    <dgm:pt modelId="{FE9DD4E9-1B42-45F5-B3B5-641F72A7CF7F}" type="pres">
      <dgm:prSet presAssocID="{773C54FD-9726-4AC0-913E-441B3C1F6E14}" presName="dummyNode1" presStyleLbl="node1" presStyleIdx="1" presStyleCnt="4"/>
      <dgm:spPr/>
    </dgm:pt>
    <dgm:pt modelId="{743A80EE-EBAD-4240-835E-F68918BDACCB}" type="pres">
      <dgm:prSet presAssocID="{773C54FD-9726-4AC0-913E-441B3C1F6E14}" presName="childNode1" presStyleLbl="bgAcc1" presStyleIdx="2" presStyleCnt="4">
        <dgm:presLayoutVars>
          <dgm:bulletEnabled val="1"/>
        </dgm:presLayoutVars>
      </dgm:prSet>
      <dgm:spPr/>
    </dgm:pt>
    <dgm:pt modelId="{D981F6B5-F724-4704-AF47-BD853879A9AA}" type="pres">
      <dgm:prSet presAssocID="{773C54FD-9726-4AC0-913E-441B3C1F6E14}" presName="childNode1tx" presStyleLbl="bgAcc1" presStyleIdx="2" presStyleCnt="4">
        <dgm:presLayoutVars>
          <dgm:bulletEnabled val="1"/>
        </dgm:presLayoutVars>
      </dgm:prSet>
      <dgm:spPr/>
    </dgm:pt>
    <dgm:pt modelId="{E70D4FE6-308D-4E17-B162-568B0548F910}" type="pres">
      <dgm:prSet presAssocID="{773C54FD-9726-4AC0-913E-441B3C1F6E14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6A7C5431-08DC-4A77-8FBA-09261FC23261}" type="pres">
      <dgm:prSet presAssocID="{773C54FD-9726-4AC0-913E-441B3C1F6E14}" presName="connSite1" presStyleCnt="0"/>
      <dgm:spPr/>
    </dgm:pt>
    <dgm:pt modelId="{70009F7D-DC02-4DF7-A989-379133AD28C0}" type="pres">
      <dgm:prSet presAssocID="{4036104D-AF5A-4473-94FF-A85A210CFED2}" presName="Name9" presStyleLbl="sibTrans2D1" presStyleIdx="2" presStyleCnt="3"/>
      <dgm:spPr/>
    </dgm:pt>
    <dgm:pt modelId="{E1D95EC7-9F44-4232-810A-EB07F18BC6FE}" type="pres">
      <dgm:prSet presAssocID="{817CBF37-FB3A-4846-9AA6-74B347B5845B}" presName="composite2" presStyleCnt="0"/>
      <dgm:spPr/>
    </dgm:pt>
    <dgm:pt modelId="{DBF6A345-E7F9-41A8-AEA8-A0CC7FE42317}" type="pres">
      <dgm:prSet presAssocID="{817CBF37-FB3A-4846-9AA6-74B347B5845B}" presName="dummyNode2" presStyleLbl="node1" presStyleIdx="2" presStyleCnt="4"/>
      <dgm:spPr/>
    </dgm:pt>
    <dgm:pt modelId="{9988FC57-83DD-4171-BBCF-D71EFAF97F7A}" type="pres">
      <dgm:prSet presAssocID="{817CBF37-FB3A-4846-9AA6-74B347B5845B}" presName="childNode2" presStyleLbl="bgAcc1" presStyleIdx="3" presStyleCnt="4">
        <dgm:presLayoutVars>
          <dgm:bulletEnabled val="1"/>
        </dgm:presLayoutVars>
      </dgm:prSet>
      <dgm:spPr/>
    </dgm:pt>
    <dgm:pt modelId="{FA96AB99-DC85-4B91-A7FF-2794BF4B02F0}" type="pres">
      <dgm:prSet presAssocID="{817CBF37-FB3A-4846-9AA6-74B347B5845B}" presName="childNode2tx" presStyleLbl="bgAcc1" presStyleIdx="3" presStyleCnt="4">
        <dgm:presLayoutVars>
          <dgm:bulletEnabled val="1"/>
        </dgm:presLayoutVars>
      </dgm:prSet>
      <dgm:spPr/>
    </dgm:pt>
    <dgm:pt modelId="{61359E4A-4428-4132-99AC-64D80F806123}" type="pres">
      <dgm:prSet presAssocID="{817CBF37-FB3A-4846-9AA6-74B347B5845B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E9D6C8A4-7540-4D5E-8BAB-9AA29B853400}" type="pres">
      <dgm:prSet presAssocID="{817CBF37-FB3A-4846-9AA6-74B347B5845B}" presName="connSite2" presStyleCnt="0"/>
      <dgm:spPr/>
    </dgm:pt>
  </dgm:ptLst>
  <dgm:cxnLst>
    <dgm:cxn modelId="{35A39210-226A-4ACA-95C6-9E9C4537DA8B}" type="presOf" srcId="{232FBD1E-E699-4AA8-9288-3B4B1E41FC83}" destId="{FE3D5C26-1BDF-4536-85C9-3ECFB9883A3A}" srcOrd="0" destOrd="0" presId="urn:microsoft.com/office/officeart/2005/8/layout/hProcess4"/>
    <dgm:cxn modelId="{7944885C-2D54-4240-9F35-864163C0E0C6}" type="presOf" srcId="{4042C599-996C-4A4A-8FD2-C836F7927056}" destId="{AA6F6D66-0564-4B10-9ABA-DB4F4419DDFD}" srcOrd="0" destOrd="0" presId="urn:microsoft.com/office/officeart/2005/8/layout/hProcess4"/>
    <dgm:cxn modelId="{AF51AA5E-6563-4D4B-A8CD-E69E030FE4D1}" type="presOf" srcId="{787246C9-3AFF-45E7-8116-32C80A03E15C}" destId="{EF1D71E3-736F-4D79-8C5C-9534C9139D6F}" srcOrd="0" destOrd="0" presId="urn:microsoft.com/office/officeart/2005/8/layout/hProcess4"/>
    <dgm:cxn modelId="{DF0DD548-C3C5-4DBC-B1E3-8262C52B43CB}" srcId="{C5AEC73D-2983-4B90-93E1-5A3AD956D03B}" destId="{E2D36791-A369-49A5-A5B5-1435876A165E}" srcOrd="1" destOrd="0" parTransId="{A294E7AF-2749-414C-9289-E1D9A0B4E1CE}" sibTransId="{787246C9-3AFF-45E7-8116-32C80A03E15C}"/>
    <dgm:cxn modelId="{64D39E49-EB4A-4690-B106-21013BFBCF90}" srcId="{F9733C93-F80A-4CF3-B2C5-020EB853DDE7}" destId="{BEDD57F3-DA80-48CA-9074-E6AA08D138D3}" srcOrd="0" destOrd="0" parTransId="{2BDE819A-76F7-469F-8A2D-BBA8244DAC49}" sibTransId="{DB7E10EC-B028-4982-ABCF-A1424F517E94}"/>
    <dgm:cxn modelId="{5232AD4C-321E-45DB-A892-335CD29C81E0}" srcId="{817CBF37-FB3A-4846-9AA6-74B347B5845B}" destId="{701E93F1-E288-4D87-9642-8BB8933BC2F9}" srcOrd="0" destOrd="0" parTransId="{61B3316A-2AC9-480E-9CFB-76EF51606707}" sibTransId="{C1649D96-6A45-406E-B7AE-82603B86A911}"/>
    <dgm:cxn modelId="{4F1B306E-3F4E-4F46-8880-EDE7B7FC2820}" type="presOf" srcId="{C5AEC73D-2983-4B90-93E1-5A3AD956D03B}" destId="{E9D233D4-A8A0-4E05-8244-B21FFE765782}" srcOrd="0" destOrd="0" presId="urn:microsoft.com/office/officeart/2005/8/layout/hProcess4"/>
    <dgm:cxn modelId="{68597084-A793-4734-864B-35ED8FBC7EB8}" type="presOf" srcId="{701E93F1-E288-4D87-9642-8BB8933BC2F9}" destId="{9988FC57-83DD-4171-BBCF-D71EFAF97F7A}" srcOrd="0" destOrd="0" presId="urn:microsoft.com/office/officeart/2005/8/layout/hProcess4"/>
    <dgm:cxn modelId="{551D0F85-2661-43FC-AC94-F9C26E5DC9A4}" type="presOf" srcId="{89709984-9F97-43DF-A770-F788E043CCDA}" destId="{D981F6B5-F724-4704-AF47-BD853879A9AA}" srcOrd="1" destOrd="0" presId="urn:microsoft.com/office/officeart/2005/8/layout/hProcess4"/>
    <dgm:cxn modelId="{9917A287-4DB1-4E19-9F8D-E74A16BCB720}" type="presOf" srcId="{701E93F1-E288-4D87-9642-8BB8933BC2F9}" destId="{FA96AB99-DC85-4B91-A7FF-2794BF4B02F0}" srcOrd="1" destOrd="0" presId="urn:microsoft.com/office/officeart/2005/8/layout/hProcess4"/>
    <dgm:cxn modelId="{4266DD88-D0FC-4829-A92D-53AA2B3D24CC}" type="presOf" srcId="{773C54FD-9726-4AC0-913E-441B3C1F6E14}" destId="{E70D4FE6-308D-4E17-B162-568B0548F910}" srcOrd="0" destOrd="0" presId="urn:microsoft.com/office/officeart/2005/8/layout/hProcess4"/>
    <dgm:cxn modelId="{366E0D8A-4DA7-43F0-865F-24EBE6EA59B9}" type="presOf" srcId="{89709984-9F97-43DF-A770-F788E043CCDA}" destId="{743A80EE-EBAD-4240-835E-F68918BDACCB}" srcOrd="0" destOrd="0" presId="urn:microsoft.com/office/officeart/2005/8/layout/hProcess4"/>
    <dgm:cxn modelId="{9DBFDE95-7BC9-4C0D-8263-09F84E308B63}" srcId="{E2D36791-A369-49A5-A5B5-1435876A165E}" destId="{232FBD1E-E699-4AA8-9288-3B4B1E41FC83}" srcOrd="0" destOrd="0" parTransId="{19586328-EEE7-45FB-8400-DB04158F1FE1}" sibTransId="{12E9BFE3-E646-462A-BD9D-F91EE9E7C48C}"/>
    <dgm:cxn modelId="{D6DF32AA-2570-463D-9BF2-FD48C6070580}" type="presOf" srcId="{817CBF37-FB3A-4846-9AA6-74B347B5845B}" destId="{61359E4A-4428-4132-99AC-64D80F806123}" srcOrd="0" destOrd="0" presId="urn:microsoft.com/office/officeart/2005/8/layout/hProcess4"/>
    <dgm:cxn modelId="{7D6A52AD-78AF-4771-A3AA-1C69559CFD0C}" srcId="{773C54FD-9726-4AC0-913E-441B3C1F6E14}" destId="{89709984-9F97-43DF-A770-F788E043CCDA}" srcOrd="0" destOrd="0" parTransId="{5472D832-432C-4D48-8C25-79ED2435EF69}" sibTransId="{117FA47A-5EB9-4099-9B71-8C6DA06AA197}"/>
    <dgm:cxn modelId="{F3330FB0-A8DF-4F60-BA3A-9D4203254A9D}" srcId="{C5AEC73D-2983-4B90-93E1-5A3AD956D03B}" destId="{773C54FD-9726-4AC0-913E-441B3C1F6E14}" srcOrd="2" destOrd="0" parTransId="{268CF422-51F9-47FC-9875-29029CB72958}" sibTransId="{4036104D-AF5A-4473-94FF-A85A210CFED2}"/>
    <dgm:cxn modelId="{084D2BE1-BF46-4248-A8ED-62CE911B4DE4}" type="presOf" srcId="{4036104D-AF5A-4473-94FF-A85A210CFED2}" destId="{70009F7D-DC02-4DF7-A989-379133AD28C0}" srcOrd="0" destOrd="0" presId="urn:microsoft.com/office/officeart/2005/8/layout/hProcess4"/>
    <dgm:cxn modelId="{5C6CC3EE-6B42-4CC0-AE41-97507CDD932F}" srcId="{C5AEC73D-2983-4B90-93E1-5A3AD956D03B}" destId="{817CBF37-FB3A-4846-9AA6-74B347B5845B}" srcOrd="3" destOrd="0" parTransId="{0819B171-5BDD-41C7-9413-C47CEAD2F194}" sibTransId="{0ECE7E34-8CDD-4EDF-A4BB-AEDC14D9D195}"/>
    <dgm:cxn modelId="{95A5C2F1-8B44-4468-9312-3C33EC5E981D}" type="presOf" srcId="{232FBD1E-E699-4AA8-9288-3B4B1E41FC83}" destId="{7AD76E38-F467-4ECC-8014-5B585379E185}" srcOrd="1" destOrd="0" presId="urn:microsoft.com/office/officeart/2005/8/layout/hProcess4"/>
    <dgm:cxn modelId="{3CA6D5F4-900E-49E8-AF0F-D8C0A3BF5D4F}" type="presOf" srcId="{BEDD57F3-DA80-48CA-9074-E6AA08D138D3}" destId="{9B298B94-74C4-4649-8EC2-D158F55E4579}" srcOrd="0" destOrd="0" presId="urn:microsoft.com/office/officeart/2005/8/layout/hProcess4"/>
    <dgm:cxn modelId="{69C19CF6-552B-454E-9695-EDDBF3C600DB}" type="presOf" srcId="{BEDD57F3-DA80-48CA-9074-E6AA08D138D3}" destId="{BEF75C38-E711-45F1-BE19-CD4C6260ED55}" srcOrd="1" destOrd="0" presId="urn:microsoft.com/office/officeart/2005/8/layout/hProcess4"/>
    <dgm:cxn modelId="{FC70F7F7-228A-44C9-A0CD-098219C4A872}" srcId="{C5AEC73D-2983-4B90-93E1-5A3AD956D03B}" destId="{F9733C93-F80A-4CF3-B2C5-020EB853DDE7}" srcOrd="0" destOrd="0" parTransId="{68243361-2104-4EFD-9E9B-AD4A4609FDFB}" sibTransId="{4042C599-996C-4A4A-8FD2-C836F7927056}"/>
    <dgm:cxn modelId="{ABBADBF9-86A6-4CFA-B4BA-2CE95753DA62}" type="presOf" srcId="{F9733C93-F80A-4CF3-B2C5-020EB853DDE7}" destId="{8A85EEC3-7784-42E2-A91B-9D932EBFD672}" srcOrd="0" destOrd="0" presId="urn:microsoft.com/office/officeart/2005/8/layout/hProcess4"/>
    <dgm:cxn modelId="{8255E9F9-AA8C-4284-8BDF-2B7E82A70E6F}" type="presOf" srcId="{E2D36791-A369-49A5-A5B5-1435876A165E}" destId="{98BBA92A-B8D8-4334-B166-330643EBAE8D}" srcOrd="0" destOrd="0" presId="urn:microsoft.com/office/officeart/2005/8/layout/hProcess4"/>
    <dgm:cxn modelId="{CAFBE35B-C90C-43A1-ABAB-D0C273066B68}" type="presParOf" srcId="{E9D233D4-A8A0-4E05-8244-B21FFE765782}" destId="{87DD2882-2845-405F-BB49-D3F5EDB44C2E}" srcOrd="0" destOrd="0" presId="urn:microsoft.com/office/officeart/2005/8/layout/hProcess4"/>
    <dgm:cxn modelId="{9F242812-706E-45D6-9492-3DF0542039F1}" type="presParOf" srcId="{E9D233D4-A8A0-4E05-8244-B21FFE765782}" destId="{C42FA27E-D1B7-48AF-BDB0-A860A48B5EC7}" srcOrd="1" destOrd="0" presId="urn:microsoft.com/office/officeart/2005/8/layout/hProcess4"/>
    <dgm:cxn modelId="{5BE95A57-FDDE-4265-A390-F6A43D7858C6}" type="presParOf" srcId="{E9D233D4-A8A0-4E05-8244-B21FFE765782}" destId="{A5BEC4C6-B1CE-4631-9C91-D106651B8A72}" srcOrd="2" destOrd="0" presId="urn:microsoft.com/office/officeart/2005/8/layout/hProcess4"/>
    <dgm:cxn modelId="{F8BA7FFF-717F-44E0-A81A-AE15B8DB4D22}" type="presParOf" srcId="{A5BEC4C6-B1CE-4631-9C91-D106651B8A72}" destId="{EC0B7311-6C67-43A5-A72F-120A6ACB75B9}" srcOrd="0" destOrd="0" presId="urn:microsoft.com/office/officeart/2005/8/layout/hProcess4"/>
    <dgm:cxn modelId="{93592EAA-E993-4642-B9B2-293408722176}" type="presParOf" srcId="{EC0B7311-6C67-43A5-A72F-120A6ACB75B9}" destId="{4F175040-D5CB-4C5C-A515-C28C91A34417}" srcOrd="0" destOrd="0" presId="urn:microsoft.com/office/officeart/2005/8/layout/hProcess4"/>
    <dgm:cxn modelId="{73008436-123D-44C7-A5B3-76F24DC20440}" type="presParOf" srcId="{EC0B7311-6C67-43A5-A72F-120A6ACB75B9}" destId="{9B298B94-74C4-4649-8EC2-D158F55E4579}" srcOrd="1" destOrd="0" presId="urn:microsoft.com/office/officeart/2005/8/layout/hProcess4"/>
    <dgm:cxn modelId="{0B2E0794-A3E7-479A-8336-1489D9B7734A}" type="presParOf" srcId="{EC0B7311-6C67-43A5-A72F-120A6ACB75B9}" destId="{BEF75C38-E711-45F1-BE19-CD4C6260ED55}" srcOrd="2" destOrd="0" presId="urn:microsoft.com/office/officeart/2005/8/layout/hProcess4"/>
    <dgm:cxn modelId="{AF73BC42-A12A-44B1-8260-453C13F156E6}" type="presParOf" srcId="{EC0B7311-6C67-43A5-A72F-120A6ACB75B9}" destId="{8A85EEC3-7784-42E2-A91B-9D932EBFD672}" srcOrd="3" destOrd="0" presId="urn:microsoft.com/office/officeart/2005/8/layout/hProcess4"/>
    <dgm:cxn modelId="{92DECAFE-2B4A-40FE-A65E-5B8AFAB4B784}" type="presParOf" srcId="{EC0B7311-6C67-43A5-A72F-120A6ACB75B9}" destId="{A2D147B0-AA09-4700-94C5-6273E564AA04}" srcOrd="4" destOrd="0" presId="urn:microsoft.com/office/officeart/2005/8/layout/hProcess4"/>
    <dgm:cxn modelId="{1CA26F10-6DB3-4EF9-B2F6-400570603C18}" type="presParOf" srcId="{A5BEC4C6-B1CE-4631-9C91-D106651B8A72}" destId="{AA6F6D66-0564-4B10-9ABA-DB4F4419DDFD}" srcOrd="1" destOrd="0" presId="urn:microsoft.com/office/officeart/2005/8/layout/hProcess4"/>
    <dgm:cxn modelId="{AE9DB0A2-65FA-4A1E-8297-D248225D9EA2}" type="presParOf" srcId="{A5BEC4C6-B1CE-4631-9C91-D106651B8A72}" destId="{7CD5AE09-5F5A-4D4F-A3C4-EF5C3869B5B9}" srcOrd="2" destOrd="0" presId="urn:microsoft.com/office/officeart/2005/8/layout/hProcess4"/>
    <dgm:cxn modelId="{1B62416C-8DD2-4727-B443-65CB16788BEE}" type="presParOf" srcId="{7CD5AE09-5F5A-4D4F-A3C4-EF5C3869B5B9}" destId="{20C5C92B-BD13-49C8-97EA-25EE7EFE37F7}" srcOrd="0" destOrd="0" presId="urn:microsoft.com/office/officeart/2005/8/layout/hProcess4"/>
    <dgm:cxn modelId="{A021043F-3F15-4D7B-B1BA-E1B14D600DD1}" type="presParOf" srcId="{7CD5AE09-5F5A-4D4F-A3C4-EF5C3869B5B9}" destId="{FE3D5C26-1BDF-4536-85C9-3ECFB9883A3A}" srcOrd="1" destOrd="0" presId="urn:microsoft.com/office/officeart/2005/8/layout/hProcess4"/>
    <dgm:cxn modelId="{98DDE4CE-23E5-45D5-9BAF-503ACFA5C5D1}" type="presParOf" srcId="{7CD5AE09-5F5A-4D4F-A3C4-EF5C3869B5B9}" destId="{7AD76E38-F467-4ECC-8014-5B585379E185}" srcOrd="2" destOrd="0" presId="urn:microsoft.com/office/officeart/2005/8/layout/hProcess4"/>
    <dgm:cxn modelId="{EF51062A-8C02-4FD9-ADF4-574B469E568F}" type="presParOf" srcId="{7CD5AE09-5F5A-4D4F-A3C4-EF5C3869B5B9}" destId="{98BBA92A-B8D8-4334-B166-330643EBAE8D}" srcOrd="3" destOrd="0" presId="urn:microsoft.com/office/officeart/2005/8/layout/hProcess4"/>
    <dgm:cxn modelId="{B7C754CE-5090-4A62-96C4-3D429F89A925}" type="presParOf" srcId="{7CD5AE09-5F5A-4D4F-A3C4-EF5C3869B5B9}" destId="{ADFDEE02-7AA1-4BB7-AA1A-057996AC5F3B}" srcOrd="4" destOrd="0" presId="urn:microsoft.com/office/officeart/2005/8/layout/hProcess4"/>
    <dgm:cxn modelId="{A2D62C21-9949-4E7A-B43E-D44FDDEBFC02}" type="presParOf" srcId="{A5BEC4C6-B1CE-4631-9C91-D106651B8A72}" destId="{EF1D71E3-736F-4D79-8C5C-9534C9139D6F}" srcOrd="3" destOrd="0" presId="urn:microsoft.com/office/officeart/2005/8/layout/hProcess4"/>
    <dgm:cxn modelId="{69C3691C-348B-48D2-8D4D-5968CA136D31}" type="presParOf" srcId="{A5BEC4C6-B1CE-4631-9C91-D106651B8A72}" destId="{53EEBEBA-8161-4A10-9AD0-75D97778AC41}" srcOrd="4" destOrd="0" presId="urn:microsoft.com/office/officeart/2005/8/layout/hProcess4"/>
    <dgm:cxn modelId="{822476EA-FFB1-4DF4-ADCA-FBE14E1FE7FE}" type="presParOf" srcId="{53EEBEBA-8161-4A10-9AD0-75D97778AC41}" destId="{FE9DD4E9-1B42-45F5-B3B5-641F72A7CF7F}" srcOrd="0" destOrd="0" presId="urn:microsoft.com/office/officeart/2005/8/layout/hProcess4"/>
    <dgm:cxn modelId="{BC434786-0CFA-4FA8-96FA-41984B0321CC}" type="presParOf" srcId="{53EEBEBA-8161-4A10-9AD0-75D97778AC41}" destId="{743A80EE-EBAD-4240-835E-F68918BDACCB}" srcOrd="1" destOrd="0" presId="urn:microsoft.com/office/officeart/2005/8/layout/hProcess4"/>
    <dgm:cxn modelId="{6C0DFC7D-9C74-4EFB-A33D-1989D89CD595}" type="presParOf" srcId="{53EEBEBA-8161-4A10-9AD0-75D97778AC41}" destId="{D981F6B5-F724-4704-AF47-BD853879A9AA}" srcOrd="2" destOrd="0" presId="urn:microsoft.com/office/officeart/2005/8/layout/hProcess4"/>
    <dgm:cxn modelId="{54C5ABF9-57F6-4D80-BE97-D824FBD3C02E}" type="presParOf" srcId="{53EEBEBA-8161-4A10-9AD0-75D97778AC41}" destId="{E70D4FE6-308D-4E17-B162-568B0548F910}" srcOrd="3" destOrd="0" presId="urn:microsoft.com/office/officeart/2005/8/layout/hProcess4"/>
    <dgm:cxn modelId="{9D8D0794-9E20-4810-8752-172D7F101382}" type="presParOf" srcId="{53EEBEBA-8161-4A10-9AD0-75D97778AC41}" destId="{6A7C5431-08DC-4A77-8FBA-09261FC23261}" srcOrd="4" destOrd="0" presId="urn:microsoft.com/office/officeart/2005/8/layout/hProcess4"/>
    <dgm:cxn modelId="{BCB5C235-F4F4-4858-975D-21B45EC5E482}" type="presParOf" srcId="{A5BEC4C6-B1CE-4631-9C91-D106651B8A72}" destId="{70009F7D-DC02-4DF7-A989-379133AD28C0}" srcOrd="5" destOrd="0" presId="urn:microsoft.com/office/officeart/2005/8/layout/hProcess4"/>
    <dgm:cxn modelId="{76A433D3-6E5B-4C6A-BC09-3C78B2B770D2}" type="presParOf" srcId="{A5BEC4C6-B1CE-4631-9C91-D106651B8A72}" destId="{E1D95EC7-9F44-4232-810A-EB07F18BC6FE}" srcOrd="6" destOrd="0" presId="urn:microsoft.com/office/officeart/2005/8/layout/hProcess4"/>
    <dgm:cxn modelId="{B8931158-E554-41A6-8E4C-1A8FDEABF581}" type="presParOf" srcId="{E1D95EC7-9F44-4232-810A-EB07F18BC6FE}" destId="{DBF6A345-E7F9-41A8-AEA8-A0CC7FE42317}" srcOrd="0" destOrd="0" presId="urn:microsoft.com/office/officeart/2005/8/layout/hProcess4"/>
    <dgm:cxn modelId="{5EF40E33-F56D-4E65-B0CB-2A1670DC04F6}" type="presParOf" srcId="{E1D95EC7-9F44-4232-810A-EB07F18BC6FE}" destId="{9988FC57-83DD-4171-BBCF-D71EFAF97F7A}" srcOrd="1" destOrd="0" presId="urn:microsoft.com/office/officeart/2005/8/layout/hProcess4"/>
    <dgm:cxn modelId="{2B878F51-4BDB-46DA-908D-8E43D5F75EB8}" type="presParOf" srcId="{E1D95EC7-9F44-4232-810A-EB07F18BC6FE}" destId="{FA96AB99-DC85-4B91-A7FF-2794BF4B02F0}" srcOrd="2" destOrd="0" presId="urn:microsoft.com/office/officeart/2005/8/layout/hProcess4"/>
    <dgm:cxn modelId="{B1C6D945-10FF-46BB-852C-2F6742FAE581}" type="presParOf" srcId="{E1D95EC7-9F44-4232-810A-EB07F18BC6FE}" destId="{61359E4A-4428-4132-99AC-64D80F806123}" srcOrd="3" destOrd="0" presId="urn:microsoft.com/office/officeart/2005/8/layout/hProcess4"/>
    <dgm:cxn modelId="{4B57D27B-48DE-4BEB-94E0-9E4C01340E32}" type="presParOf" srcId="{E1D95EC7-9F44-4232-810A-EB07F18BC6FE}" destId="{E9D6C8A4-7540-4D5E-8BAB-9AA29B85340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5C1A45-6D09-4E50-8D75-5F9F2D7C4DE5}" type="doc">
      <dgm:prSet loTypeId="urn:microsoft.com/office/officeart/2011/layout/Tab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6DC024F-1058-4CFD-99FE-D0E4C95946AD}">
      <dgm:prSet/>
      <dgm:spPr/>
      <dgm:t>
        <a:bodyPr/>
        <a:lstStyle/>
        <a:p>
          <a:r>
            <a:rPr lang="en-US" b="1" dirty="0">
              <a:latin typeface="+mj-lt"/>
            </a:rPr>
            <a:t>FAFSA Delay</a:t>
          </a:r>
        </a:p>
      </dgm:t>
    </dgm:pt>
    <dgm:pt modelId="{3856ED3E-CD2B-4BC4-BBEA-5EDA094BF63D}" type="parTrans" cxnId="{024B5241-1D97-4DED-8802-E0450D5A7EF8}">
      <dgm:prSet/>
      <dgm:spPr/>
      <dgm:t>
        <a:bodyPr/>
        <a:lstStyle/>
        <a:p>
          <a:endParaRPr lang="en-US"/>
        </a:p>
      </dgm:t>
    </dgm:pt>
    <dgm:pt modelId="{306E3791-ABDF-45C1-83F9-097FBE51179B}" type="sibTrans" cxnId="{024B5241-1D97-4DED-8802-E0450D5A7EF8}">
      <dgm:prSet/>
      <dgm:spPr/>
      <dgm:t>
        <a:bodyPr/>
        <a:lstStyle/>
        <a:p>
          <a:endParaRPr lang="en-US"/>
        </a:p>
      </dgm:t>
    </dgm:pt>
    <dgm:pt modelId="{0E55D1D5-2839-467B-AAD3-05E15570C973}">
      <dgm:prSet/>
      <dgm:spPr/>
      <dgm:t>
        <a:bodyPr/>
        <a:lstStyle/>
        <a:p>
          <a:r>
            <a:rPr lang="en-US" b="1" dirty="0">
              <a:latin typeface="+mj-lt"/>
            </a:rPr>
            <a:t>Soft Launch Announced</a:t>
          </a:r>
        </a:p>
      </dgm:t>
    </dgm:pt>
    <dgm:pt modelId="{32B8AC03-3C2D-4FE2-9D43-08C33061E4F9}" type="parTrans" cxnId="{7164F1E7-F218-46BD-9FF4-CC949DE31094}">
      <dgm:prSet/>
      <dgm:spPr/>
      <dgm:t>
        <a:bodyPr/>
        <a:lstStyle/>
        <a:p>
          <a:endParaRPr lang="en-US"/>
        </a:p>
      </dgm:t>
    </dgm:pt>
    <dgm:pt modelId="{47520719-87D7-4EF7-A2BA-D507770649AE}" type="sibTrans" cxnId="{7164F1E7-F218-46BD-9FF4-CC949DE31094}">
      <dgm:prSet/>
      <dgm:spPr/>
      <dgm:t>
        <a:bodyPr/>
        <a:lstStyle/>
        <a:p>
          <a:endParaRPr lang="en-US"/>
        </a:p>
      </dgm:t>
    </dgm:pt>
    <dgm:pt modelId="{C2582EEA-4B03-448F-9282-240DAD079F4A}">
      <dgm:prSet/>
      <dgm:spPr/>
      <dgm:t>
        <a:bodyPr/>
        <a:lstStyle/>
        <a:p>
          <a:r>
            <a:rPr lang="en-US" b="1" dirty="0">
              <a:latin typeface="+mj-lt"/>
            </a:rPr>
            <a:t>FAFSA Soft Launched Dec. 30</a:t>
          </a:r>
        </a:p>
      </dgm:t>
    </dgm:pt>
    <dgm:pt modelId="{0255D232-DFE0-4CC1-907E-C5660286513F}" type="parTrans" cxnId="{05EE40C2-355F-4826-A92D-29FB65502B73}">
      <dgm:prSet/>
      <dgm:spPr/>
      <dgm:t>
        <a:bodyPr/>
        <a:lstStyle/>
        <a:p>
          <a:endParaRPr lang="en-US"/>
        </a:p>
      </dgm:t>
    </dgm:pt>
    <dgm:pt modelId="{B47A672E-D6F5-40E1-9DBA-3BE9F37D5C36}" type="sibTrans" cxnId="{05EE40C2-355F-4826-A92D-29FB65502B73}">
      <dgm:prSet/>
      <dgm:spPr/>
      <dgm:t>
        <a:bodyPr/>
        <a:lstStyle/>
        <a:p>
          <a:endParaRPr lang="en-US"/>
        </a:p>
      </dgm:t>
    </dgm:pt>
    <dgm:pt modelId="{3661A109-CADE-42AE-B796-8AD8FE1B6590}">
      <dgm:prSet/>
      <dgm:spPr/>
      <dgm:t>
        <a:bodyPr/>
        <a:lstStyle/>
        <a:p>
          <a:r>
            <a:rPr lang="en-US" b="1" dirty="0">
              <a:latin typeface="+mj-lt"/>
            </a:rPr>
            <a:t>Inflation Error</a:t>
          </a:r>
        </a:p>
      </dgm:t>
    </dgm:pt>
    <dgm:pt modelId="{BE127D8B-C2C2-46E0-8CC1-9D858B9860F7}" type="parTrans" cxnId="{95745FF0-8F2F-4325-9156-8C8A55B71C1E}">
      <dgm:prSet/>
      <dgm:spPr/>
      <dgm:t>
        <a:bodyPr/>
        <a:lstStyle/>
        <a:p>
          <a:endParaRPr lang="en-US"/>
        </a:p>
      </dgm:t>
    </dgm:pt>
    <dgm:pt modelId="{69329A41-805B-4C47-BD8E-3AA502FEE736}" type="sibTrans" cxnId="{95745FF0-8F2F-4325-9156-8C8A55B71C1E}">
      <dgm:prSet/>
      <dgm:spPr/>
      <dgm:t>
        <a:bodyPr/>
        <a:lstStyle/>
        <a:p>
          <a:endParaRPr lang="en-US"/>
        </a:p>
      </dgm:t>
    </dgm:pt>
    <dgm:pt modelId="{5000E4C2-B06D-4F35-B3CE-4369E224F087}">
      <dgm:prSet/>
      <dgm:spPr/>
      <dgm:t>
        <a:bodyPr/>
        <a:lstStyle/>
        <a:p>
          <a:r>
            <a:rPr lang="en-US" b="1" dirty="0">
              <a:latin typeface="+mj-lt"/>
            </a:rPr>
            <a:t>Error Correction Plan</a:t>
          </a:r>
        </a:p>
      </dgm:t>
    </dgm:pt>
    <dgm:pt modelId="{2E474235-96D6-4B9F-B255-BF389EAFC748}" type="parTrans" cxnId="{0F52206B-0C0B-4B76-91F9-7C73E78255B6}">
      <dgm:prSet/>
      <dgm:spPr/>
      <dgm:t>
        <a:bodyPr/>
        <a:lstStyle/>
        <a:p>
          <a:endParaRPr lang="en-US"/>
        </a:p>
      </dgm:t>
    </dgm:pt>
    <dgm:pt modelId="{D74D296E-4170-4F28-90A1-F79A0A619972}" type="sibTrans" cxnId="{0F52206B-0C0B-4B76-91F9-7C73E78255B6}">
      <dgm:prSet/>
      <dgm:spPr/>
      <dgm:t>
        <a:bodyPr/>
        <a:lstStyle/>
        <a:p>
          <a:endParaRPr lang="en-US"/>
        </a:p>
      </dgm:t>
    </dgm:pt>
    <dgm:pt modelId="{C4A565B2-4DEA-4C39-B37F-5F8D56707800}">
      <dgm:prSet/>
      <dgm:spPr/>
      <dgm:t>
        <a:bodyPr anchor="ctr" anchorCtr="0"/>
        <a:lstStyle/>
        <a:p>
          <a:pPr marL="91440"/>
          <a:r>
            <a:rPr lang="en-US" dirty="0">
              <a:latin typeface="+mj-lt"/>
            </a:rPr>
            <a:t>U.S. Department of Education announced in June the application would be later than Oct. 1.</a:t>
          </a:r>
        </a:p>
      </dgm:t>
    </dgm:pt>
    <dgm:pt modelId="{20406EB8-E92A-4745-8D5F-34BC5E799B9B}" type="parTrans" cxnId="{99C991DC-3CAF-417B-8512-10A12B7D7A74}">
      <dgm:prSet/>
      <dgm:spPr/>
      <dgm:t>
        <a:bodyPr/>
        <a:lstStyle/>
        <a:p>
          <a:endParaRPr lang="en-US"/>
        </a:p>
      </dgm:t>
    </dgm:pt>
    <dgm:pt modelId="{6811FD1D-E91C-4351-8590-6679BAAB2F6E}" type="sibTrans" cxnId="{99C991DC-3CAF-417B-8512-10A12B7D7A74}">
      <dgm:prSet/>
      <dgm:spPr/>
      <dgm:t>
        <a:bodyPr/>
        <a:lstStyle/>
        <a:p>
          <a:endParaRPr lang="en-US"/>
        </a:p>
      </dgm:t>
    </dgm:pt>
    <dgm:pt modelId="{97319FAD-5F02-4E09-9611-1BF571555CC7}">
      <dgm:prSet/>
      <dgm:spPr/>
      <dgm:t>
        <a:bodyPr anchor="ctr" anchorCtr="0"/>
        <a:lstStyle/>
        <a:p>
          <a:pPr marL="91440"/>
          <a:r>
            <a:rPr lang="en-US" dirty="0">
              <a:latin typeface="+mj-lt"/>
            </a:rPr>
            <a:t>Federal Student Aid announced in November the FAFSA would be soft launched in December.</a:t>
          </a:r>
        </a:p>
      </dgm:t>
    </dgm:pt>
    <dgm:pt modelId="{8CA2AAB7-66EF-4096-8498-8A85714291DD}" type="parTrans" cxnId="{38042FB9-6749-46C5-A9EF-A9ED73D89441}">
      <dgm:prSet/>
      <dgm:spPr/>
      <dgm:t>
        <a:bodyPr/>
        <a:lstStyle/>
        <a:p>
          <a:endParaRPr lang="en-US"/>
        </a:p>
      </dgm:t>
    </dgm:pt>
    <dgm:pt modelId="{E2A87B4B-4FBD-41D5-8C60-AC6D859E3A01}" type="sibTrans" cxnId="{38042FB9-6749-46C5-A9EF-A9ED73D89441}">
      <dgm:prSet/>
      <dgm:spPr/>
      <dgm:t>
        <a:bodyPr/>
        <a:lstStyle/>
        <a:p>
          <a:endParaRPr lang="en-US"/>
        </a:p>
      </dgm:t>
    </dgm:pt>
    <dgm:pt modelId="{CFADA6A6-E4CE-4FA2-916B-8FCFC8DC3B01}">
      <dgm:prSet/>
      <dgm:spPr/>
      <dgm:t>
        <a:bodyPr anchor="ctr" anchorCtr="0"/>
        <a:lstStyle/>
        <a:p>
          <a:pPr marL="91440"/>
          <a:r>
            <a:rPr lang="en-US" dirty="0">
              <a:latin typeface="+mj-lt"/>
            </a:rPr>
            <a:t>Federal Student Aid opened the FAFSA for small windows of time. </a:t>
          </a:r>
        </a:p>
      </dgm:t>
    </dgm:pt>
    <dgm:pt modelId="{B5D702E8-4EBF-477D-8CD7-BCB655D86017}" type="parTrans" cxnId="{4EF86D19-434F-469E-829B-2503D0417B9F}">
      <dgm:prSet/>
      <dgm:spPr/>
      <dgm:t>
        <a:bodyPr/>
        <a:lstStyle/>
        <a:p>
          <a:endParaRPr lang="en-US"/>
        </a:p>
      </dgm:t>
    </dgm:pt>
    <dgm:pt modelId="{063C9414-9498-4E2A-8638-FFEF28DA9551}" type="sibTrans" cxnId="{4EF86D19-434F-469E-829B-2503D0417B9F}">
      <dgm:prSet/>
      <dgm:spPr/>
      <dgm:t>
        <a:bodyPr/>
        <a:lstStyle/>
        <a:p>
          <a:endParaRPr lang="en-US"/>
        </a:p>
      </dgm:t>
    </dgm:pt>
    <dgm:pt modelId="{0597F81C-1EC3-4B42-A1BC-5F42E60DDFB0}">
      <dgm:prSet/>
      <dgm:spPr/>
      <dgm:t>
        <a:bodyPr anchor="ctr" anchorCtr="0"/>
        <a:lstStyle/>
        <a:p>
          <a:pPr marL="91440"/>
          <a:r>
            <a:rPr lang="en-US" dirty="0">
              <a:latin typeface="+mj-lt"/>
            </a:rPr>
            <a:t>Identified Jan. 9, the FAFSA did not appropriately adjust for inflation, impacting $1.8 billion in student aid.</a:t>
          </a:r>
        </a:p>
      </dgm:t>
    </dgm:pt>
    <dgm:pt modelId="{BBABF14F-AB3A-4E98-884A-F455DCDBC3CC}" type="parTrans" cxnId="{8DF9ABFC-3506-42F4-A873-FB3FF0500EDB}">
      <dgm:prSet/>
      <dgm:spPr/>
      <dgm:t>
        <a:bodyPr/>
        <a:lstStyle/>
        <a:p>
          <a:endParaRPr lang="en-US"/>
        </a:p>
      </dgm:t>
    </dgm:pt>
    <dgm:pt modelId="{72961D17-6714-406A-AD95-FC133156B959}" type="sibTrans" cxnId="{8DF9ABFC-3506-42F4-A873-FB3FF0500EDB}">
      <dgm:prSet/>
      <dgm:spPr/>
      <dgm:t>
        <a:bodyPr/>
        <a:lstStyle/>
        <a:p>
          <a:endParaRPr lang="en-US"/>
        </a:p>
      </dgm:t>
    </dgm:pt>
    <dgm:pt modelId="{B3E520CF-EE66-4302-9C04-6BB9FCF22224}">
      <dgm:prSet/>
      <dgm:spPr/>
      <dgm:t>
        <a:bodyPr anchor="ctr" anchorCtr="0"/>
        <a:lstStyle/>
        <a:p>
          <a:pPr marL="91440"/>
          <a:r>
            <a:rPr lang="en-US" dirty="0">
              <a:latin typeface="+mj-lt"/>
            </a:rPr>
            <a:t>Announced Jan. 30 that student data to institutions will be delayed six weeks to mid-March.</a:t>
          </a:r>
        </a:p>
      </dgm:t>
    </dgm:pt>
    <dgm:pt modelId="{EDE6271B-C9D9-4E0A-AACC-F9CEC0140987}" type="parTrans" cxnId="{10D26CB8-64EC-4466-9A3C-D52E21A2CCBE}">
      <dgm:prSet/>
      <dgm:spPr/>
      <dgm:t>
        <a:bodyPr/>
        <a:lstStyle/>
        <a:p>
          <a:endParaRPr lang="en-US"/>
        </a:p>
      </dgm:t>
    </dgm:pt>
    <dgm:pt modelId="{E120E6F4-72C8-4BDF-A529-56F088C84688}" type="sibTrans" cxnId="{10D26CB8-64EC-4466-9A3C-D52E21A2CCBE}">
      <dgm:prSet/>
      <dgm:spPr/>
      <dgm:t>
        <a:bodyPr/>
        <a:lstStyle/>
        <a:p>
          <a:endParaRPr lang="en-US"/>
        </a:p>
      </dgm:t>
    </dgm:pt>
    <dgm:pt modelId="{77321E25-1D6B-497C-8E3D-C57260C4D32D}">
      <dgm:prSet/>
      <dgm:spPr/>
      <dgm:t>
        <a:bodyPr/>
        <a:lstStyle/>
        <a:p>
          <a:r>
            <a:rPr lang="en-US" b="1" dirty="0">
              <a:latin typeface="+mj-lt"/>
            </a:rPr>
            <a:t>Financial Aid Packaging</a:t>
          </a:r>
        </a:p>
      </dgm:t>
    </dgm:pt>
    <dgm:pt modelId="{EF01ED62-1DDC-4EA2-9C0F-466FF049345E}" type="parTrans" cxnId="{0CD7E528-1D41-4C45-9F84-E2C993B2F39D}">
      <dgm:prSet/>
      <dgm:spPr/>
      <dgm:t>
        <a:bodyPr/>
        <a:lstStyle/>
        <a:p>
          <a:endParaRPr lang="en-US"/>
        </a:p>
      </dgm:t>
    </dgm:pt>
    <dgm:pt modelId="{BC3028E6-CDAD-41AB-A24D-ACC08B7DAFEE}" type="sibTrans" cxnId="{0CD7E528-1D41-4C45-9F84-E2C993B2F39D}">
      <dgm:prSet/>
      <dgm:spPr/>
      <dgm:t>
        <a:bodyPr/>
        <a:lstStyle/>
        <a:p>
          <a:endParaRPr lang="en-US"/>
        </a:p>
      </dgm:t>
    </dgm:pt>
    <dgm:pt modelId="{B8F79FB8-0D47-4017-90ED-B2FFC3BB43B5}">
      <dgm:prSet/>
      <dgm:spPr/>
      <dgm:t>
        <a:bodyPr anchor="ctr" anchorCtr="0"/>
        <a:lstStyle/>
        <a:p>
          <a:pPr marL="91440"/>
          <a:r>
            <a:rPr lang="en-US" dirty="0">
              <a:latin typeface="+mj-lt"/>
            </a:rPr>
            <a:t>Institutions anticipate the soonest they can begin packaging student aid in late March or early April. </a:t>
          </a:r>
        </a:p>
      </dgm:t>
    </dgm:pt>
    <dgm:pt modelId="{CE4B3F29-F459-430D-8134-26FF7D7578C2}" type="parTrans" cxnId="{4B7BF656-A17E-4023-ABAC-1F69E1108E9F}">
      <dgm:prSet/>
      <dgm:spPr/>
      <dgm:t>
        <a:bodyPr/>
        <a:lstStyle/>
        <a:p>
          <a:endParaRPr lang="en-US"/>
        </a:p>
      </dgm:t>
    </dgm:pt>
    <dgm:pt modelId="{8A37529C-8D3A-4BFB-9D5B-BACA0B1E0AC2}" type="sibTrans" cxnId="{4B7BF656-A17E-4023-ABAC-1F69E1108E9F}">
      <dgm:prSet/>
      <dgm:spPr/>
      <dgm:t>
        <a:bodyPr/>
        <a:lstStyle/>
        <a:p>
          <a:endParaRPr lang="en-US"/>
        </a:p>
      </dgm:t>
    </dgm:pt>
    <dgm:pt modelId="{1B5B911A-0E64-4D1A-A7D6-362B17448D4E}" type="pres">
      <dgm:prSet presAssocID="{5E5C1A45-6D09-4E50-8D75-5F9F2D7C4DE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2249B8A-AB89-43DD-AC16-9BE599DB70D7}" type="pres">
      <dgm:prSet presAssocID="{66DC024F-1058-4CFD-99FE-D0E4C95946AD}" presName="composite" presStyleCnt="0"/>
      <dgm:spPr/>
    </dgm:pt>
    <dgm:pt modelId="{BA882E32-32A9-48F6-B859-8BBAF2038A5C}" type="pres">
      <dgm:prSet presAssocID="{66DC024F-1058-4CFD-99FE-D0E4C95946AD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4FB95321-1C75-490F-B3DF-6DC46EB1BCFA}" type="pres">
      <dgm:prSet presAssocID="{66DC024F-1058-4CFD-99FE-D0E4C95946AD}" presName="Parent" presStyleLbl="alignNode1" presStyleIdx="0" presStyleCnt="6" custLinFactNeighborX="800" custLinFactNeighborY="-3204">
        <dgm:presLayoutVars>
          <dgm:chMax val="3"/>
          <dgm:chPref val="3"/>
          <dgm:bulletEnabled val="1"/>
        </dgm:presLayoutVars>
      </dgm:prSet>
      <dgm:spPr/>
    </dgm:pt>
    <dgm:pt modelId="{C88DD24F-8053-42B4-8A3D-515AD887E3D6}" type="pres">
      <dgm:prSet presAssocID="{66DC024F-1058-4CFD-99FE-D0E4C95946AD}" presName="Accent" presStyleLbl="parChTrans1D1" presStyleIdx="0" presStyleCnt="6"/>
      <dgm:spPr/>
    </dgm:pt>
    <dgm:pt modelId="{71D25715-5057-4AB9-A68F-3DB30781E8B0}" type="pres">
      <dgm:prSet presAssocID="{306E3791-ABDF-45C1-83F9-097FBE51179B}" presName="sibTrans" presStyleCnt="0"/>
      <dgm:spPr/>
    </dgm:pt>
    <dgm:pt modelId="{6262DD4B-AD05-4696-8133-200365C6E4BA}" type="pres">
      <dgm:prSet presAssocID="{0E55D1D5-2839-467B-AAD3-05E15570C973}" presName="composite" presStyleCnt="0"/>
      <dgm:spPr/>
    </dgm:pt>
    <dgm:pt modelId="{13B92723-68C6-405F-952A-F194DA6E32CA}" type="pres">
      <dgm:prSet presAssocID="{0E55D1D5-2839-467B-AAD3-05E15570C973}" presName="First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7EA009C8-1345-4308-A32A-326E93A31FBD}" type="pres">
      <dgm:prSet presAssocID="{0E55D1D5-2839-467B-AAD3-05E15570C973}" presName="Parent" presStyleLbl="alignNode1" presStyleIdx="1" presStyleCnt="6">
        <dgm:presLayoutVars>
          <dgm:chMax val="3"/>
          <dgm:chPref val="3"/>
          <dgm:bulletEnabled val="1"/>
        </dgm:presLayoutVars>
      </dgm:prSet>
      <dgm:spPr/>
    </dgm:pt>
    <dgm:pt modelId="{B4B1E898-5F82-4E11-9561-98FCC04827D0}" type="pres">
      <dgm:prSet presAssocID="{0E55D1D5-2839-467B-AAD3-05E15570C973}" presName="Accent" presStyleLbl="parChTrans1D1" presStyleIdx="1" presStyleCnt="6"/>
      <dgm:spPr/>
    </dgm:pt>
    <dgm:pt modelId="{A9A8A35A-0B26-46A0-B277-F50DAC068BAA}" type="pres">
      <dgm:prSet presAssocID="{47520719-87D7-4EF7-A2BA-D507770649AE}" presName="sibTrans" presStyleCnt="0"/>
      <dgm:spPr/>
    </dgm:pt>
    <dgm:pt modelId="{A93176A9-CABA-4EA5-A62E-3B37AC93B5FA}" type="pres">
      <dgm:prSet presAssocID="{C2582EEA-4B03-448F-9282-240DAD079F4A}" presName="composite" presStyleCnt="0"/>
      <dgm:spPr/>
    </dgm:pt>
    <dgm:pt modelId="{8989FE5D-D241-4DC9-A13D-5CA0D80302EC}" type="pres">
      <dgm:prSet presAssocID="{C2582EEA-4B03-448F-9282-240DAD079F4A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949060EC-C339-47CF-B7E1-BF8C98C2EC07}" type="pres">
      <dgm:prSet presAssocID="{C2582EEA-4B03-448F-9282-240DAD079F4A}" presName="Parent" presStyleLbl="alignNode1" presStyleIdx="2" presStyleCnt="6">
        <dgm:presLayoutVars>
          <dgm:chMax val="3"/>
          <dgm:chPref val="3"/>
          <dgm:bulletEnabled val="1"/>
        </dgm:presLayoutVars>
      </dgm:prSet>
      <dgm:spPr/>
    </dgm:pt>
    <dgm:pt modelId="{5FFEC8B2-6948-4B2A-9907-E9C94137F0AD}" type="pres">
      <dgm:prSet presAssocID="{C2582EEA-4B03-448F-9282-240DAD079F4A}" presName="Accent" presStyleLbl="parChTrans1D1" presStyleIdx="2" presStyleCnt="6"/>
      <dgm:spPr/>
    </dgm:pt>
    <dgm:pt modelId="{22D6118A-9A86-46B9-8A3A-6D20168FE013}" type="pres">
      <dgm:prSet presAssocID="{B47A672E-D6F5-40E1-9DBA-3BE9F37D5C36}" presName="sibTrans" presStyleCnt="0"/>
      <dgm:spPr/>
    </dgm:pt>
    <dgm:pt modelId="{FE3EE5C1-FF08-4E8D-838C-419E8B5FCB5C}" type="pres">
      <dgm:prSet presAssocID="{3661A109-CADE-42AE-B796-8AD8FE1B6590}" presName="composite" presStyleCnt="0"/>
      <dgm:spPr/>
    </dgm:pt>
    <dgm:pt modelId="{8F02575E-4BA5-4966-B9AC-49EE76E9214E}" type="pres">
      <dgm:prSet presAssocID="{3661A109-CADE-42AE-B796-8AD8FE1B6590}" presName="First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04AA3E44-CEB3-4EAA-A741-257F28AA9D2A}" type="pres">
      <dgm:prSet presAssocID="{3661A109-CADE-42AE-B796-8AD8FE1B6590}" presName="Parent" presStyleLbl="alignNode1" presStyleIdx="3" presStyleCnt="6">
        <dgm:presLayoutVars>
          <dgm:chMax val="3"/>
          <dgm:chPref val="3"/>
          <dgm:bulletEnabled val="1"/>
        </dgm:presLayoutVars>
      </dgm:prSet>
      <dgm:spPr/>
    </dgm:pt>
    <dgm:pt modelId="{E6741157-7E4D-43A7-AD6D-11AD81C39C09}" type="pres">
      <dgm:prSet presAssocID="{3661A109-CADE-42AE-B796-8AD8FE1B6590}" presName="Accent" presStyleLbl="parChTrans1D1" presStyleIdx="3" presStyleCnt="6"/>
      <dgm:spPr/>
    </dgm:pt>
    <dgm:pt modelId="{743DEE89-5151-429D-8482-DDAF695C3AF6}" type="pres">
      <dgm:prSet presAssocID="{69329A41-805B-4C47-BD8E-3AA502FEE736}" presName="sibTrans" presStyleCnt="0"/>
      <dgm:spPr/>
    </dgm:pt>
    <dgm:pt modelId="{3A0AE60E-239F-44E0-9D68-264942F0D946}" type="pres">
      <dgm:prSet presAssocID="{5000E4C2-B06D-4F35-B3CE-4369E224F087}" presName="composite" presStyleCnt="0"/>
      <dgm:spPr/>
    </dgm:pt>
    <dgm:pt modelId="{A7A787B7-8C93-4465-AC39-3497827C3613}" type="pres">
      <dgm:prSet presAssocID="{5000E4C2-B06D-4F35-B3CE-4369E224F087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193F2BA0-CB8A-4C73-B95A-DB80546FC2FA}" type="pres">
      <dgm:prSet presAssocID="{5000E4C2-B06D-4F35-B3CE-4369E224F087}" presName="Parent" presStyleLbl="alignNode1" presStyleIdx="4" presStyleCnt="6">
        <dgm:presLayoutVars>
          <dgm:chMax val="3"/>
          <dgm:chPref val="3"/>
          <dgm:bulletEnabled val="1"/>
        </dgm:presLayoutVars>
      </dgm:prSet>
      <dgm:spPr/>
    </dgm:pt>
    <dgm:pt modelId="{611B5D6D-D393-4815-AB94-1AEC2C5C6D0C}" type="pres">
      <dgm:prSet presAssocID="{5000E4C2-B06D-4F35-B3CE-4369E224F087}" presName="Accent" presStyleLbl="parChTrans1D1" presStyleIdx="4" presStyleCnt="6"/>
      <dgm:spPr/>
    </dgm:pt>
    <dgm:pt modelId="{7F7FAD1F-385E-4BB8-8726-608183010EA3}" type="pres">
      <dgm:prSet presAssocID="{D74D296E-4170-4F28-90A1-F79A0A619972}" presName="sibTrans" presStyleCnt="0"/>
      <dgm:spPr/>
    </dgm:pt>
    <dgm:pt modelId="{F2C16736-CD01-4189-9523-B5B057A9F289}" type="pres">
      <dgm:prSet presAssocID="{77321E25-1D6B-497C-8E3D-C57260C4D32D}" presName="composite" presStyleCnt="0"/>
      <dgm:spPr/>
    </dgm:pt>
    <dgm:pt modelId="{2E7480B0-FD13-4BCE-B39A-3CFFEBC4A9AF}" type="pres">
      <dgm:prSet presAssocID="{77321E25-1D6B-497C-8E3D-C57260C4D32D}" presName="FirstChild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9C56E28F-517A-4011-AB11-9396AAC30FF2}" type="pres">
      <dgm:prSet presAssocID="{77321E25-1D6B-497C-8E3D-C57260C4D32D}" presName="Parent" presStyleLbl="alignNode1" presStyleIdx="5" presStyleCnt="6">
        <dgm:presLayoutVars>
          <dgm:chMax val="3"/>
          <dgm:chPref val="3"/>
          <dgm:bulletEnabled val="1"/>
        </dgm:presLayoutVars>
      </dgm:prSet>
      <dgm:spPr/>
    </dgm:pt>
    <dgm:pt modelId="{7370C474-BB8D-4D8A-9A48-608B37FCB402}" type="pres">
      <dgm:prSet presAssocID="{77321E25-1D6B-497C-8E3D-C57260C4D32D}" presName="Accent" presStyleLbl="parChTrans1D1" presStyleIdx="5" presStyleCnt="6"/>
      <dgm:spPr/>
    </dgm:pt>
  </dgm:ptLst>
  <dgm:cxnLst>
    <dgm:cxn modelId="{4EF86D19-434F-469E-829B-2503D0417B9F}" srcId="{C2582EEA-4B03-448F-9282-240DAD079F4A}" destId="{CFADA6A6-E4CE-4FA2-916B-8FCFC8DC3B01}" srcOrd="0" destOrd="0" parTransId="{B5D702E8-4EBF-477D-8CD7-BCB655D86017}" sibTransId="{063C9414-9498-4E2A-8638-FFEF28DA9551}"/>
    <dgm:cxn modelId="{0CD7E528-1D41-4C45-9F84-E2C993B2F39D}" srcId="{5E5C1A45-6D09-4E50-8D75-5F9F2D7C4DE5}" destId="{77321E25-1D6B-497C-8E3D-C57260C4D32D}" srcOrd="5" destOrd="0" parTransId="{EF01ED62-1DDC-4EA2-9C0F-466FF049345E}" sibTransId="{BC3028E6-CDAD-41AB-A24D-ACC08B7DAFEE}"/>
    <dgm:cxn modelId="{259D5130-E8A5-483B-94E8-D79E19964AEE}" type="presOf" srcId="{5E5C1A45-6D09-4E50-8D75-5F9F2D7C4DE5}" destId="{1B5B911A-0E64-4D1A-A7D6-362B17448D4E}" srcOrd="0" destOrd="0" presId="urn:microsoft.com/office/officeart/2011/layout/TabList"/>
    <dgm:cxn modelId="{024B5241-1D97-4DED-8802-E0450D5A7EF8}" srcId="{5E5C1A45-6D09-4E50-8D75-5F9F2D7C4DE5}" destId="{66DC024F-1058-4CFD-99FE-D0E4C95946AD}" srcOrd="0" destOrd="0" parTransId="{3856ED3E-CD2B-4BC4-BBEA-5EDA094BF63D}" sibTransId="{306E3791-ABDF-45C1-83F9-097FBE51179B}"/>
    <dgm:cxn modelId="{0F52206B-0C0B-4B76-91F9-7C73E78255B6}" srcId="{5E5C1A45-6D09-4E50-8D75-5F9F2D7C4DE5}" destId="{5000E4C2-B06D-4F35-B3CE-4369E224F087}" srcOrd="4" destOrd="0" parTransId="{2E474235-96D6-4B9F-B255-BF389EAFC748}" sibTransId="{D74D296E-4170-4F28-90A1-F79A0A619972}"/>
    <dgm:cxn modelId="{4119AC4F-6DC2-4DC0-B70B-74A8862FA220}" type="presOf" srcId="{B8F79FB8-0D47-4017-90ED-B2FFC3BB43B5}" destId="{2E7480B0-FD13-4BCE-B39A-3CFFEBC4A9AF}" srcOrd="0" destOrd="0" presId="urn:microsoft.com/office/officeart/2011/layout/TabList"/>
    <dgm:cxn modelId="{8354BF74-116D-4A8D-B3AC-7EEC3C8DCA6D}" type="presOf" srcId="{3661A109-CADE-42AE-B796-8AD8FE1B6590}" destId="{04AA3E44-CEB3-4EAA-A741-257F28AA9D2A}" srcOrd="0" destOrd="0" presId="urn:microsoft.com/office/officeart/2011/layout/TabList"/>
    <dgm:cxn modelId="{4B7BF656-A17E-4023-ABAC-1F69E1108E9F}" srcId="{77321E25-1D6B-497C-8E3D-C57260C4D32D}" destId="{B8F79FB8-0D47-4017-90ED-B2FFC3BB43B5}" srcOrd="0" destOrd="0" parTransId="{CE4B3F29-F459-430D-8134-26FF7D7578C2}" sibTransId="{8A37529C-8D3A-4BFB-9D5B-BACA0B1E0AC2}"/>
    <dgm:cxn modelId="{B13AE857-D912-4182-9B6A-7ECCCB3CD5F6}" type="presOf" srcId="{66DC024F-1058-4CFD-99FE-D0E4C95946AD}" destId="{4FB95321-1C75-490F-B3DF-6DC46EB1BCFA}" srcOrd="0" destOrd="0" presId="urn:microsoft.com/office/officeart/2011/layout/TabList"/>
    <dgm:cxn modelId="{CC94B558-D3CC-492E-B7E1-E78596163171}" type="presOf" srcId="{77321E25-1D6B-497C-8E3D-C57260C4D32D}" destId="{9C56E28F-517A-4011-AB11-9396AAC30FF2}" srcOrd="0" destOrd="0" presId="urn:microsoft.com/office/officeart/2011/layout/TabList"/>
    <dgm:cxn modelId="{46981389-9574-49B1-B927-68BE9EF5D4C5}" type="presOf" srcId="{5000E4C2-B06D-4F35-B3CE-4369E224F087}" destId="{193F2BA0-CB8A-4C73-B95A-DB80546FC2FA}" srcOrd="0" destOrd="0" presId="urn:microsoft.com/office/officeart/2011/layout/TabList"/>
    <dgm:cxn modelId="{54427A8B-D555-478F-A6A2-34994C29EC76}" type="presOf" srcId="{B3E520CF-EE66-4302-9C04-6BB9FCF22224}" destId="{A7A787B7-8C93-4465-AC39-3497827C3613}" srcOrd="0" destOrd="0" presId="urn:microsoft.com/office/officeart/2011/layout/TabList"/>
    <dgm:cxn modelId="{95677C8F-E07E-442A-93EF-A5BC36A1C338}" type="presOf" srcId="{CFADA6A6-E4CE-4FA2-916B-8FCFC8DC3B01}" destId="{8989FE5D-D241-4DC9-A13D-5CA0D80302EC}" srcOrd="0" destOrd="0" presId="urn:microsoft.com/office/officeart/2011/layout/TabList"/>
    <dgm:cxn modelId="{10D26CB8-64EC-4466-9A3C-D52E21A2CCBE}" srcId="{5000E4C2-B06D-4F35-B3CE-4369E224F087}" destId="{B3E520CF-EE66-4302-9C04-6BB9FCF22224}" srcOrd="0" destOrd="0" parTransId="{EDE6271B-C9D9-4E0A-AACC-F9CEC0140987}" sibTransId="{E120E6F4-72C8-4BDF-A529-56F088C84688}"/>
    <dgm:cxn modelId="{38042FB9-6749-46C5-A9EF-A9ED73D89441}" srcId="{0E55D1D5-2839-467B-AAD3-05E15570C973}" destId="{97319FAD-5F02-4E09-9611-1BF571555CC7}" srcOrd="0" destOrd="0" parTransId="{8CA2AAB7-66EF-4096-8498-8A85714291DD}" sibTransId="{E2A87B4B-4FBD-41D5-8C60-AC6D859E3A01}"/>
    <dgm:cxn modelId="{05EE40C2-355F-4826-A92D-29FB65502B73}" srcId="{5E5C1A45-6D09-4E50-8D75-5F9F2D7C4DE5}" destId="{C2582EEA-4B03-448F-9282-240DAD079F4A}" srcOrd="2" destOrd="0" parTransId="{0255D232-DFE0-4CC1-907E-C5660286513F}" sibTransId="{B47A672E-D6F5-40E1-9DBA-3BE9F37D5C36}"/>
    <dgm:cxn modelId="{8B6864C9-32F1-49EA-B48D-4BBC174040ED}" type="presOf" srcId="{97319FAD-5F02-4E09-9611-1BF571555CC7}" destId="{13B92723-68C6-405F-952A-F194DA6E32CA}" srcOrd="0" destOrd="0" presId="urn:microsoft.com/office/officeart/2011/layout/TabList"/>
    <dgm:cxn modelId="{0FFECAD0-60AA-47CB-92E8-2130233CD6E0}" type="presOf" srcId="{0597F81C-1EC3-4B42-A1BC-5F42E60DDFB0}" destId="{8F02575E-4BA5-4966-B9AC-49EE76E9214E}" srcOrd="0" destOrd="0" presId="urn:microsoft.com/office/officeart/2011/layout/TabList"/>
    <dgm:cxn modelId="{795E18D5-C54B-411C-B8D1-992B3E0E2CF2}" type="presOf" srcId="{0E55D1D5-2839-467B-AAD3-05E15570C973}" destId="{7EA009C8-1345-4308-A32A-326E93A31FBD}" srcOrd="0" destOrd="0" presId="urn:microsoft.com/office/officeart/2011/layout/TabList"/>
    <dgm:cxn modelId="{99C991DC-3CAF-417B-8512-10A12B7D7A74}" srcId="{66DC024F-1058-4CFD-99FE-D0E4C95946AD}" destId="{C4A565B2-4DEA-4C39-B37F-5F8D56707800}" srcOrd="0" destOrd="0" parTransId="{20406EB8-E92A-4745-8D5F-34BC5E799B9B}" sibTransId="{6811FD1D-E91C-4351-8590-6679BAAB2F6E}"/>
    <dgm:cxn modelId="{F7508BE5-BD74-435D-B482-FD668EF8964D}" type="presOf" srcId="{C2582EEA-4B03-448F-9282-240DAD079F4A}" destId="{949060EC-C339-47CF-B7E1-BF8C98C2EC07}" srcOrd="0" destOrd="0" presId="urn:microsoft.com/office/officeart/2011/layout/TabList"/>
    <dgm:cxn modelId="{944D85E6-86EB-4398-8CEC-133772260D7F}" type="presOf" srcId="{C4A565B2-4DEA-4C39-B37F-5F8D56707800}" destId="{BA882E32-32A9-48F6-B859-8BBAF2038A5C}" srcOrd="0" destOrd="0" presId="urn:microsoft.com/office/officeart/2011/layout/TabList"/>
    <dgm:cxn modelId="{7164F1E7-F218-46BD-9FF4-CC949DE31094}" srcId="{5E5C1A45-6D09-4E50-8D75-5F9F2D7C4DE5}" destId="{0E55D1D5-2839-467B-AAD3-05E15570C973}" srcOrd="1" destOrd="0" parTransId="{32B8AC03-3C2D-4FE2-9D43-08C33061E4F9}" sibTransId="{47520719-87D7-4EF7-A2BA-D507770649AE}"/>
    <dgm:cxn modelId="{95745FF0-8F2F-4325-9156-8C8A55B71C1E}" srcId="{5E5C1A45-6D09-4E50-8D75-5F9F2D7C4DE5}" destId="{3661A109-CADE-42AE-B796-8AD8FE1B6590}" srcOrd="3" destOrd="0" parTransId="{BE127D8B-C2C2-46E0-8CC1-9D858B9860F7}" sibTransId="{69329A41-805B-4C47-BD8E-3AA502FEE736}"/>
    <dgm:cxn modelId="{8DF9ABFC-3506-42F4-A873-FB3FF0500EDB}" srcId="{3661A109-CADE-42AE-B796-8AD8FE1B6590}" destId="{0597F81C-1EC3-4B42-A1BC-5F42E60DDFB0}" srcOrd="0" destOrd="0" parTransId="{BBABF14F-AB3A-4E98-884A-F455DCDBC3CC}" sibTransId="{72961D17-6714-406A-AD95-FC133156B959}"/>
    <dgm:cxn modelId="{A1E5EC76-8F17-41BA-84B3-8FFF909809E1}" type="presParOf" srcId="{1B5B911A-0E64-4D1A-A7D6-362B17448D4E}" destId="{72249B8A-AB89-43DD-AC16-9BE599DB70D7}" srcOrd="0" destOrd="0" presId="urn:microsoft.com/office/officeart/2011/layout/TabList"/>
    <dgm:cxn modelId="{29A3BA87-9A62-417F-8A89-F842377BF6EF}" type="presParOf" srcId="{72249B8A-AB89-43DD-AC16-9BE599DB70D7}" destId="{BA882E32-32A9-48F6-B859-8BBAF2038A5C}" srcOrd="0" destOrd="0" presId="urn:microsoft.com/office/officeart/2011/layout/TabList"/>
    <dgm:cxn modelId="{A3E846AE-9E76-462C-99B2-D4E4219E1697}" type="presParOf" srcId="{72249B8A-AB89-43DD-AC16-9BE599DB70D7}" destId="{4FB95321-1C75-490F-B3DF-6DC46EB1BCFA}" srcOrd="1" destOrd="0" presId="urn:microsoft.com/office/officeart/2011/layout/TabList"/>
    <dgm:cxn modelId="{AA8C79F9-66EE-433E-A73C-A091D89F36F0}" type="presParOf" srcId="{72249B8A-AB89-43DD-AC16-9BE599DB70D7}" destId="{C88DD24F-8053-42B4-8A3D-515AD887E3D6}" srcOrd="2" destOrd="0" presId="urn:microsoft.com/office/officeart/2011/layout/TabList"/>
    <dgm:cxn modelId="{0ACE0061-D4ED-4BFF-9443-597B3DDA9B2E}" type="presParOf" srcId="{1B5B911A-0E64-4D1A-A7D6-362B17448D4E}" destId="{71D25715-5057-4AB9-A68F-3DB30781E8B0}" srcOrd="1" destOrd="0" presId="urn:microsoft.com/office/officeart/2011/layout/TabList"/>
    <dgm:cxn modelId="{DBBA2D35-CB06-4699-897F-0BB3EE527636}" type="presParOf" srcId="{1B5B911A-0E64-4D1A-A7D6-362B17448D4E}" destId="{6262DD4B-AD05-4696-8133-200365C6E4BA}" srcOrd="2" destOrd="0" presId="urn:microsoft.com/office/officeart/2011/layout/TabList"/>
    <dgm:cxn modelId="{ABC4DFE3-A621-46D8-BBE2-E2B8BE40F564}" type="presParOf" srcId="{6262DD4B-AD05-4696-8133-200365C6E4BA}" destId="{13B92723-68C6-405F-952A-F194DA6E32CA}" srcOrd="0" destOrd="0" presId="urn:microsoft.com/office/officeart/2011/layout/TabList"/>
    <dgm:cxn modelId="{0001C59E-12BD-45AD-8C9F-BBB0689F56A0}" type="presParOf" srcId="{6262DD4B-AD05-4696-8133-200365C6E4BA}" destId="{7EA009C8-1345-4308-A32A-326E93A31FBD}" srcOrd="1" destOrd="0" presId="urn:microsoft.com/office/officeart/2011/layout/TabList"/>
    <dgm:cxn modelId="{8D388831-9915-469E-B619-B2DF27E429C1}" type="presParOf" srcId="{6262DD4B-AD05-4696-8133-200365C6E4BA}" destId="{B4B1E898-5F82-4E11-9561-98FCC04827D0}" srcOrd="2" destOrd="0" presId="urn:microsoft.com/office/officeart/2011/layout/TabList"/>
    <dgm:cxn modelId="{EA99C89F-8C22-49CD-9387-A84F6B6B3081}" type="presParOf" srcId="{1B5B911A-0E64-4D1A-A7D6-362B17448D4E}" destId="{A9A8A35A-0B26-46A0-B277-F50DAC068BAA}" srcOrd="3" destOrd="0" presId="urn:microsoft.com/office/officeart/2011/layout/TabList"/>
    <dgm:cxn modelId="{A3CEA39D-F72A-4C80-9F0D-CF6AC72F716D}" type="presParOf" srcId="{1B5B911A-0E64-4D1A-A7D6-362B17448D4E}" destId="{A93176A9-CABA-4EA5-A62E-3B37AC93B5FA}" srcOrd="4" destOrd="0" presId="urn:microsoft.com/office/officeart/2011/layout/TabList"/>
    <dgm:cxn modelId="{681DC043-35E6-421C-BD3E-08F4757E57CB}" type="presParOf" srcId="{A93176A9-CABA-4EA5-A62E-3B37AC93B5FA}" destId="{8989FE5D-D241-4DC9-A13D-5CA0D80302EC}" srcOrd="0" destOrd="0" presId="urn:microsoft.com/office/officeart/2011/layout/TabList"/>
    <dgm:cxn modelId="{C3207712-189F-48AF-92C2-BA7B15358D17}" type="presParOf" srcId="{A93176A9-CABA-4EA5-A62E-3B37AC93B5FA}" destId="{949060EC-C339-47CF-B7E1-BF8C98C2EC07}" srcOrd="1" destOrd="0" presId="urn:microsoft.com/office/officeart/2011/layout/TabList"/>
    <dgm:cxn modelId="{360063AD-B5FE-4F84-9509-32D058E56030}" type="presParOf" srcId="{A93176A9-CABA-4EA5-A62E-3B37AC93B5FA}" destId="{5FFEC8B2-6948-4B2A-9907-E9C94137F0AD}" srcOrd="2" destOrd="0" presId="urn:microsoft.com/office/officeart/2011/layout/TabList"/>
    <dgm:cxn modelId="{74A6B192-08F3-4508-8081-C9B0F58F9D94}" type="presParOf" srcId="{1B5B911A-0E64-4D1A-A7D6-362B17448D4E}" destId="{22D6118A-9A86-46B9-8A3A-6D20168FE013}" srcOrd="5" destOrd="0" presId="urn:microsoft.com/office/officeart/2011/layout/TabList"/>
    <dgm:cxn modelId="{99BF7D39-D707-40B2-A45D-86172B15CAD8}" type="presParOf" srcId="{1B5B911A-0E64-4D1A-A7D6-362B17448D4E}" destId="{FE3EE5C1-FF08-4E8D-838C-419E8B5FCB5C}" srcOrd="6" destOrd="0" presId="urn:microsoft.com/office/officeart/2011/layout/TabList"/>
    <dgm:cxn modelId="{306BD6F5-4E24-4A8A-BD25-ED13BA27EA18}" type="presParOf" srcId="{FE3EE5C1-FF08-4E8D-838C-419E8B5FCB5C}" destId="{8F02575E-4BA5-4966-B9AC-49EE76E9214E}" srcOrd="0" destOrd="0" presId="urn:microsoft.com/office/officeart/2011/layout/TabList"/>
    <dgm:cxn modelId="{169CD3FE-F45B-4735-AC4C-4C9295E8DADA}" type="presParOf" srcId="{FE3EE5C1-FF08-4E8D-838C-419E8B5FCB5C}" destId="{04AA3E44-CEB3-4EAA-A741-257F28AA9D2A}" srcOrd="1" destOrd="0" presId="urn:microsoft.com/office/officeart/2011/layout/TabList"/>
    <dgm:cxn modelId="{222C2FDD-3AED-4B11-A991-110022084192}" type="presParOf" srcId="{FE3EE5C1-FF08-4E8D-838C-419E8B5FCB5C}" destId="{E6741157-7E4D-43A7-AD6D-11AD81C39C09}" srcOrd="2" destOrd="0" presId="urn:microsoft.com/office/officeart/2011/layout/TabList"/>
    <dgm:cxn modelId="{85A2A5E3-E69B-4A7E-8A06-33794AE511E3}" type="presParOf" srcId="{1B5B911A-0E64-4D1A-A7D6-362B17448D4E}" destId="{743DEE89-5151-429D-8482-DDAF695C3AF6}" srcOrd="7" destOrd="0" presId="urn:microsoft.com/office/officeart/2011/layout/TabList"/>
    <dgm:cxn modelId="{DE037885-506A-46CA-8CFD-9D07F88DED06}" type="presParOf" srcId="{1B5B911A-0E64-4D1A-A7D6-362B17448D4E}" destId="{3A0AE60E-239F-44E0-9D68-264942F0D946}" srcOrd="8" destOrd="0" presId="urn:microsoft.com/office/officeart/2011/layout/TabList"/>
    <dgm:cxn modelId="{F025D2F2-983D-4549-8E97-ED1B77F4AD2E}" type="presParOf" srcId="{3A0AE60E-239F-44E0-9D68-264942F0D946}" destId="{A7A787B7-8C93-4465-AC39-3497827C3613}" srcOrd="0" destOrd="0" presId="urn:microsoft.com/office/officeart/2011/layout/TabList"/>
    <dgm:cxn modelId="{33410B92-E785-4B57-A889-E198EF2F7859}" type="presParOf" srcId="{3A0AE60E-239F-44E0-9D68-264942F0D946}" destId="{193F2BA0-CB8A-4C73-B95A-DB80546FC2FA}" srcOrd="1" destOrd="0" presId="urn:microsoft.com/office/officeart/2011/layout/TabList"/>
    <dgm:cxn modelId="{088593A6-9EC2-437A-946B-8B5A46E51BEF}" type="presParOf" srcId="{3A0AE60E-239F-44E0-9D68-264942F0D946}" destId="{611B5D6D-D393-4815-AB94-1AEC2C5C6D0C}" srcOrd="2" destOrd="0" presId="urn:microsoft.com/office/officeart/2011/layout/TabList"/>
    <dgm:cxn modelId="{EC34B8F8-4467-40EC-9439-2B52B00B8F7C}" type="presParOf" srcId="{1B5B911A-0E64-4D1A-A7D6-362B17448D4E}" destId="{7F7FAD1F-385E-4BB8-8726-608183010EA3}" srcOrd="9" destOrd="0" presId="urn:microsoft.com/office/officeart/2011/layout/TabList"/>
    <dgm:cxn modelId="{28B23551-883A-4A0E-8716-0295474F5A7D}" type="presParOf" srcId="{1B5B911A-0E64-4D1A-A7D6-362B17448D4E}" destId="{F2C16736-CD01-4189-9523-B5B057A9F289}" srcOrd="10" destOrd="0" presId="urn:microsoft.com/office/officeart/2011/layout/TabList"/>
    <dgm:cxn modelId="{C3651DA6-7B15-44F0-84DB-FE822978A14D}" type="presParOf" srcId="{F2C16736-CD01-4189-9523-B5B057A9F289}" destId="{2E7480B0-FD13-4BCE-B39A-3CFFEBC4A9AF}" srcOrd="0" destOrd="0" presId="urn:microsoft.com/office/officeart/2011/layout/TabList"/>
    <dgm:cxn modelId="{0AC47FCF-E576-47B0-87AC-3A28D7097816}" type="presParOf" srcId="{F2C16736-CD01-4189-9523-B5B057A9F289}" destId="{9C56E28F-517A-4011-AB11-9396AAC30FF2}" srcOrd="1" destOrd="0" presId="urn:microsoft.com/office/officeart/2011/layout/TabList"/>
    <dgm:cxn modelId="{D44B436B-13BB-4AA1-8154-0EDE8DE89565}" type="presParOf" srcId="{F2C16736-CD01-4189-9523-B5B057A9F289}" destId="{7370C474-BB8D-4D8A-9A48-608B37FCB402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AEC73D-2983-4B90-93E1-5A3AD956D03B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9733C93-F80A-4CF3-B2C5-020EB853DDE7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</a:rPr>
            <a:t>Application Opens </a:t>
          </a:r>
        </a:p>
      </dgm:t>
    </dgm:pt>
    <dgm:pt modelId="{68243361-2104-4EFD-9E9B-AD4A4609FDFB}" type="parTrans" cxnId="{FC70F7F7-228A-44C9-A0CD-098219C4A872}">
      <dgm:prSet/>
      <dgm:spPr/>
      <dgm:t>
        <a:bodyPr/>
        <a:lstStyle/>
        <a:p>
          <a:endParaRPr lang="en-US"/>
        </a:p>
      </dgm:t>
    </dgm:pt>
    <dgm:pt modelId="{4042C599-996C-4A4A-8FD2-C836F7927056}" type="sibTrans" cxnId="{FC70F7F7-228A-44C9-A0CD-098219C4A872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E2D36791-A369-49A5-A5B5-1435876A165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</a:rPr>
            <a:t>Package Financial Aid</a:t>
          </a:r>
        </a:p>
      </dgm:t>
    </dgm:pt>
    <dgm:pt modelId="{A294E7AF-2749-414C-9289-E1D9A0B4E1CE}" type="parTrans" cxnId="{DF0DD548-C3C5-4DBC-B1E3-8262C52B43CB}">
      <dgm:prSet/>
      <dgm:spPr/>
      <dgm:t>
        <a:bodyPr/>
        <a:lstStyle/>
        <a:p>
          <a:endParaRPr lang="en-US"/>
        </a:p>
      </dgm:t>
    </dgm:pt>
    <dgm:pt modelId="{787246C9-3AFF-45E7-8116-32C80A03E15C}" type="sibTrans" cxnId="{DF0DD548-C3C5-4DBC-B1E3-8262C52B43CB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773C54FD-9726-4AC0-913E-441B3C1F6E14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</a:rPr>
            <a:t>Students Receive Financial Aid Offers</a:t>
          </a:r>
        </a:p>
      </dgm:t>
    </dgm:pt>
    <dgm:pt modelId="{268CF422-51F9-47FC-9875-29029CB72958}" type="parTrans" cxnId="{F3330FB0-A8DF-4F60-BA3A-9D4203254A9D}">
      <dgm:prSet/>
      <dgm:spPr/>
      <dgm:t>
        <a:bodyPr/>
        <a:lstStyle/>
        <a:p>
          <a:endParaRPr lang="en-US"/>
        </a:p>
      </dgm:t>
    </dgm:pt>
    <dgm:pt modelId="{4036104D-AF5A-4473-94FF-A85A210CFED2}" type="sibTrans" cxnId="{F3330FB0-A8DF-4F60-BA3A-9D4203254A9D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BEDD57F3-DA80-48CA-9074-E6AA08D138D3}">
      <dgm:prSet phldrT="[Text]" custT="1"/>
      <dgm:spPr/>
      <dgm:t>
        <a:bodyPr tIns="91440"/>
        <a:lstStyle/>
        <a:p>
          <a:pPr marL="54864" indent="0">
            <a:buNone/>
          </a:pPr>
          <a:r>
            <a:rPr lang="en-US" sz="1400" strike="sngStrike" dirty="0">
              <a:latin typeface="+mj-lt"/>
            </a:rPr>
            <a:t>Oct. 1</a:t>
          </a:r>
          <a:r>
            <a:rPr lang="en-US" sz="1400" strike="noStrike" dirty="0">
              <a:latin typeface="+mj-lt"/>
            </a:rPr>
            <a:t> Dec. 30: </a:t>
          </a:r>
          <a:r>
            <a:rPr lang="en-US" sz="1400" dirty="0">
              <a:latin typeface="+mj-lt"/>
            </a:rPr>
            <a:t>Federal Student Aid </a:t>
          </a:r>
          <a:r>
            <a:rPr lang="en-US" sz="1400" b="1" dirty="0">
              <a:solidFill>
                <a:srgbClr val="FF0000"/>
              </a:solidFill>
              <a:latin typeface="+mj-lt"/>
            </a:rPr>
            <a:t>partially</a:t>
          </a:r>
          <a:r>
            <a:rPr lang="en-US" sz="1400" dirty="0">
              <a:solidFill>
                <a:srgbClr val="FF0000"/>
              </a:solidFill>
              <a:latin typeface="+mj-lt"/>
            </a:rPr>
            <a:t> </a:t>
          </a:r>
          <a:r>
            <a:rPr lang="en-US" sz="1400" dirty="0">
              <a:latin typeface="+mj-lt"/>
            </a:rPr>
            <a:t>opens the FAFSA.</a:t>
          </a:r>
        </a:p>
      </dgm:t>
    </dgm:pt>
    <dgm:pt modelId="{2BDE819A-76F7-469F-8A2D-BBA8244DAC49}" type="parTrans" cxnId="{64D39E49-EB4A-4690-B106-21013BFBCF90}">
      <dgm:prSet/>
      <dgm:spPr/>
      <dgm:t>
        <a:bodyPr/>
        <a:lstStyle/>
        <a:p>
          <a:endParaRPr lang="en-US"/>
        </a:p>
      </dgm:t>
    </dgm:pt>
    <dgm:pt modelId="{DB7E10EC-B028-4982-ABCF-A1424F517E94}" type="sibTrans" cxnId="{64D39E49-EB4A-4690-B106-21013BFBCF90}">
      <dgm:prSet/>
      <dgm:spPr/>
      <dgm:t>
        <a:bodyPr/>
        <a:lstStyle/>
        <a:p>
          <a:endParaRPr lang="en-US"/>
        </a:p>
      </dgm:t>
    </dgm:pt>
    <dgm:pt modelId="{232FBD1E-E699-4AA8-9288-3B4B1E41FC83}">
      <dgm:prSet phldrT="[Text]" custT="1"/>
      <dgm:spPr/>
      <dgm:t>
        <a:bodyPr/>
        <a:lstStyle/>
        <a:p>
          <a:pPr indent="0">
            <a:buNone/>
          </a:pPr>
          <a:r>
            <a:rPr lang="en-US" sz="1100" strike="sngStrike" dirty="0">
              <a:latin typeface="+mj-lt"/>
            </a:rPr>
            <a:t>November</a:t>
          </a:r>
          <a:r>
            <a:rPr lang="en-US" sz="1100" b="1" strike="noStrike" dirty="0">
              <a:solidFill>
                <a:srgbClr val="FF0000"/>
              </a:solidFill>
              <a:latin typeface="+mj-lt"/>
            </a:rPr>
            <a:t> Mid-March</a:t>
          </a:r>
          <a:r>
            <a:rPr lang="en-US" sz="1100" b="1" strike="noStrike" dirty="0">
              <a:solidFill>
                <a:schemeClr val="tx1"/>
              </a:solidFill>
              <a:latin typeface="+mj-lt"/>
            </a:rPr>
            <a:t>:</a:t>
          </a:r>
          <a:r>
            <a:rPr lang="en-US" sz="1100" b="1" strike="noStrike" dirty="0">
              <a:solidFill>
                <a:srgbClr val="FF0000"/>
              </a:solidFill>
              <a:latin typeface="+mj-lt"/>
            </a:rPr>
            <a:t> </a:t>
          </a:r>
          <a:r>
            <a:rPr lang="en-US" sz="1100" dirty="0">
              <a:latin typeface="+mj-lt"/>
            </a:rPr>
            <a:t>Federal student aid begins sending student data to colleges/universities to prepare financial aid awards.</a:t>
          </a:r>
          <a:endParaRPr lang="en-US" sz="1100" b="1" strike="sngStrike" dirty="0">
            <a:solidFill>
              <a:srgbClr val="FF0000"/>
            </a:solidFill>
            <a:latin typeface="+mj-lt"/>
          </a:endParaRPr>
        </a:p>
      </dgm:t>
    </dgm:pt>
    <dgm:pt modelId="{19586328-EEE7-45FB-8400-DB04158F1FE1}" type="parTrans" cxnId="{9DBFDE95-7BC9-4C0D-8263-09F84E308B63}">
      <dgm:prSet/>
      <dgm:spPr/>
      <dgm:t>
        <a:bodyPr/>
        <a:lstStyle/>
        <a:p>
          <a:endParaRPr lang="en-US"/>
        </a:p>
      </dgm:t>
    </dgm:pt>
    <dgm:pt modelId="{12E9BFE3-E646-462A-BD9D-F91EE9E7C48C}" type="sibTrans" cxnId="{9DBFDE95-7BC9-4C0D-8263-09F84E308B63}">
      <dgm:prSet/>
      <dgm:spPr/>
      <dgm:t>
        <a:bodyPr/>
        <a:lstStyle/>
        <a:p>
          <a:endParaRPr lang="en-US"/>
        </a:p>
      </dgm:t>
    </dgm:pt>
    <dgm:pt modelId="{89709984-9F97-43DF-A770-F788E043CCDA}">
      <dgm:prSet phldrT="[Text]"/>
      <dgm:spPr/>
      <dgm:t>
        <a:bodyPr tIns="91440"/>
        <a:lstStyle/>
        <a:p>
          <a:pPr indent="0">
            <a:buNone/>
          </a:pPr>
          <a:r>
            <a:rPr lang="en-US" strike="sngStrike" dirty="0">
              <a:latin typeface="+mj-lt"/>
            </a:rPr>
            <a:t>November – April</a:t>
          </a:r>
          <a:r>
            <a:rPr lang="en-US" b="1" strike="noStrike" dirty="0">
              <a:solidFill>
                <a:srgbClr val="FF0000"/>
              </a:solidFill>
              <a:latin typeface="+mj-lt"/>
            </a:rPr>
            <a:t> April-May: S</a:t>
          </a:r>
          <a:r>
            <a:rPr lang="en-US" b="1" dirty="0">
              <a:solidFill>
                <a:srgbClr val="FF0000"/>
              </a:solidFill>
              <a:latin typeface="+mj-lt"/>
            </a:rPr>
            <a:t>tudents begin to </a:t>
          </a:r>
          <a:r>
            <a:rPr lang="en-US" dirty="0">
              <a:latin typeface="+mj-lt"/>
            </a:rPr>
            <a:t>receive financial aid award letters from colleges/universities  helping them decide where to enroll.</a:t>
          </a:r>
        </a:p>
      </dgm:t>
    </dgm:pt>
    <dgm:pt modelId="{5472D832-432C-4D48-8C25-79ED2435EF69}" type="parTrans" cxnId="{7D6A52AD-78AF-4771-A3AA-1C69559CFD0C}">
      <dgm:prSet/>
      <dgm:spPr/>
      <dgm:t>
        <a:bodyPr/>
        <a:lstStyle/>
        <a:p>
          <a:endParaRPr lang="en-US"/>
        </a:p>
      </dgm:t>
    </dgm:pt>
    <dgm:pt modelId="{117FA47A-5EB9-4099-9B71-8C6DA06AA197}" type="sibTrans" cxnId="{7D6A52AD-78AF-4771-A3AA-1C69559CFD0C}">
      <dgm:prSet/>
      <dgm:spPr/>
      <dgm:t>
        <a:bodyPr/>
        <a:lstStyle/>
        <a:p>
          <a:endParaRPr lang="en-US"/>
        </a:p>
      </dgm:t>
    </dgm:pt>
    <dgm:pt modelId="{817CBF37-FB3A-4846-9AA6-74B347B5845B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</a:rPr>
            <a:t>Declaration Day </a:t>
          </a:r>
        </a:p>
      </dgm:t>
    </dgm:pt>
    <dgm:pt modelId="{0819B171-5BDD-41C7-9413-C47CEAD2F194}" type="parTrans" cxnId="{5C6CC3EE-6B42-4CC0-AE41-97507CDD932F}">
      <dgm:prSet/>
      <dgm:spPr/>
      <dgm:t>
        <a:bodyPr/>
        <a:lstStyle/>
        <a:p>
          <a:endParaRPr lang="en-US"/>
        </a:p>
      </dgm:t>
    </dgm:pt>
    <dgm:pt modelId="{0ECE7E34-8CDD-4EDF-A4BB-AEDC14D9D195}" type="sibTrans" cxnId="{5C6CC3EE-6B42-4CC0-AE41-97507CDD932F}">
      <dgm:prSet/>
      <dgm:spPr/>
      <dgm:t>
        <a:bodyPr/>
        <a:lstStyle/>
        <a:p>
          <a:endParaRPr lang="en-US"/>
        </a:p>
      </dgm:t>
    </dgm:pt>
    <dgm:pt modelId="{701E93F1-E288-4D87-9642-8BB8933BC2F9}">
      <dgm:prSet phldrT="[Text]" custT="1"/>
      <dgm:spPr/>
      <dgm:t>
        <a:bodyPr/>
        <a:lstStyle/>
        <a:p>
          <a:pPr marL="54864" indent="0">
            <a:buNone/>
          </a:pPr>
          <a:r>
            <a:rPr lang="en-US" sz="1200" strike="sngStrike" dirty="0">
              <a:latin typeface="+mj-lt"/>
            </a:rPr>
            <a:t>May 1  </a:t>
          </a:r>
          <a:r>
            <a:rPr lang="en-US" sz="1200" strike="noStrike" dirty="0">
              <a:solidFill>
                <a:srgbClr val="FF0000"/>
              </a:solidFill>
              <a:latin typeface="+mj-lt"/>
            </a:rPr>
            <a:t>Colleges are moving declaration day to </a:t>
          </a:r>
          <a:r>
            <a:rPr lang="en-US" sz="1200" b="1" strike="noStrike" dirty="0">
              <a:solidFill>
                <a:srgbClr val="FF0000"/>
              </a:solidFill>
              <a:latin typeface="+mj-lt"/>
            </a:rPr>
            <a:t>June </a:t>
          </a:r>
          <a:r>
            <a:rPr lang="en-US" sz="1200" b="0" strike="noStrike" dirty="0">
              <a:solidFill>
                <a:schemeClr val="tx1"/>
              </a:solidFill>
              <a:latin typeface="+mj-lt"/>
            </a:rPr>
            <a:t>for</a:t>
          </a:r>
          <a:r>
            <a:rPr lang="en-US" sz="1200" b="1" strike="noStrike" dirty="0">
              <a:solidFill>
                <a:srgbClr val="FF0000"/>
              </a:solidFill>
              <a:latin typeface="+mj-lt"/>
            </a:rPr>
            <a:t> </a:t>
          </a:r>
          <a:r>
            <a:rPr lang="en-US" sz="1200" dirty="0">
              <a:latin typeface="+mj-lt"/>
            </a:rPr>
            <a:t>students declare their college/university of choice.</a:t>
          </a:r>
        </a:p>
      </dgm:t>
    </dgm:pt>
    <dgm:pt modelId="{61B3316A-2AC9-480E-9CFB-76EF51606707}" type="parTrans" cxnId="{5232AD4C-321E-45DB-A892-335CD29C81E0}">
      <dgm:prSet/>
      <dgm:spPr/>
      <dgm:t>
        <a:bodyPr/>
        <a:lstStyle/>
        <a:p>
          <a:endParaRPr lang="en-US"/>
        </a:p>
      </dgm:t>
    </dgm:pt>
    <dgm:pt modelId="{C1649D96-6A45-406E-B7AE-82603B86A911}" type="sibTrans" cxnId="{5232AD4C-321E-45DB-A892-335CD29C81E0}">
      <dgm:prSet/>
      <dgm:spPr/>
      <dgm:t>
        <a:bodyPr/>
        <a:lstStyle/>
        <a:p>
          <a:endParaRPr lang="en-US"/>
        </a:p>
      </dgm:t>
    </dgm:pt>
    <dgm:pt modelId="{E9D233D4-A8A0-4E05-8244-B21FFE765782}" type="pres">
      <dgm:prSet presAssocID="{C5AEC73D-2983-4B90-93E1-5A3AD956D03B}" presName="Name0" presStyleCnt="0">
        <dgm:presLayoutVars>
          <dgm:dir/>
          <dgm:animLvl val="lvl"/>
          <dgm:resizeHandles val="exact"/>
        </dgm:presLayoutVars>
      </dgm:prSet>
      <dgm:spPr/>
    </dgm:pt>
    <dgm:pt modelId="{87DD2882-2845-405F-BB49-D3F5EDB44C2E}" type="pres">
      <dgm:prSet presAssocID="{C5AEC73D-2983-4B90-93E1-5A3AD956D03B}" presName="tSp" presStyleCnt="0"/>
      <dgm:spPr/>
    </dgm:pt>
    <dgm:pt modelId="{C42FA27E-D1B7-48AF-BDB0-A860A48B5EC7}" type="pres">
      <dgm:prSet presAssocID="{C5AEC73D-2983-4B90-93E1-5A3AD956D03B}" presName="bSp" presStyleCnt="0"/>
      <dgm:spPr/>
    </dgm:pt>
    <dgm:pt modelId="{A5BEC4C6-B1CE-4631-9C91-D106651B8A72}" type="pres">
      <dgm:prSet presAssocID="{C5AEC73D-2983-4B90-93E1-5A3AD956D03B}" presName="process" presStyleCnt="0"/>
      <dgm:spPr/>
    </dgm:pt>
    <dgm:pt modelId="{EC0B7311-6C67-43A5-A72F-120A6ACB75B9}" type="pres">
      <dgm:prSet presAssocID="{F9733C93-F80A-4CF3-B2C5-020EB853DDE7}" presName="composite1" presStyleCnt="0"/>
      <dgm:spPr/>
    </dgm:pt>
    <dgm:pt modelId="{4F175040-D5CB-4C5C-A515-C28C91A34417}" type="pres">
      <dgm:prSet presAssocID="{F9733C93-F80A-4CF3-B2C5-020EB853DDE7}" presName="dummyNode1" presStyleLbl="node1" presStyleIdx="0" presStyleCnt="4"/>
      <dgm:spPr/>
    </dgm:pt>
    <dgm:pt modelId="{9B298B94-74C4-4649-8EC2-D158F55E4579}" type="pres">
      <dgm:prSet presAssocID="{F9733C93-F80A-4CF3-B2C5-020EB853DDE7}" presName="childNode1" presStyleLbl="bgAcc1" presStyleIdx="0" presStyleCnt="4">
        <dgm:presLayoutVars>
          <dgm:bulletEnabled val="1"/>
        </dgm:presLayoutVars>
      </dgm:prSet>
      <dgm:spPr/>
    </dgm:pt>
    <dgm:pt modelId="{BEF75C38-E711-45F1-BE19-CD4C6260ED55}" type="pres">
      <dgm:prSet presAssocID="{F9733C93-F80A-4CF3-B2C5-020EB853DDE7}" presName="childNode1tx" presStyleLbl="bgAcc1" presStyleIdx="0" presStyleCnt="4">
        <dgm:presLayoutVars>
          <dgm:bulletEnabled val="1"/>
        </dgm:presLayoutVars>
      </dgm:prSet>
      <dgm:spPr/>
    </dgm:pt>
    <dgm:pt modelId="{8A85EEC3-7784-42E2-A91B-9D932EBFD672}" type="pres">
      <dgm:prSet presAssocID="{F9733C93-F80A-4CF3-B2C5-020EB853DDE7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A2D147B0-AA09-4700-94C5-6273E564AA04}" type="pres">
      <dgm:prSet presAssocID="{F9733C93-F80A-4CF3-B2C5-020EB853DDE7}" presName="connSite1" presStyleCnt="0"/>
      <dgm:spPr/>
    </dgm:pt>
    <dgm:pt modelId="{AA6F6D66-0564-4B10-9ABA-DB4F4419DDFD}" type="pres">
      <dgm:prSet presAssocID="{4042C599-996C-4A4A-8FD2-C836F7927056}" presName="Name9" presStyleLbl="sibTrans2D1" presStyleIdx="0" presStyleCnt="3"/>
      <dgm:spPr/>
    </dgm:pt>
    <dgm:pt modelId="{7CD5AE09-5F5A-4D4F-A3C4-EF5C3869B5B9}" type="pres">
      <dgm:prSet presAssocID="{E2D36791-A369-49A5-A5B5-1435876A165E}" presName="composite2" presStyleCnt="0"/>
      <dgm:spPr/>
    </dgm:pt>
    <dgm:pt modelId="{20C5C92B-BD13-49C8-97EA-25EE7EFE37F7}" type="pres">
      <dgm:prSet presAssocID="{E2D36791-A369-49A5-A5B5-1435876A165E}" presName="dummyNode2" presStyleLbl="node1" presStyleIdx="0" presStyleCnt="4"/>
      <dgm:spPr/>
    </dgm:pt>
    <dgm:pt modelId="{FE3D5C26-1BDF-4536-85C9-3ECFB9883A3A}" type="pres">
      <dgm:prSet presAssocID="{E2D36791-A369-49A5-A5B5-1435876A165E}" presName="childNode2" presStyleLbl="bgAcc1" presStyleIdx="1" presStyleCnt="4">
        <dgm:presLayoutVars>
          <dgm:bulletEnabled val="1"/>
        </dgm:presLayoutVars>
      </dgm:prSet>
      <dgm:spPr/>
    </dgm:pt>
    <dgm:pt modelId="{7AD76E38-F467-4ECC-8014-5B585379E185}" type="pres">
      <dgm:prSet presAssocID="{E2D36791-A369-49A5-A5B5-1435876A165E}" presName="childNode2tx" presStyleLbl="bgAcc1" presStyleIdx="1" presStyleCnt="4">
        <dgm:presLayoutVars>
          <dgm:bulletEnabled val="1"/>
        </dgm:presLayoutVars>
      </dgm:prSet>
      <dgm:spPr/>
    </dgm:pt>
    <dgm:pt modelId="{98BBA92A-B8D8-4334-B166-330643EBAE8D}" type="pres">
      <dgm:prSet presAssocID="{E2D36791-A369-49A5-A5B5-1435876A165E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ADFDEE02-7AA1-4BB7-AA1A-057996AC5F3B}" type="pres">
      <dgm:prSet presAssocID="{E2D36791-A369-49A5-A5B5-1435876A165E}" presName="connSite2" presStyleCnt="0"/>
      <dgm:spPr/>
    </dgm:pt>
    <dgm:pt modelId="{EF1D71E3-736F-4D79-8C5C-9534C9139D6F}" type="pres">
      <dgm:prSet presAssocID="{787246C9-3AFF-45E7-8116-32C80A03E15C}" presName="Name18" presStyleLbl="sibTrans2D1" presStyleIdx="1" presStyleCnt="3"/>
      <dgm:spPr/>
    </dgm:pt>
    <dgm:pt modelId="{53EEBEBA-8161-4A10-9AD0-75D97778AC41}" type="pres">
      <dgm:prSet presAssocID="{773C54FD-9726-4AC0-913E-441B3C1F6E14}" presName="composite1" presStyleCnt="0"/>
      <dgm:spPr/>
    </dgm:pt>
    <dgm:pt modelId="{FE9DD4E9-1B42-45F5-B3B5-641F72A7CF7F}" type="pres">
      <dgm:prSet presAssocID="{773C54FD-9726-4AC0-913E-441B3C1F6E14}" presName="dummyNode1" presStyleLbl="node1" presStyleIdx="1" presStyleCnt="4"/>
      <dgm:spPr/>
    </dgm:pt>
    <dgm:pt modelId="{743A80EE-EBAD-4240-835E-F68918BDACCB}" type="pres">
      <dgm:prSet presAssocID="{773C54FD-9726-4AC0-913E-441B3C1F6E14}" presName="childNode1" presStyleLbl="bgAcc1" presStyleIdx="2" presStyleCnt="4">
        <dgm:presLayoutVars>
          <dgm:bulletEnabled val="1"/>
        </dgm:presLayoutVars>
      </dgm:prSet>
      <dgm:spPr/>
    </dgm:pt>
    <dgm:pt modelId="{D981F6B5-F724-4704-AF47-BD853879A9AA}" type="pres">
      <dgm:prSet presAssocID="{773C54FD-9726-4AC0-913E-441B3C1F6E14}" presName="childNode1tx" presStyleLbl="bgAcc1" presStyleIdx="2" presStyleCnt="4">
        <dgm:presLayoutVars>
          <dgm:bulletEnabled val="1"/>
        </dgm:presLayoutVars>
      </dgm:prSet>
      <dgm:spPr/>
    </dgm:pt>
    <dgm:pt modelId="{E70D4FE6-308D-4E17-B162-568B0548F910}" type="pres">
      <dgm:prSet presAssocID="{773C54FD-9726-4AC0-913E-441B3C1F6E14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6A7C5431-08DC-4A77-8FBA-09261FC23261}" type="pres">
      <dgm:prSet presAssocID="{773C54FD-9726-4AC0-913E-441B3C1F6E14}" presName="connSite1" presStyleCnt="0"/>
      <dgm:spPr/>
    </dgm:pt>
    <dgm:pt modelId="{70009F7D-DC02-4DF7-A989-379133AD28C0}" type="pres">
      <dgm:prSet presAssocID="{4036104D-AF5A-4473-94FF-A85A210CFED2}" presName="Name9" presStyleLbl="sibTrans2D1" presStyleIdx="2" presStyleCnt="3"/>
      <dgm:spPr/>
    </dgm:pt>
    <dgm:pt modelId="{E1D95EC7-9F44-4232-810A-EB07F18BC6FE}" type="pres">
      <dgm:prSet presAssocID="{817CBF37-FB3A-4846-9AA6-74B347B5845B}" presName="composite2" presStyleCnt="0"/>
      <dgm:spPr/>
    </dgm:pt>
    <dgm:pt modelId="{DBF6A345-E7F9-41A8-AEA8-A0CC7FE42317}" type="pres">
      <dgm:prSet presAssocID="{817CBF37-FB3A-4846-9AA6-74B347B5845B}" presName="dummyNode2" presStyleLbl="node1" presStyleIdx="2" presStyleCnt="4"/>
      <dgm:spPr/>
    </dgm:pt>
    <dgm:pt modelId="{9988FC57-83DD-4171-BBCF-D71EFAF97F7A}" type="pres">
      <dgm:prSet presAssocID="{817CBF37-FB3A-4846-9AA6-74B347B5845B}" presName="childNode2" presStyleLbl="bgAcc1" presStyleIdx="3" presStyleCnt="4">
        <dgm:presLayoutVars>
          <dgm:bulletEnabled val="1"/>
        </dgm:presLayoutVars>
      </dgm:prSet>
      <dgm:spPr/>
    </dgm:pt>
    <dgm:pt modelId="{FA96AB99-DC85-4B91-A7FF-2794BF4B02F0}" type="pres">
      <dgm:prSet presAssocID="{817CBF37-FB3A-4846-9AA6-74B347B5845B}" presName="childNode2tx" presStyleLbl="bgAcc1" presStyleIdx="3" presStyleCnt="4">
        <dgm:presLayoutVars>
          <dgm:bulletEnabled val="1"/>
        </dgm:presLayoutVars>
      </dgm:prSet>
      <dgm:spPr/>
    </dgm:pt>
    <dgm:pt modelId="{61359E4A-4428-4132-99AC-64D80F806123}" type="pres">
      <dgm:prSet presAssocID="{817CBF37-FB3A-4846-9AA6-74B347B5845B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E9D6C8A4-7540-4D5E-8BAB-9AA29B853400}" type="pres">
      <dgm:prSet presAssocID="{817CBF37-FB3A-4846-9AA6-74B347B5845B}" presName="connSite2" presStyleCnt="0"/>
      <dgm:spPr/>
    </dgm:pt>
  </dgm:ptLst>
  <dgm:cxnLst>
    <dgm:cxn modelId="{35A39210-226A-4ACA-95C6-9E9C4537DA8B}" type="presOf" srcId="{232FBD1E-E699-4AA8-9288-3B4B1E41FC83}" destId="{FE3D5C26-1BDF-4536-85C9-3ECFB9883A3A}" srcOrd="0" destOrd="0" presId="urn:microsoft.com/office/officeart/2005/8/layout/hProcess4"/>
    <dgm:cxn modelId="{7944885C-2D54-4240-9F35-864163C0E0C6}" type="presOf" srcId="{4042C599-996C-4A4A-8FD2-C836F7927056}" destId="{AA6F6D66-0564-4B10-9ABA-DB4F4419DDFD}" srcOrd="0" destOrd="0" presId="urn:microsoft.com/office/officeart/2005/8/layout/hProcess4"/>
    <dgm:cxn modelId="{AF51AA5E-6563-4D4B-A8CD-E69E030FE4D1}" type="presOf" srcId="{787246C9-3AFF-45E7-8116-32C80A03E15C}" destId="{EF1D71E3-736F-4D79-8C5C-9534C9139D6F}" srcOrd="0" destOrd="0" presId="urn:microsoft.com/office/officeart/2005/8/layout/hProcess4"/>
    <dgm:cxn modelId="{DF0DD548-C3C5-4DBC-B1E3-8262C52B43CB}" srcId="{C5AEC73D-2983-4B90-93E1-5A3AD956D03B}" destId="{E2D36791-A369-49A5-A5B5-1435876A165E}" srcOrd="1" destOrd="0" parTransId="{A294E7AF-2749-414C-9289-E1D9A0B4E1CE}" sibTransId="{787246C9-3AFF-45E7-8116-32C80A03E15C}"/>
    <dgm:cxn modelId="{64D39E49-EB4A-4690-B106-21013BFBCF90}" srcId="{F9733C93-F80A-4CF3-B2C5-020EB853DDE7}" destId="{BEDD57F3-DA80-48CA-9074-E6AA08D138D3}" srcOrd="0" destOrd="0" parTransId="{2BDE819A-76F7-469F-8A2D-BBA8244DAC49}" sibTransId="{DB7E10EC-B028-4982-ABCF-A1424F517E94}"/>
    <dgm:cxn modelId="{5232AD4C-321E-45DB-A892-335CD29C81E0}" srcId="{817CBF37-FB3A-4846-9AA6-74B347B5845B}" destId="{701E93F1-E288-4D87-9642-8BB8933BC2F9}" srcOrd="0" destOrd="0" parTransId="{61B3316A-2AC9-480E-9CFB-76EF51606707}" sibTransId="{C1649D96-6A45-406E-B7AE-82603B86A911}"/>
    <dgm:cxn modelId="{4F1B306E-3F4E-4F46-8880-EDE7B7FC2820}" type="presOf" srcId="{C5AEC73D-2983-4B90-93E1-5A3AD956D03B}" destId="{E9D233D4-A8A0-4E05-8244-B21FFE765782}" srcOrd="0" destOrd="0" presId="urn:microsoft.com/office/officeart/2005/8/layout/hProcess4"/>
    <dgm:cxn modelId="{68597084-A793-4734-864B-35ED8FBC7EB8}" type="presOf" srcId="{701E93F1-E288-4D87-9642-8BB8933BC2F9}" destId="{9988FC57-83DD-4171-BBCF-D71EFAF97F7A}" srcOrd="0" destOrd="0" presId="urn:microsoft.com/office/officeart/2005/8/layout/hProcess4"/>
    <dgm:cxn modelId="{551D0F85-2661-43FC-AC94-F9C26E5DC9A4}" type="presOf" srcId="{89709984-9F97-43DF-A770-F788E043CCDA}" destId="{D981F6B5-F724-4704-AF47-BD853879A9AA}" srcOrd="1" destOrd="0" presId="urn:microsoft.com/office/officeart/2005/8/layout/hProcess4"/>
    <dgm:cxn modelId="{9917A287-4DB1-4E19-9F8D-E74A16BCB720}" type="presOf" srcId="{701E93F1-E288-4D87-9642-8BB8933BC2F9}" destId="{FA96AB99-DC85-4B91-A7FF-2794BF4B02F0}" srcOrd="1" destOrd="0" presId="urn:microsoft.com/office/officeart/2005/8/layout/hProcess4"/>
    <dgm:cxn modelId="{4266DD88-D0FC-4829-A92D-53AA2B3D24CC}" type="presOf" srcId="{773C54FD-9726-4AC0-913E-441B3C1F6E14}" destId="{E70D4FE6-308D-4E17-B162-568B0548F910}" srcOrd="0" destOrd="0" presId="urn:microsoft.com/office/officeart/2005/8/layout/hProcess4"/>
    <dgm:cxn modelId="{366E0D8A-4DA7-43F0-865F-24EBE6EA59B9}" type="presOf" srcId="{89709984-9F97-43DF-A770-F788E043CCDA}" destId="{743A80EE-EBAD-4240-835E-F68918BDACCB}" srcOrd="0" destOrd="0" presId="urn:microsoft.com/office/officeart/2005/8/layout/hProcess4"/>
    <dgm:cxn modelId="{9DBFDE95-7BC9-4C0D-8263-09F84E308B63}" srcId="{E2D36791-A369-49A5-A5B5-1435876A165E}" destId="{232FBD1E-E699-4AA8-9288-3B4B1E41FC83}" srcOrd="0" destOrd="0" parTransId="{19586328-EEE7-45FB-8400-DB04158F1FE1}" sibTransId="{12E9BFE3-E646-462A-BD9D-F91EE9E7C48C}"/>
    <dgm:cxn modelId="{D6DF32AA-2570-463D-9BF2-FD48C6070580}" type="presOf" srcId="{817CBF37-FB3A-4846-9AA6-74B347B5845B}" destId="{61359E4A-4428-4132-99AC-64D80F806123}" srcOrd="0" destOrd="0" presId="urn:microsoft.com/office/officeart/2005/8/layout/hProcess4"/>
    <dgm:cxn modelId="{7D6A52AD-78AF-4771-A3AA-1C69559CFD0C}" srcId="{773C54FD-9726-4AC0-913E-441B3C1F6E14}" destId="{89709984-9F97-43DF-A770-F788E043CCDA}" srcOrd="0" destOrd="0" parTransId="{5472D832-432C-4D48-8C25-79ED2435EF69}" sibTransId="{117FA47A-5EB9-4099-9B71-8C6DA06AA197}"/>
    <dgm:cxn modelId="{F3330FB0-A8DF-4F60-BA3A-9D4203254A9D}" srcId="{C5AEC73D-2983-4B90-93E1-5A3AD956D03B}" destId="{773C54FD-9726-4AC0-913E-441B3C1F6E14}" srcOrd="2" destOrd="0" parTransId="{268CF422-51F9-47FC-9875-29029CB72958}" sibTransId="{4036104D-AF5A-4473-94FF-A85A210CFED2}"/>
    <dgm:cxn modelId="{084D2BE1-BF46-4248-A8ED-62CE911B4DE4}" type="presOf" srcId="{4036104D-AF5A-4473-94FF-A85A210CFED2}" destId="{70009F7D-DC02-4DF7-A989-379133AD28C0}" srcOrd="0" destOrd="0" presId="urn:microsoft.com/office/officeart/2005/8/layout/hProcess4"/>
    <dgm:cxn modelId="{5C6CC3EE-6B42-4CC0-AE41-97507CDD932F}" srcId="{C5AEC73D-2983-4B90-93E1-5A3AD956D03B}" destId="{817CBF37-FB3A-4846-9AA6-74B347B5845B}" srcOrd="3" destOrd="0" parTransId="{0819B171-5BDD-41C7-9413-C47CEAD2F194}" sibTransId="{0ECE7E34-8CDD-4EDF-A4BB-AEDC14D9D195}"/>
    <dgm:cxn modelId="{95A5C2F1-8B44-4468-9312-3C33EC5E981D}" type="presOf" srcId="{232FBD1E-E699-4AA8-9288-3B4B1E41FC83}" destId="{7AD76E38-F467-4ECC-8014-5B585379E185}" srcOrd="1" destOrd="0" presId="urn:microsoft.com/office/officeart/2005/8/layout/hProcess4"/>
    <dgm:cxn modelId="{3CA6D5F4-900E-49E8-AF0F-D8C0A3BF5D4F}" type="presOf" srcId="{BEDD57F3-DA80-48CA-9074-E6AA08D138D3}" destId="{9B298B94-74C4-4649-8EC2-D158F55E4579}" srcOrd="0" destOrd="0" presId="urn:microsoft.com/office/officeart/2005/8/layout/hProcess4"/>
    <dgm:cxn modelId="{69C19CF6-552B-454E-9695-EDDBF3C600DB}" type="presOf" srcId="{BEDD57F3-DA80-48CA-9074-E6AA08D138D3}" destId="{BEF75C38-E711-45F1-BE19-CD4C6260ED55}" srcOrd="1" destOrd="0" presId="urn:microsoft.com/office/officeart/2005/8/layout/hProcess4"/>
    <dgm:cxn modelId="{FC70F7F7-228A-44C9-A0CD-098219C4A872}" srcId="{C5AEC73D-2983-4B90-93E1-5A3AD956D03B}" destId="{F9733C93-F80A-4CF3-B2C5-020EB853DDE7}" srcOrd="0" destOrd="0" parTransId="{68243361-2104-4EFD-9E9B-AD4A4609FDFB}" sibTransId="{4042C599-996C-4A4A-8FD2-C836F7927056}"/>
    <dgm:cxn modelId="{ABBADBF9-86A6-4CFA-B4BA-2CE95753DA62}" type="presOf" srcId="{F9733C93-F80A-4CF3-B2C5-020EB853DDE7}" destId="{8A85EEC3-7784-42E2-A91B-9D932EBFD672}" srcOrd="0" destOrd="0" presId="urn:microsoft.com/office/officeart/2005/8/layout/hProcess4"/>
    <dgm:cxn modelId="{8255E9F9-AA8C-4284-8BDF-2B7E82A70E6F}" type="presOf" srcId="{E2D36791-A369-49A5-A5B5-1435876A165E}" destId="{98BBA92A-B8D8-4334-B166-330643EBAE8D}" srcOrd="0" destOrd="0" presId="urn:microsoft.com/office/officeart/2005/8/layout/hProcess4"/>
    <dgm:cxn modelId="{CAFBE35B-C90C-43A1-ABAB-D0C273066B68}" type="presParOf" srcId="{E9D233D4-A8A0-4E05-8244-B21FFE765782}" destId="{87DD2882-2845-405F-BB49-D3F5EDB44C2E}" srcOrd="0" destOrd="0" presId="urn:microsoft.com/office/officeart/2005/8/layout/hProcess4"/>
    <dgm:cxn modelId="{9F242812-706E-45D6-9492-3DF0542039F1}" type="presParOf" srcId="{E9D233D4-A8A0-4E05-8244-B21FFE765782}" destId="{C42FA27E-D1B7-48AF-BDB0-A860A48B5EC7}" srcOrd="1" destOrd="0" presId="urn:microsoft.com/office/officeart/2005/8/layout/hProcess4"/>
    <dgm:cxn modelId="{5BE95A57-FDDE-4265-A390-F6A43D7858C6}" type="presParOf" srcId="{E9D233D4-A8A0-4E05-8244-B21FFE765782}" destId="{A5BEC4C6-B1CE-4631-9C91-D106651B8A72}" srcOrd="2" destOrd="0" presId="urn:microsoft.com/office/officeart/2005/8/layout/hProcess4"/>
    <dgm:cxn modelId="{F8BA7FFF-717F-44E0-A81A-AE15B8DB4D22}" type="presParOf" srcId="{A5BEC4C6-B1CE-4631-9C91-D106651B8A72}" destId="{EC0B7311-6C67-43A5-A72F-120A6ACB75B9}" srcOrd="0" destOrd="0" presId="urn:microsoft.com/office/officeart/2005/8/layout/hProcess4"/>
    <dgm:cxn modelId="{93592EAA-E993-4642-B9B2-293408722176}" type="presParOf" srcId="{EC0B7311-6C67-43A5-A72F-120A6ACB75B9}" destId="{4F175040-D5CB-4C5C-A515-C28C91A34417}" srcOrd="0" destOrd="0" presId="urn:microsoft.com/office/officeart/2005/8/layout/hProcess4"/>
    <dgm:cxn modelId="{73008436-123D-44C7-A5B3-76F24DC20440}" type="presParOf" srcId="{EC0B7311-6C67-43A5-A72F-120A6ACB75B9}" destId="{9B298B94-74C4-4649-8EC2-D158F55E4579}" srcOrd="1" destOrd="0" presId="urn:microsoft.com/office/officeart/2005/8/layout/hProcess4"/>
    <dgm:cxn modelId="{0B2E0794-A3E7-479A-8336-1489D9B7734A}" type="presParOf" srcId="{EC0B7311-6C67-43A5-A72F-120A6ACB75B9}" destId="{BEF75C38-E711-45F1-BE19-CD4C6260ED55}" srcOrd="2" destOrd="0" presId="urn:microsoft.com/office/officeart/2005/8/layout/hProcess4"/>
    <dgm:cxn modelId="{AF73BC42-A12A-44B1-8260-453C13F156E6}" type="presParOf" srcId="{EC0B7311-6C67-43A5-A72F-120A6ACB75B9}" destId="{8A85EEC3-7784-42E2-A91B-9D932EBFD672}" srcOrd="3" destOrd="0" presId="urn:microsoft.com/office/officeart/2005/8/layout/hProcess4"/>
    <dgm:cxn modelId="{92DECAFE-2B4A-40FE-A65E-5B8AFAB4B784}" type="presParOf" srcId="{EC0B7311-6C67-43A5-A72F-120A6ACB75B9}" destId="{A2D147B0-AA09-4700-94C5-6273E564AA04}" srcOrd="4" destOrd="0" presId="urn:microsoft.com/office/officeart/2005/8/layout/hProcess4"/>
    <dgm:cxn modelId="{1CA26F10-6DB3-4EF9-B2F6-400570603C18}" type="presParOf" srcId="{A5BEC4C6-B1CE-4631-9C91-D106651B8A72}" destId="{AA6F6D66-0564-4B10-9ABA-DB4F4419DDFD}" srcOrd="1" destOrd="0" presId="urn:microsoft.com/office/officeart/2005/8/layout/hProcess4"/>
    <dgm:cxn modelId="{AE9DB0A2-65FA-4A1E-8297-D248225D9EA2}" type="presParOf" srcId="{A5BEC4C6-B1CE-4631-9C91-D106651B8A72}" destId="{7CD5AE09-5F5A-4D4F-A3C4-EF5C3869B5B9}" srcOrd="2" destOrd="0" presId="urn:microsoft.com/office/officeart/2005/8/layout/hProcess4"/>
    <dgm:cxn modelId="{1B62416C-8DD2-4727-B443-65CB16788BEE}" type="presParOf" srcId="{7CD5AE09-5F5A-4D4F-A3C4-EF5C3869B5B9}" destId="{20C5C92B-BD13-49C8-97EA-25EE7EFE37F7}" srcOrd="0" destOrd="0" presId="urn:microsoft.com/office/officeart/2005/8/layout/hProcess4"/>
    <dgm:cxn modelId="{A021043F-3F15-4D7B-B1BA-E1B14D600DD1}" type="presParOf" srcId="{7CD5AE09-5F5A-4D4F-A3C4-EF5C3869B5B9}" destId="{FE3D5C26-1BDF-4536-85C9-3ECFB9883A3A}" srcOrd="1" destOrd="0" presId="urn:microsoft.com/office/officeart/2005/8/layout/hProcess4"/>
    <dgm:cxn modelId="{98DDE4CE-23E5-45D5-9BAF-503ACFA5C5D1}" type="presParOf" srcId="{7CD5AE09-5F5A-4D4F-A3C4-EF5C3869B5B9}" destId="{7AD76E38-F467-4ECC-8014-5B585379E185}" srcOrd="2" destOrd="0" presId="urn:microsoft.com/office/officeart/2005/8/layout/hProcess4"/>
    <dgm:cxn modelId="{EF51062A-8C02-4FD9-ADF4-574B469E568F}" type="presParOf" srcId="{7CD5AE09-5F5A-4D4F-A3C4-EF5C3869B5B9}" destId="{98BBA92A-B8D8-4334-B166-330643EBAE8D}" srcOrd="3" destOrd="0" presId="urn:microsoft.com/office/officeart/2005/8/layout/hProcess4"/>
    <dgm:cxn modelId="{B7C754CE-5090-4A62-96C4-3D429F89A925}" type="presParOf" srcId="{7CD5AE09-5F5A-4D4F-A3C4-EF5C3869B5B9}" destId="{ADFDEE02-7AA1-4BB7-AA1A-057996AC5F3B}" srcOrd="4" destOrd="0" presId="urn:microsoft.com/office/officeart/2005/8/layout/hProcess4"/>
    <dgm:cxn modelId="{A2D62C21-9949-4E7A-B43E-D44FDDEBFC02}" type="presParOf" srcId="{A5BEC4C6-B1CE-4631-9C91-D106651B8A72}" destId="{EF1D71E3-736F-4D79-8C5C-9534C9139D6F}" srcOrd="3" destOrd="0" presId="urn:microsoft.com/office/officeart/2005/8/layout/hProcess4"/>
    <dgm:cxn modelId="{69C3691C-348B-48D2-8D4D-5968CA136D31}" type="presParOf" srcId="{A5BEC4C6-B1CE-4631-9C91-D106651B8A72}" destId="{53EEBEBA-8161-4A10-9AD0-75D97778AC41}" srcOrd="4" destOrd="0" presId="urn:microsoft.com/office/officeart/2005/8/layout/hProcess4"/>
    <dgm:cxn modelId="{822476EA-FFB1-4DF4-ADCA-FBE14E1FE7FE}" type="presParOf" srcId="{53EEBEBA-8161-4A10-9AD0-75D97778AC41}" destId="{FE9DD4E9-1B42-45F5-B3B5-641F72A7CF7F}" srcOrd="0" destOrd="0" presId="urn:microsoft.com/office/officeart/2005/8/layout/hProcess4"/>
    <dgm:cxn modelId="{BC434786-0CFA-4FA8-96FA-41984B0321CC}" type="presParOf" srcId="{53EEBEBA-8161-4A10-9AD0-75D97778AC41}" destId="{743A80EE-EBAD-4240-835E-F68918BDACCB}" srcOrd="1" destOrd="0" presId="urn:microsoft.com/office/officeart/2005/8/layout/hProcess4"/>
    <dgm:cxn modelId="{6C0DFC7D-9C74-4EFB-A33D-1989D89CD595}" type="presParOf" srcId="{53EEBEBA-8161-4A10-9AD0-75D97778AC41}" destId="{D981F6B5-F724-4704-AF47-BD853879A9AA}" srcOrd="2" destOrd="0" presId="urn:microsoft.com/office/officeart/2005/8/layout/hProcess4"/>
    <dgm:cxn modelId="{54C5ABF9-57F6-4D80-BE97-D824FBD3C02E}" type="presParOf" srcId="{53EEBEBA-8161-4A10-9AD0-75D97778AC41}" destId="{E70D4FE6-308D-4E17-B162-568B0548F910}" srcOrd="3" destOrd="0" presId="urn:microsoft.com/office/officeart/2005/8/layout/hProcess4"/>
    <dgm:cxn modelId="{9D8D0794-9E20-4810-8752-172D7F101382}" type="presParOf" srcId="{53EEBEBA-8161-4A10-9AD0-75D97778AC41}" destId="{6A7C5431-08DC-4A77-8FBA-09261FC23261}" srcOrd="4" destOrd="0" presId="urn:microsoft.com/office/officeart/2005/8/layout/hProcess4"/>
    <dgm:cxn modelId="{BCB5C235-F4F4-4858-975D-21B45EC5E482}" type="presParOf" srcId="{A5BEC4C6-B1CE-4631-9C91-D106651B8A72}" destId="{70009F7D-DC02-4DF7-A989-379133AD28C0}" srcOrd="5" destOrd="0" presId="urn:microsoft.com/office/officeart/2005/8/layout/hProcess4"/>
    <dgm:cxn modelId="{76A433D3-6E5B-4C6A-BC09-3C78B2B770D2}" type="presParOf" srcId="{A5BEC4C6-B1CE-4631-9C91-D106651B8A72}" destId="{E1D95EC7-9F44-4232-810A-EB07F18BC6FE}" srcOrd="6" destOrd="0" presId="urn:microsoft.com/office/officeart/2005/8/layout/hProcess4"/>
    <dgm:cxn modelId="{B8931158-E554-41A6-8E4C-1A8FDEABF581}" type="presParOf" srcId="{E1D95EC7-9F44-4232-810A-EB07F18BC6FE}" destId="{DBF6A345-E7F9-41A8-AEA8-A0CC7FE42317}" srcOrd="0" destOrd="0" presId="urn:microsoft.com/office/officeart/2005/8/layout/hProcess4"/>
    <dgm:cxn modelId="{5EF40E33-F56D-4E65-B0CB-2A1670DC04F6}" type="presParOf" srcId="{E1D95EC7-9F44-4232-810A-EB07F18BC6FE}" destId="{9988FC57-83DD-4171-BBCF-D71EFAF97F7A}" srcOrd="1" destOrd="0" presId="urn:microsoft.com/office/officeart/2005/8/layout/hProcess4"/>
    <dgm:cxn modelId="{2B878F51-4BDB-46DA-908D-8E43D5F75EB8}" type="presParOf" srcId="{E1D95EC7-9F44-4232-810A-EB07F18BC6FE}" destId="{FA96AB99-DC85-4B91-A7FF-2794BF4B02F0}" srcOrd="2" destOrd="0" presId="urn:microsoft.com/office/officeart/2005/8/layout/hProcess4"/>
    <dgm:cxn modelId="{B1C6D945-10FF-46BB-852C-2F6742FAE581}" type="presParOf" srcId="{E1D95EC7-9F44-4232-810A-EB07F18BC6FE}" destId="{61359E4A-4428-4132-99AC-64D80F806123}" srcOrd="3" destOrd="0" presId="urn:microsoft.com/office/officeart/2005/8/layout/hProcess4"/>
    <dgm:cxn modelId="{4B57D27B-48DE-4BEB-94E0-9E4C01340E32}" type="presParOf" srcId="{E1D95EC7-9F44-4232-810A-EB07F18BC6FE}" destId="{E9D6C8A4-7540-4D5E-8BAB-9AA29B85340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ECC615-52E1-40ED-B39A-52820DAB36A8}" type="doc">
      <dgm:prSet loTypeId="urn:microsoft.com/office/officeart/2005/8/layout/hList7" loCatId="pictur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916229A1-5568-4720-8BEB-09B35178E4D9}">
      <dgm:prSet/>
      <dgm:spPr/>
      <dgm:t>
        <a:bodyPr/>
        <a:lstStyle/>
        <a:p>
          <a:r>
            <a:rPr lang="en-US" dirty="0"/>
            <a:t>Inconsistent access to the application and support from Federal Student Aid, and it is still full of bugs.</a:t>
          </a:r>
        </a:p>
      </dgm:t>
    </dgm:pt>
    <dgm:pt modelId="{93B136AE-2AB1-45F2-AF3C-8BE2DEFAB4E6}" type="parTrans" cxnId="{AC2B44E4-71D8-467D-B0D4-F2008F8CFD7D}">
      <dgm:prSet/>
      <dgm:spPr/>
      <dgm:t>
        <a:bodyPr/>
        <a:lstStyle/>
        <a:p>
          <a:endParaRPr lang="en-US"/>
        </a:p>
      </dgm:t>
    </dgm:pt>
    <dgm:pt modelId="{6D9B6730-95AB-4AFC-AA56-3DDAD69C340B}" type="sibTrans" cxnId="{AC2B44E4-71D8-467D-B0D4-F2008F8CFD7D}">
      <dgm:prSet/>
      <dgm:spPr/>
      <dgm:t>
        <a:bodyPr/>
        <a:lstStyle/>
        <a:p>
          <a:endParaRPr lang="en-US"/>
        </a:p>
      </dgm:t>
    </dgm:pt>
    <dgm:pt modelId="{6378604C-1C1B-4264-897E-981DE9401544}">
      <dgm:prSet/>
      <dgm:spPr/>
      <dgm:t>
        <a:bodyPr/>
        <a:lstStyle/>
        <a:p>
          <a:r>
            <a:rPr lang="en-US"/>
            <a:t>Our mixed-status families are </a:t>
          </a:r>
          <a:r>
            <a:rPr lang="en-US" b="1" i="1" u="sng"/>
            <a:t>still</a:t>
          </a:r>
          <a:r>
            <a:rPr lang="en-US"/>
            <a:t> not able to get into the application.</a:t>
          </a:r>
        </a:p>
      </dgm:t>
    </dgm:pt>
    <dgm:pt modelId="{EAB356B3-B52B-4CE6-964B-65483F5B258A}" type="parTrans" cxnId="{CA8FBE3A-D832-4C90-B793-27E8F096C669}">
      <dgm:prSet/>
      <dgm:spPr/>
      <dgm:t>
        <a:bodyPr/>
        <a:lstStyle/>
        <a:p>
          <a:endParaRPr lang="en-US"/>
        </a:p>
      </dgm:t>
    </dgm:pt>
    <dgm:pt modelId="{F6C688A8-CA5F-4402-A631-7C6021825762}" type="sibTrans" cxnId="{CA8FBE3A-D832-4C90-B793-27E8F096C669}">
      <dgm:prSet/>
      <dgm:spPr/>
      <dgm:t>
        <a:bodyPr/>
        <a:lstStyle/>
        <a:p>
          <a:endParaRPr lang="en-US"/>
        </a:p>
      </dgm:t>
    </dgm:pt>
    <dgm:pt modelId="{721CEE55-A819-454D-BDC8-DFE52C3F6583}">
      <dgm:prSet/>
      <dgm:spPr/>
      <dgm:t>
        <a:bodyPr/>
        <a:lstStyle/>
        <a:p>
          <a:r>
            <a:rPr lang="en-US"/>
            <a:t>The unknown is a deterrent to both new and continuing students – causing fear and uncertainty.</a:t>
          </a:r>
        </a:p>
      </dgm:t>
    </dgm:pt>
    <dgm:pt modelId="{4AB434E4-79EA-4AD5-8446-3AD026660E51}" type="parTrans" cxnId="{2C3DD0F2-98A8-40D2-83A7-8CB86E526C4E}">
      <dgm:prSet/>
      <dgm:spPr/>
      <dgm:t>
        <a:bodyPr/>
        <a:lstStyle/>
        <a:p>
          <a:endParaRPr lang="en-US"/>
        </a:p>
      </dgm:t>
    </dgm:pt>
    <dgm:pt modelId="{5D71B0FF-75B8-4F84-98DD-71D328DD63E3}" type="sibTrans" cxnId="{2C3DD0F2-98A8-40D2-83A7-8CB86E526C4E}">
      <dgm:prSet/>
      <dgm:spPr/>
      <dgm:t>
        <a:bodyPr/>
        <a:lstStyle/>
        <a:p>
          <a:endParaRPr lang="en-US"/>
        </a:p>
      </dgm:t>
    </dgm:pt>
    <dgm:pt modelId="{043432EF-49C2-437A-A58D-A68FF626F2C1}">
      <dgm:prSet/>
      <dgm:spPr/>
      <dgm:t>
        <a:bodyPr/>
        <a:lstStyle/>
        <a:p>
          <a:r>
            <a:rPr lang="en-US"/>
            <a:t>Delays in may cause disruption to enrollment and academic progress prolonging completion.</a:t>
          </a:r>
        </a:p>
      </dgm:t>
    </dgm:pt>
    <dgm:pt modelId="{D7F0AC40-2FDB-4D15-858F-6DFB271A9A63}" type="parTrans" cxnId="{2364BDB0-5D97-4286-A7F0-3254B9700F4F}">
      <dgm:prSet/>
      <dgm:spPr/>
      <dgm:t>
        <a:bodyPr/>
        <a:lstStyle/>
        <a:p>
          <a:endParaRPr lang="en-US"/>
        </a:p>
      </dgm:t>
    </dgm:pt>
    <dgm:pt modelId="{1FA0721B-0B6B-4FEC-8C09-9C5040D7BA08}" type="sibTrans" cxnId="{2364BDB0-5D97-4286-A7F0-3254B9700F4F}">
      <dgm:prSet/>
      <dgm:spPr/>
      <dgm:t>
        <a:bodyPr/>
        <a:lstStyle/>
        <a:p>
          <a:endParaRPr lang="en-US"/>
        </a:p>
      </dgm:t>
    </dgm:pt>
    <dgm:pt modelId="{B931415B-8FC6-4D8F-B990-2351F34865FE}" type="pres">
      <dgm:prSet presAssocID="{DCECC615-52E1-40ED-B39A-52820DAB36A8}" presName="Name0" presStyleCnt="0">
        <dgm:presLayoutVars>
          <dgm:dir/>
          <dgm:resizeHandles val="exact"/>
        </dgm:presLayoutVars>
      </dgm:prSet>
      <dgm:spPr/>
    </dgm:pt>
    <dgm:pt modelId="{677E01D8-664B-4D7D-B403-311DD0B75AB7}" type="pres">
      <dgm:prSet presAssocID="{DCECC615-52E1-40ED-B39A-52820DAB36A8}" presName="fgShape" presStyleLbl="fgShp" presStyleIdx="0" presStyleCnt="1"/>
      <dgm:spPr/>
    </dgm:pt>
    <dgm:pt modelId="{C1BC6F49-0A7D-40E3-A0A6-7CF2870AD703}" type="pres">
      <dgm:prSet presAssocID="{DCECC615-52E1-40ED-B39A-52820DAB36A8}" presName="linComp" presStyleCnt="0"/>
      <dgm:spPr/>
    </dgm:pt>
    <dgm:pt modelId="{D156C40D-DE0F-4233-B8C3-DA36E335E1C0}" type="pres">
      <dgm:prSet presAssocID="{916229A1-5568-4720-8BEB-09B35178E4D9}" presName="compNode" presStyleCnt="0"/>
      <dgm:spPr/>
    </dgm:pt>
    <dgm:pt modelId="{C80682C7-CBAF-494C-95AF-BCA40FC89BAE}" type="pres">
      <dgm:prSet presAssocID="{916229A1-5568-4720-8BEB-09B35178E4D9}" presName="bkgdShape" presStyleLbl="node1" presStyleIdx="0" presStyleCnt="4"/>
      <dgm:spPr/>
    </dgm:pt>
    <dgm:pt modelId="{F67D53DF-4FC5-4E37-9565-86CFCE4994A2}" type="pres">
      <dgm:prSet presAssocID="{916229A1-5568-4720-8BEB-09B35178E4D9}" presName="nodeTx" presStyleLbl="node1" presStyleIdx="0" presStyleCnt="4">
        <dgm:presLayoutVars>
          <dgm:bulletEnabled val="1"/>
        </dgm:presLayoutVars>
      </dgm:prSet>
      <dgm:spPr/>
    </dgm:pt>
    <dgm:pt modelId="{09D36170-A846-4808-A3EE-31822CAA7F89}" type="pres">
      <dgm:prSet presAssocID="{916229A1-5568-4720-8BEB-09B35178E4D9}" presName="invisiNode" presStyleLbl="node1" presStyleIdx="0" presStyleCnt="4"/>
      <dgm:spPr/>
    </dgm:pt>
    <dgm:pt modelId="{C6AAD4E1-C0A5-49B1-9E50-7468A51BF819}" type="pres">
      <dgm:prSet presAssocID="{916229A1-5568-4720-8BEB-09B35178E4D9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g spray outline"/>
        </a:ext>
      </dgm:extLst>
    </dgm:pt>
    <dgm:pt modelId="{307AD430-10D5-4B72-8A9D-B96ECACA53FF}" type="pres">
      <dgm:prSet presAssocID="{6D9B6730-95AB-4AFC-AA56-3DDAD69C340B}" presName="sibTrans" presStyleLbl="sibTrans2D1" presStyleIdx="0" presStyleCnt="0"/>
      <dgm:spPr/>
    </dgm:pt>
    <dgm:pt modelId="{B043DE00-470F-4D8E-B5C2-359074EC89CF}" type="pres">
      <dgm:prSet presAssocID="{6378604C-1C1B-4264-897E-981DE9401544}" presName="compNode" presStyleCnt="0"/>
      <dgm:spPr/>
    </dgm:pt>
    <dgm:pt modelId="{618B73CC-33E3-4A76-AA2F-19C5652E4357}" type="pres">
      <dgm:prSet presAssocID="{6378604C-1C1B-4264-897E-981DE9401544}" presName="bkgdShape" presStyleLbl="node1" presStyleIdx="1" presStyleCnt="4"/>
      <dgm:spPr/>
    </dgm:pt>
    <dgm:pt modelId="{7BAA4456-3AC1-4CB1-A770-A51F3B4A25A7}" type="pres">
      <dgm:prSet presAssocID="{6378604C-1C1B-4264-897E-981DE9401544}" presName="nodeTx" presStyleLbl="node1" presStyleIdx="1" presStyleCnt="4">
        <dgm:presLayoutVars>
          <dgm:bulletEnabled val="1"/>
        </dgm:presLayoutVars>
      </dgm:prSet>
      <dgm:spPr/>
    </dgm:pt>
    <dgm:pt modelId="{609B0D54-FD65-44E7-96A6-C8578DAA2E0E}" type="pres">
      <dgm:prSet presAssocID="{6378604C-1C1B-4264-897E-981DE9401544}" presName="invisiNode" presStyleLbl="node1" presStyleIdx="1" presStyleCnt="4"/>
      <dgm:spPr/>
    </dgm:pt>
    <dgm:pt modelId="{9C02A808-3B8D-4BC3-97AB-310637D53589}" type="pres">
      <dgm:prSet presAssocID="{6378604C-1C1B-4264-897E-981DE9401544}" presName="imagNode" presStyleLbl="fgImgPlac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 sign with solid fill"/>
        </a:ext>
      </dgm:extLst>
    </dgm:pt>
    <dgm:pt modelId="{1B6B2562-056E-425F-A4C9-915097767245}" type="pres">
      <dgm:prSet presAssocID="{F6C688A8-CA5F-4402-A631-7C6021825762}" presName="sibTrans" presStyleLbl="sibTrans2D1" presStyleIdx="0" presStyleCnt="0"/>
      <dgm:spPr/>
    </dgm:pt>
    <dgm:pt modelId="{783D898B-64B4-460F-8A8A-B5FA1E9E950D}" type="pres">
      <dgm:prSet presAssocID="{721CEE55-A819-454D-BDC8-DFE52C3F6583}" presName="compNode" presStyleCnt="0"/>
      <dgm:spPr/>
    </dgm:pt>
    <dgm:pt modelId="{792BE9C5-8226-4CAF-9320-DC8E3F79AF74}" type="pres">
      <dgm:prSet presAssocID="{721CEE55-A819-454D-BDC8-DFE52C3F6583}" presName="bkgdShape" presStyleLbl="node1" presStyleIdx="2" presStyleCnt="4"/>
      <dgm:spPr/>
    </dgm:pt>
    <dgm:pt modelId="{B2726F35-F9CE-4512-BA4D-BC3BC18FD646}" type="pres">
      <dgm:prSet presAssocID="{721CEE55-A819-454D-BDC8-DFE52C3F6583}" presName="nodeTx" presStyleLbl="node1" presStyleIdx="2" presStyleCnt="4">
        <dgm:presLayoutVars>
          <dgm:bulletEnabled val="1"/>
        </dgm:presLayoutVars>
      </dgm:prSet>
      <dgm:spPr/>
    </dgm:pt>
    <dgm:pt modelId="{927A6A54-428B-4703-B35C-D8AC1075FC48}" type="pres">
      <dgm:prSet presAssocID="{721CEE55-A819-454D-BDC8-DFE52C3F6583}" presName="invisiNode" presStyleLbl="node1" presStyleIdx="2" presStyleCnt="4"/>
      <dgm:spPr/>
    </dgm:pt>
    <dgm:pt modelId="{33E77890-FA80-43B9-B484-A0184461BD66}" type="pres">
      <dgm:prSet presAssocID="{721CEE55-A819-454D-BDC8-DFE52C3F6583}" presName="imagNode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ntal Health with solid fill"/>
        </a:ext>
      </dgm:extLst>
    </dgm:pt>
    <dgm:pt modelId="{48A5B2B4-DBF8-4087-BE01-91758A8F6F17}" type="pres">
      <dgm:prSet presAssocID="{5D71B0FF-75B8-4F84-98DD-71D328DD63E3}" presName="sibTrans" presStyleLbl="sibTrans2D1" presStyleIdx="0" presStyleCnt="0"/>
      <dgm:spPr/>
    </dgm:pt>
    <dgm:pt modelId="{0951045D-9BA2-47EB-A659-6B4EF00227D0}" type="pres">
      <dgm:prSet presAssocID="{043432EF-49C2-437A-A58D-A68FF626F2C1}" presName="compNode" presStyleCnt="0"/>
      <dgm:spPr/>
    </dgm:pt>
    <dgm:pt modelId="{C3046139-F682-48D0-812A-C8C78BFDEA80}" type="pres">
      <dgm:prSet presAssocID="{043432EF-49C2-437A-A58D-A68FF626F2C1}" presName="bkgdShape" presStyleLbl="node1" presStyleIdx="3" presStyleCnt="4"/>
      <dgm:spPr/>
    </dgm:pt>
    <dgm:pt modelId="{7BF6E978-5D74-427D-9911-8D7242D4B9B6}" type="pres">
      <dgm:prSet presAssocID="{043432EF-49C2-437A-A58D-A68FF626F2C1}" presName="nodeTx" presStyleLbl="node1" presStyleIdx="3" presStyleCnt="4">
        <dgm:presLayoutVars>
          <dgm:bulletEnabled val="1"/>
        </dgm:presLayoutVars>
      </dgm:prSet>
      <dgm:spPr/>
    </dgm:pt>
    <dgm:pt modelId="{AEFF5674-5F93-4BDA-A4CF-D18B0E62AD37}" type="pres">
      <dgm:prSet presAssocID="{043432EF-49C2-437A-A58D-A68FF626F2C1}" presName="invisiNode" presStyleLbl="node1" presStyleIdx="3" presStyleCnt="4"/>
      <dgm:spPr/>
    </dgm:pt>
    <dgm:pt modelId="{ED58902C-DBBF-428C-A456-EE86759C1690}" type="pres">
      <dgm:prSet presAssocID="{043432EF-49C2-437A-A58D-A68FF626F2C1}" presName="imagNode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wton's Cradle outline"/>
        </a:ext>
      </dgm:extLst>
    </dgm:pt>
  </dgm:ptLst>
  <dgm:cxnLst>
    <dgm:cxn modelId="{2F71BD04-6625-4978-B6F4-2F0289AA97E5}" type="presOf" srcId="{5D71B0FF-75B8-4F84-98DD-71D328DD63E3}" destId="{48A5B2B4-DBF8-4087-BE01-91758A8F6F17}" srcOrd="0" destOrd="0" presId="urn:microsoft.com/office/officeart/2005/8/layout/hList7"/>
    <dgm:cxn modelId="{5101C50C-934E-46BC-AA5F-94542C763DAA}" type="presOf" srcId="{6D9B6730-95AB-4AFC-AA56-3DDAD69C340B}" destId="{307AD430-10D5-4B72-8A9D-B96ECACA53FF}" srcOrd="0" destOrd="0" presId="urn:microsoft.com/office/officeart/2005/8/layout/hList7"/>
    <dgm:cxn modelId="{A7505D1C-92BE-4EC4-A5DB-453119917B5E}" type="presOf" srcId="{F6C688A8-CA5F-4402-A631-7C6021825762}" destId="{1B6B2562-056E-425F-A4C9-915097767245}" srcOrd="0" destOrd="0" presId="urn:microsoft.com/office/officeart/2005/8/layout/hList7"/>
    <dgm:cxn modelId="{B2352630-C685-4BFF-A793-C69A33E423CD}" type="presOf" srcId="{043432EF-49C2-437A-A58D-A68FF626F2C1}" destId="{C3046139-F682-48D0-812A-C8C78BFDEA80}" srcOrd="0" destOrd="0" presId="urn:microsoft.com/office/officeart/2005/8/layout/hList7"/>
    <dgm:cxn modelId="{CA8FBE3A-D832-4C90-B793-27E8F096C669}" srcId="{DCECC615-52E1-40ED-B39A-52820DAB36A8}" destId="{6378604C-1C1B-4264-897E-981DE9401544}" srcOrd="1" destOrd="0" parTransId="{EAB356B3-B52B-4CE6-964B-65483F5B258A}" sibTransId="{F6C688A8-CA5F-4402-A631-7C6021825762}"/>
    <dgm:cxn modelId="{293FF23A-996F-4005-9A0E-214A854B5AB5}" type="presOf" srcId="{916229A1-5568-4720-8BEB-09B35178E4D9}" destId="{C80682C7-CBAF-494C-95AF-BCA40FC89BAE}" srcOrd="0" destOrd="0" presId="urn:microsoft.com/office/officeart/2005/8/layout/hList7"/>
    <dgm:cxn modelId="{205B7E52-8962-4E7D-A649-2C8A5E0A7693}" type="presOf" srcId="{916229A1-5568-4720-8BEB-09B35178E4D9}" destId="{F67D53DF-4FC5-4E37-9565-86CFCE4994A2}" srcOrd="1" destOrd="0" presId="urn:microsoft.com/office/officeart/2005/8/layout/hList7"/>
    <dgm:cxn modelId="{70217A7F-8CD4-426D-8F98-06B52EA76736}" type="presOf" srcId="{043432EF-49C2-437A-A58D-A68FF626F2C1}" destId="{7BF6E978-5D74-427D-9911-8D7242D4B9B6}" srcOrd="1" destOrd="0" presId="urn:microsoft.com/office/officeart/2005/8/layout/hList7"/>
    <dgm:cxn modelId="{82A7168C-2390-4534-93EE-ED3D17740E96}" type="presOf" srcId="{6378604C-1C1B-4264-897E-981DE9401544}" destId="{618B73CC-33E3-4A76-AA2F-19C5652E4357}" srcOrd="0" destOrd="0" presId="urn:microsoft.com/office/officeart/2005/8/layout/hList7"/>
    <dgm:cxn modelId="{69BB6198-4F2A-4C0F-A45B-84295488560B}" type="presOf" srcId="{DCECC615-52E1-40ED-B39A-52820DAB36A8}" destId="{B931415B-8FC6-4D8F-B990-2351F34865FE}" srcOrd="0" destOrd="0" presId="urn:microsoft.com/office/officeart/2005/8/layout/hList7"/>
    <dgm:cxn modelId="{2364BDB0-5D97-4286-A7F0-3254B9700F4F}" srcId="{DCECC615-52E1-40ED-B39A-52820DAB36A8}" destId="{043432EF-49C2-437A-A58D-A68FF626F2C1}" srcOrd="3" destOrd="0" parTransId="{D7F0AC40-2FDB-4D15-858F-6DFB271A9A63}" sibTransId="{1FA0721B-0B6B-4FEC-8C09-9C5040D7BA08}"/>
    <dgm:cxn modelId="{3E77CAE0-8B0F-4887-A0A3-A6DE215EE4C5}" type="presOf" srcId="{6378604C-1C1B-4264-897E-981DE9401544}" destId="{7BAA4456-3AC1-4CB1-A770-A51F3B4A25A7}" srcOrd="1" destOrd="0" presId="urn:microsoft.com/office/officeart/2005/8/layout/hList7"/>
    <dgm:cxn modelId="{AC2B44E4-71D8-467D-B0D4-F2008F8CFD7D}" srcId="{DCECC615-52E1-40ED-B39A-52820DAB36A8}" destId="{916229A1-5568-4720-8BEB-09B35178E4D9}" srcOrd="0" destOrd="0" parTransId="{93B136AE-2AB1-45F2-AF3C-8BE2DEFAB4E6}" sibTransId="{6D9B6730-95AB-4AFC-AA56-3DDAD69C340B}"/>
    <dgm:cxn modelId="{2C3DD0F2-98A8-40D2-83A7-8CB86E526C4E}" srcId="{DCECC615-52E1-40ED-B39A-52820DAB36A8}" destId="{721CEE55-A819-454D-BDC8-DFE52C3F6583}" srcOrd="2" destOrd="0" parTransId="{4AB434E4-79EA-4AD5-8446-3AD026660E51}" sibTransId="{5D71B0FF-75B8-4F84-98DD-71D328DD63E3}"/>
    <dgm:cxn modelId="{77C09FFA-DB49-45BE-BA48-6EFDF5D20508}" type="presOf" srcId="{721CEE55-A819-454D-BDC8-DFE52C3F6583}" destId="{792BE9C5-8226-4CAF-9320-DC8E3F79AF74}" srcOrd="0" destOrd="0" presId="urn:microsoft.com/office/officeart/2005/8/layout/hList7"/>
    <dgm:cxn modelId="{26B2A9FE-7613-4A09-99BE-8F4A30EB5C24}" type="presOf" srcId="{721CEE55-A819-454D-BDC8-DFE52C3F6583}" destId="{B2726F35-F9CE-4512-BA4D-BC3BC18FD646}" srcOrd="1" destOrd="0" presId="urn:microsoft.com/office/officeart/2005/8/layout/hList7"/>
    <dgm:cxn modelId="{BF1B66F0-670E-4E5D-AE7F-7501FE7D7B79}" type="presParOf" srcId="{B931415B-8FC6-4D8F-B990-2351F34865FE}" destId="{677E01D8-664B-4D7D-B403-311DD0B75AB7}" srcOrd="0" destOrd="0" presId="urn:microsoft.com/office/officeart/2005/8/layout/hList7"/>
    <dgm:cxn modelId="{5F3AA2DA-BA22-4625-A017-F947E6196E47}" type="presParOf" srcId="{B931415B-8FC6-4D8F-B990-2351F34865FE}" destId="{C1BC6F49-0A7D-40E3-A0A6-7CF2870AD703}" srcOrd="1" destOrd="0" presId="urn:microsoft.com/office/officeart/2005/8/layout/hList7"/>
    <dgm:cxn modelId="{4F1C39DD-0170-4A89-86AE-C8DB562B5B6E}" type="presParOf" srcId="{C1BC6F49-0A7D-40E3-A0A6-7CF2870AD703}" destId="{D156C40D-DE0F-4233-B8C3-DA36E335E1C0}" srcOrd="0" destOrd="0" presId="urn:microsoft.com/office/officeart/2005/8/layout/hList7"/>
    <dgm:cxn modelId="{1750B95C-B3DF-4EDE-90AF-4F5184E63DAD}" type="presParOf" srcId="{D156C40D-DE0F-4233-B8C3-DA36E335E1C0}" destId="{C80682C7-CBAF-494C-95AF-BCA40FC89BAE}" srcOrd="0" destOrd="0" presId="urn:microsoft.com/office/officeart/2005/8/layout/hList7"/>
    <dgm:cxn modelId="{062DA196-D724-4B30-B94F-BCFB779AF898}" type="presParOf" srcId="{D156C40D-DE0F-4233-B8C3-DA36E335E1C0}" destId="{F67D53DF-4FC5-4E37-9565-86CFCE4994A2}" srcOrd="1" destOrd="0" presId="urn:microsoft.com/office/officeart/2005/8/layout/hList7"/>
    <dgm:cxn modelId="{FF46BEF8-5FB1-4E98-8386-82E3E583013A}" type="presParOf" srcId="{D156C40D-DE0F-4233-B8C3-DA36E335E1C0}" destId="{09D36170-A846-4808-A3EE-31822CAA7F89}" srcOrd="2" destOrd="0" presId="urn:microsoft.com/office/officeart/2005/8/layout/hList7"/>
    <dgm:cxn modelId="{059E5F62-42EE-4DCA-99F6-1ABB10BD4DF1}" type="presParOf" srcId="{D156C40D-DE0F-4233-B8C3-DA36E335E1C0}" destId="{C6AAD4E1-C0A5-49B1-9E50-7468A51BF819}" srcOrd="3" destOrd="0" presId="urn:microsoft.com/office/officeart/2005/8/layout/hList7"/>
    <dgm:cxn modelId="{C1FF6219-FF1C-44D5-94C6-E163B046C09C}" type="presParOf" srcId="{C1BC6F49-0A7D-40E3-A0A6-7CF2870AD703}" destId="{307AD430-10D5-4B72-8A9D-B96ECACA53FF}" srcOrd="1" destOrd="0" presId="urn:microsoft.com/office/officeart/2005/8/layout/hList7"/>
    <dgm:cxn modelId="{A44B52D1-3A37-4E1C-B8A6-693A5C91FCD8}" type="presParOf" srcId="{C1BC6F49-0A7D-40E3-A0A6-7CF2870AD703}" destId="{B043DE00-470F-4D8E-B5C2-359074EC89CF}" srcOrd="2" destOrd="0" presId="urn:microsoft.com/office/officeart/2005/8/layout/hList7"/>
    <dgm:cxn modelId="{4B438C3B-9086-4F7B-A7FD-C03F5FBD8413}" type="presParOf" srcId="{B043DE00-470F-4D8E-B5C2-359074EC89CF}" destId="{618B73CC-33E3-4A76-AA2F-19C5652E4357}" srcOrd="0" destOrd="0" presId="urn:microsoft.com/office/officeart/2005/8/layout/hList7"/>
    <dgm:cxn modelId="{946DBE12-9DCD-4854-8916-647E631D008A}" type="presParOf" srcId="{B043DE00-470F-4D8E-B5C2-359074EC89CF}" destId="{7BAA4456-3AC1-4CB1-A770-A51F3B4A25A7}" srcOrd="1" destOrd="0" presId="urn:microsoft.com/office/officeart/2005/8/layout/hList7"/>
    <dgm:cxn modelId="{A4DD8767-D082-439E-B273-9529BCE2210B}" type="presParOf" srcId="{B043DE00-470F-4D8E-B5C2-359074EC89CF}" destId="{609B0D54-FD65-44E7-96A6-C8578DAA2E0E}" srcOrd="2" destOrd="0" presId="urn:microsoft.com/office/officeart/2005/8/layout/hList7"/>
    <dgm:cxn modelId="{3107BB48-AB11-40BB-A28B-D0086FF3285E}" type="presParOf" srcId="{B043DE00-470F-4D8E-B5C2-359074EC89CF}" destId="{9C02A808-3B8D-4BC3-97AB-310637D53589}" srcOrd="3" destOrd="0" presId="urn:microsoft.com/office/officeart/2005/8/layout/hList7"/>
    <dgm:cxn modelId="{988887BC-1C98-413D-B118-C762C10DA881}" type="presParOf" srcId="{C1BC6F49-0A7D-40E3-A0A6-7CF2870AD703}" destId="{1B6B2562-056E-425F-A4C9-915097767245}" srcOrd="3" destOrd="0" presId="urn:microsoft.com/office/officeart/2005/8/layout/hList7"/>
    <dgm:cxn modelId="{B4321C80-F265-413D-AB1F-0AD060CC1A49}" type="presParOf" srcId="{C1BC6F49-0A7D-40E3-A0A6-7CF2870AD703}" destId="{783D898B-64B4-460F-8A8A-B5FA1E9E950D}" srcOrd="4" destOrd="0" presId="urn:microsoft.com/office/officeart/2005/8/layout/hList7"/>
    <dgm:cxn modelId="{3C76F6F8-3388-42AF-89F9-A1FFA07572D4}" type="presParOf" srcId="{783D898B-64B4-460F-8A8A-B5FA1E9E950D}" destId="{792BE9C5-8226-4CAF-9320-DC8E3F79AF74}" srcOrd="0" destOrd="0" presId="urn:microsoft.com/office/officeart/2005/8/layout/hList7"/>
    <dgm:cxn modelId="{4E758547-BA84-4FF9-857B-65ADD706FC82}" type="presParOf" srcId="{783D898B-64B4-460F-8A8A-B5FA1E9E950D}" destId="{B2726F35-F9CE-4512-BA4D-BC3BC18FD646}" srcOrd="1" destOrd="0" presId="urn:microsoft.com/office/officeart/2005/8/layout/hList7"/>
    <dgm:cxn modelId="{CB004F49-CE08-403B-8CD6-11C1F774DC4F}" type="presParOf" srcId="{783D898B-64B4-460F-8A8A-B5FA1E9E950D}" destId="{927A6A54-428B-4703-B35C-D8AC1075FC48}" srcOrd="2" destOrd="0" presId="urn:microsoft.com/office/officeart/2005/8/layout/hList7"/>
    <dgm:cxn modelId="{DECFC15B-6743-4A65-91BE-3E5DD14C775A}" type="presParOf" srcId="{783D898B-64B4-460F-8A8A-B5FA1E9E950D}" destId="{33E77890-FA80-43B9-B484-A0184461BD66}" srcOrd="3" destOrd="0" presId="urn:microsoft.com/office/officeart/2005/8/layout/hList7"/>
    <dgm:cxn modelId="{E194DC89-4398-4CA4-8298-E5C640AE2B1A}" type="presParOf" srcId="{C1BC6F49-0A7D-40E3-A0A6-7CF2870AD703}" destId="{48A5B2B4-DBF8-4087-BE01-91758A8F6F17}" srcOrd="5" destOrd="0" presId="urn:microsoft.com/office/officeart/2005/8/layout/hList7"/>
    <dgm:cxn modelId="{9A728B35-D58F-47A7-B8EB-1114261DBCA0}" type="presParOf" srcId="{C1BC6F49-0A7D-40E3-A0A6-7CF2870AD703}" destId="{0951045D-9BA2-47EB-A659-6B4EF00227D0}" srcOrd="6" destOrd="0" presId="urn:microsoft.com/office/officeart/2005/8/layout/hList7"/>
    <dgm:cxn modelId="{DD6C1F1A-A848-4CB0-BDD8-F7682A3C5642}" type="presParOf" srcId="{0951045D-9BA2-47EB-A659-6B4EF00227D0}" destId="{C3046139-F682-48D0-812A-C8C78BFDEA80}" srcOrd="0" destOrd="0" presId="urn:microsoft.com/office/officeart/2005/8/layout/hList7"/>
    <dgm:cxn modelId="{C5AF0387-3113-4B8A-9114-C047CF246AFF}" type="presParOf" srcId="{0951045D-9BA2-47EB-A659-6B4EF00227D0}" destId="{7BF6E978-5D74-427D-9911-8D7242D4B9B6}" srcOrd="1" destOrd="0" presId="urn:microsoft.com/office/officeart/2005/8/layout/hList7"/>
    <dgm:cxn modelId="{45F38875-2584-4838-A081-004A64808CB0}" type="presParOf" srcId="{0951045D-9BA2-47EB-A659-6B4EF00227D0}" destId="{AEFF5674-5F93-4BDA-A4CF-D18B0E62AD37}" srcOrd="2" destOrd="0" presId="urn:microsoft.com/office/officeart/2005/8/layout/hList7"/>
    <dgm:cxn modelId="{468E091A-6084-49BF-B0E9-533A5129BB15}" type="presParOf" srcId="{0951045D-9BA2-47EB-A659-6B4EF00227D0}" destId="{ED58902C-DBBF-428C-A456-EE86759C169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18948C-F3A4-4FE9-B985-9CF056E3087B}" type="doc">
      <dgm:prSet loTypeId="urn:microsoft.com/office/officeart/2005/8/layout/hList7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03A65D4B-B46B-4A6B-A617-434C0D52BC1B}">
      <dgm:prSet/>
      <dgm:spPr/>
      <dgm:t>
        <a:bodyPr/>
        <a:lstStyle/>
        <a:p>
          <a:r>
            <a:rPr lang="en-US" dirty="0"/>
            <a:t>Places administrative burden on thinly staffed financial aid offices.</a:t>
          </a:r>
        </a:p>
      </dgm:t>
    </dgm:pt>
    <dgm:pt modelId="{3C71BA22-22D3-4CF8-91D3-7CF016B6C08A}" type="parTrans" cxnId="{E99B58EA-C64F-4CD5-8401-C3AD927EA0F8}">
      <dgm:prSet/>
      <dgm:spPr/>
      <dgm:t>
        <a:bodyPr/>
        <a:lstStyle/>
        <a:p>
          <a:endParaRPr lang="en-US"/>
        </a:p>
      </dgm:t>
    </dgm:pt>
    <dgm:pt modelId="{08639516-1103-4BE4-A341-4954653770ED}" type="sibTrans" cxnId="{E99B58EA-C64F-4CD5-8401-C3AD927EA0F8}">
      <dgm:prSet/>
      <dgm:spPr/>
      <dgm:t>
        <a:bodyPr/>
        <a:lstStyle/>
        <a:p>
          <a:endParaRPr lang="en-US"/>
        </a:p>
      </dgm:t>
    </dgm:pt>
    <dgm:pt modelId="{A5638569-30A7-4CD8-9639-9098F1BD72E4}">
      <dgm:prSet/>
      <dgm:spPr/>
      <dgm:t>
        <a:bodyPr/>
        <a:lstStyle/>
        <a:p>
          <a:r>
            <a:rPr lang="en-US" dirty="0"/>
            <a:t>Potential attrition rates as students become frustrated or disillusioned with the institutions’ ability to support them.</a:t>
          </a:r>
        </a:p>
      </dgm:t>
    </dgm:pt>
    <dgm:pt modelId="{0D23D3DD-E520-4F5F-9CD9-D5DC482BFAB2}" type="parTrans" cxnId="{0A2C38F5-9457-4E03-A1AD-EBB257AED88B}">
      <dgm:prSet/>
      <dgm:spPr/>
      <dgm:t>
        <a:bodyPr/>
        <a:lstStyle/>
        <a:p>
          <a:endParaRPr lang="en-US"/>
        </a:p>
      </dgm:t>
    </dgm:pt>
    <dgm:pt modelId="{162884E6-A525-45A7-9672-7B2D26677AEB}" type="sibTrans" cxnId="{0A2C38F5-9457-4E03-A1AD-EBB257AED88B}">
      <dgm:prSet/>
      <dgm:spPr/>
      <dgm:t>
        <a:bodyPr/>
        <a:lstStyle/>
        <a:p>
          <a:endParaRPr lang="en-US"/>
        </a:p>
      </dgm:t>
    </dgm:pt>
    <dgm:pt modelId="{73CA190F-A642-4535-88D4-9AFF889E1AA2}">
      <dgm:prSet/>
      <dgm:spPr/>
      <dgm:t>
        <a:bodyPr/>
        <a:lstStyle/>
        <a:p>
          <a:r>
            <a:rPr lang="en-US" dirty="0"/>
            <a:t>Erode trust among current and prospective and current students, families, and stakeholders. </a:t>
          </a:r>
        </a:p>
      </dgm:t>
    </dgm:pt>
    <dgm:pt modelId="{8951863D-9AFB-4537-B674-4F479CAAFD23}" type="parTrans" cxnId="{B0D1F9B3-FB9E-42DC-8AB1-2A8C47D36D8C}">
      <dgm:prSet/>
      <dgm:spPr/>
      <dgm:t>
        <a:bodyPr/>
        <a:lstStyle/>
        <a:p>
          <a:endParaRPr lang="en-US"/>
        </a:p>
      </dgm:t>
    </dgm:pt>
    <dgm:pt modelId="{AA630A4C-FAAC-42D1-B8E1-6F2D21CD005F}" type="sibTrans" cxnId="{B0D1F9B3-FB9E-42DC-8AB1-2A8C47D36D8C}">
      <dgm:prSet/>
      <dgm:spPr/>
      <dgm:t>
        <a:bodyPr/>
        <a:lstStyle/>
        <a:p>
          <a:endParaRPr lang="en-US"/>
        </a:p>
      </dgm:t>
    </dgm:pt>
    <dgm:pt modelId="{629BE265-717A-4882-ADA8-110B6459703D}">
      <dgm:prSet/>
      <dgm:spPr/>
      <dgm:t>
        <a:bodyPr/>
        <a:lstStyle/>
        <a:p>
          <a:r>
            <a:rPr lang="en-US" dirty="0"/>
            <a:t>Colleges/Universities are anxiously awaiting critical updates and information from Federal Student Aid.</a:t>
          </a:r>
        </a:p>
      </dgm:t>
    </dgm:pt>
    <dgm:pt modelId="{98D33857-0D3B-46AB-B259-E44D3D99EEA0}" type="parTrans" cxnId="{AD585267-3B8B-4D9E-82D3-315A130F8213}">
      <dgm:prSet/>
      <dgm:spPr/>
      <dgm:t>
        <a:bodyPr/>
        <a:lstStyle/>
        <a:p>
          <a:endParaRPr lang="en-US"/>
        </a:p>
      </dgm:t>
    </dgm:pt>
    <dgm:pt modelId="{2D650A33-948F-4516-8B6A-0BDBB755B712}" type="sibTrans" cxnId="{AD585267-3B8B-4D9E-82D3-315A130F8213}">
      <dgm:prSet/>
      <dgm:spPr/>
      <dgm:t>
        <a:bodyPr/>
        <a:lstStyle/>
        <a:p>
          <a:endParaRPr lang="en-US"/>
        </a:p>
      </dgm:t>
    </dgm:pt>
    <dgm:pt modelId="{D16CF14C-4C64-4698-9BF9-CFFD078F7F4B}" type="pres">
      <dgm:prSet presAssocID="{8A18948C-F3A4-4FE9-B985-9CF056E3087B}" presName="Name0" presStyleCnt="0">
        <dgm:presLayoutVars>
          <dgm:dir/>
          <dgm:resizeHandles val="exact"/>
        </dgm:presLayoutVars>
      </dgm:prSet>
      <dgm:spPr/>
    </dgm:pt>
    <dgm:pt modelId="{85EB92E9-C0E1-4F5C-A609-546A5340BB04}" type="pres">
      <dgm:prSet presAssocID="{8A18948C-F3A4-4FE9-B985-9CF056E3087B}" presName="fgShape" presStyleLbl="fgShp" presStyleIdx="0" presStyleCnt="1"/>
      <dgm:spPr/>
    </dgm:pt>
    <dgm:pt modelId="{65C1093F-BC49-4F36-8C9A-12E8753D144B}" type="pres">
      <dgm:prSet presAssocID="{8A18948C-F3A4-4FE9-B985-9CF056E3087B}" presName="linComp" presStyleCnt="0"/>
      <dgm:spPr/>
    </dgm:pt>
    <dgm:pt modelId="{B003B313-D29D-4360-A5C7-8803854685A2}" type="pres">
      <dgm:prSet presAssocID="{629BE265-717A-4882-ADA8-110B6459703D}" presName="compNode" presStyleCnt="0"/>
      <dgm:spPr/>
    </dgm:pt>
    <dgm:pt modelId="{EE36ADD5-5072-4050-BFB8-CFA835BBC0C0}" type="pres">
      <dgm:prSet presAssocID="{629BE265-717A-4882-ADA8-110B6459703D}" presName="bkgdShape" presStyleLbl="node1" presStyleIdx="0" presStyleCnt="4"/>
      <dgm:spPr/>
    </dgm:pt>
    <dgm:pt modelId="{3D9F98CD-0B12-4039-8A01-98FB868049C2}" type="pres">
      <dgm:prSet presAssocID="{629BE265-717A-4882-ADA8-110B6459703D}" presName="nodeTx" presStyleLbl="node1" presStyleIdx="0" presStyleCnt="4">
        <dgm:presLayoutVars>
          <dgm:bulletEnabled val="1"/>
        </dgm:presLayoutVars>
      </dgm:prSet>
      <dgm:spPr/>
    </dgm:pt>
    <dgm:pt modelId="{2CAA55DA-C19D-4F60-B0D4-1C488AA84143}" type="pres">
      <dgm:prSet presAssocID="{629BE265-717A-4882-ADA8-110B6459703D}" presName="invisiNode" presStyleLbl="node1" presStyleIdx="0" presStyleCnt="4"/>
      <dgm:spPr/>
    </dgm:pt>
    <dgm:pt modelId="{A9076A4E-A2F7-47E3-9B84-05DD732E0E96}" type="pres">
      <dgm:prSet presAssocID="{629BE265-717A-4882-ADA8-110B6459703D}" presName="imagNode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ought with solid fill"/>
        </a:ext>
      </dgm:extLst>
    </dgm:pt>
    <dgm:pt modelId="{6989885D-F6B3-4807-B721-CDE358982337}" type="pres">
      <dgm:prSet presAssocID="{2D650A33-948F-4516-8B6A-0BDBB755B712}" presName="sibTrans" presStyleLbl="sibTrans2D1" presStyleIdx="0" presStyleCnt="0"/>
      <dgm:spPr/>
    </dgm:pt>
    <dgm:pt modelId="{F41A6E40-5131-491F-860E-83B13BE930BD}" type="pres">
      <dgm:prSet presAssocID="{03A65D4B-B46B-4A6B-A617-434C0D52BC1B}" presName="compNode" presStyleCnt="0"/>
      <dgm:spPr/>
    </dgm:pt>
    <dgm:pt modelId="{D7136912-B6CD-422C-B337-04579A9D77E2}" type="pres">
      <dgm:prSet presAssocID="{03A65D4B-B46B-4A6B-A617-434C0D52BC1B}" presName="bkgdShape" presStyleLbl="node1" presStyleIdx="1" presStyleCnt="4"/>
      <dgm:spPr/>
    </dgm:pt>
    <dgm:pt modelId="{B88058F9-10ED-42C1-9E83-0C5478CFC8F3}" type="pres">
      <dgm:prSet presAssocID="{03A65D4B-B46B-4A6B-A617-434C0D52BC1B}" presName="nodeTx" presStyleLbl="node1" presStyleIdx="1" presStyleCnt="4">
        <dgm:presLayoutVars>
          <dgm:bulletEnabled val="1"/>
        </dgm:presLayoutVars>
      </dgm:prSet>
      <dgm:spPr/>
    </dgm:pt>
    <dgm:pt modelId="{65B9E5D5-C960-4E64-8EF7-3E5E05949F3A}" type="pres">
      <dgm:prSet presAssocID="{03A65D4B-B46B-4A6B-A617-434C0D52BC1B}" presName="invisiNode" presStyleLbl="node1" presStyleIdx="1" presStyleCnt="4"/>
      <dgm:spPr/>
    </dgm:pt>
    <dgm:pt modelId="{45834298-2407-44FE-9A40-882727268F1C}" type="pres">
      <dgm:prSet presAssocID="{03A65D4B-B46B-4A6B-A617-434C0D52BC1B}" presName="imagNode" presStyleLbl="fgImgPlac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pty battery outline"/>
        </a:ext>
      </dgm:extLst>
    </dgm:pt>
    <dgm:pt modelId="{A3B8B73F-C02D-4256-99D3-8490B0579A4D}" type="pres">
      <dgm:prSet presAssocID="{08639516-1103-4BE4-A341-4954653770ED}" presName="sibTrans" presStyleLbl="sibTrans2D1" presStyleIdx="0" presStyleCnt="0"/>
      <dgm:spPr/>
    </dgm:pt>
    <dgm:pt modelId="{B2494A9F-F149-4955-8F58-D0B25B8ABA8B}" type="pres">
      <dgm:prSet presAssocID="{A5638569-30A7-4CD8-9639-9098F1BD72E4}" presName="compNode" presStyleCnt="0"/>
      <dgm:spPr/>
    </dgm:pt>
    <dgm:pt modelId="{7348B608-E409-4D4C-BA70-1DE608E019B9}" type="pres">
      <dgm:prSet presAssocID="{A5638569-30A7-4CD8-9639-9098F1BD72E4}" presName="bkgdShape" presStyleLbl="node1" presStyleIdx="2" presStyleCnt="4"/>
      <dgm:spPr/>
    </dgm:pt>
    <dgm:pt modelId="{E990D0B0-7766-45F5-A36A-084B30FBFA25}" type="pres">
      <dgm:prSet presAssocID="{A5638569-30A7-4CD8-9639-9098F1BD72E4}" presName="nodeTx" presStyleLbl="node1" presStyleIdx="2" presStyleCnt="4">
        <dgm:presLayoutVars>
          <dgm:bulletEnabled val="1"/>
        </dgm:presLayoutVars>
      </dgm:prSet>
      <dgm:spPr/>
    </dgm:pt>
    <dgm:pt modelId="{7ECC4C65-81C9-4919-9270-580EAC9B4B37}" type="pres">
      <dgm:prSet presAssocID="{A5638569-30A7-4CD8-9639-9098F1BD72E4}" presName="invisiNode" presStyleLbl="node1" presStyleIdx="2" presStyleCnt="4"/>
      <dgm:spPr/>
    </dgm:pt>
    <dgm:pt modelId="{0A45CB7D-0D5A-4BEE-8E6F-0BF18A66D297}" type="pres">
      <dgm:prSet presAssocID="{A5638569-30A7-4CD8-9639-9098F1BD72E4}" presName="imagNode" presStyleLbl="fgImgPlac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wnward trend graph with solid fill"/>
        </a:ext>
      </dgm:extLst>
    </dgm:pt>
    <dgm:pt modelId="{4B57FDB4-ECE1-4621-AC89-4416EE2C568C}" type="pres">
      <dgm:prSet presAssocID="{162884E6-A525-45A7-9672-7B2D26677AEB}" presName="sibTrans" presStyleLbl="sibTrans2D1" presStyleIdx="0" presStyleCnt="0"/>
      <dgm:spPr/>
    </dgm:pt>
    <dgm:pt modelId="{F0BCA02B-08E0-4CB0-A888-014B1296F928}" type="pres">
      <dgm:prSet presAssocID="{73CA190F-A642-4535-88D4-9AFF889E1AA2}" presName="compNode" presStyleCnt="0"/>
      <dgm:spPr/>
    </dgm:pt>
    <dgm:pt modelId="{A36F96A0-9298-4E31-9842-5DD61F2B45B8}" type="pres">
      <dgm:prSet presAssocID="{73CA190F-A642-4535-88D4-9AFF889E1AA2}" presName="bkgdShape" presStyleLbl="node1" presStyleIdx="3" presStyleCnt="4"/>
      <dgm:spPr/>
    </dgm:pt>
    <dgm:pt modelId="{7BE85EB5-2EA0-4860-9118-C13C7FD87532}" type="pres">
      <dgm:prSet presAssocID="{73CA190F-A642-4535-88D4-9AFF889E1AA2}" presName="nodeTx" presStyleLbl="node1" presStyleIdx="3" presStyleCnt="4">
        <dgm:presLayoutVars>
          <dgm:bulletEnabled val="1"/>
        </dgm:presLayoutVars>
      </dgm:prSet>
      <dgm:spPr/>
    </dgm:pt>
    <dgm:pt modelId="{F3D03F1F-DA66-4D8E-A6D4-D49A05E14FC2}" type="pres">
      <dgm:prSet presAssocID="{73CA190F-A642-4535-88D4-9AFF889E1AA2}" presName="invisiNode" presStyleLbl="node1" presStyleIdx="3" presStyleCnt="4"/>
      <dgm:spPr/>
    </dgm:pt>
    <dgm:pt modelId="{470720FF-B35D-40CC-8E00-98A8B0A343DE}" type="pres">
      <dgm:prSet presAssocID="{73CA190F-A642-4535-88D4-9AFF889E1AA2}" presName="imagNode" presStyleLbl="fgImgPlac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t with solid fill"/>
        </a:ext>
      </dgm:extLst>
    </dgm:pt>
  </dgm:ptLst>
  <dgm:cxnLst>
    <dgm:cxn modelId="{39F2AD06-735E-41F9-A49A-981446668A8A}" type="presOf" srcId="{A5638569-30A7-4CD8-9639-9098F1BD72E4}" destId="{7348B608-E409-4D4C-BA70-1DE608E019B9}" srcOrd="0" destOrd="0" presId="urn:microsoft.com/office/officeart/2005/8/layout/hList7"/>
    <dgm:cxn modelId="{BAEF0A12-0A81-49CD-8C41-3877DD541500}" type="presOf" srcId="{08639516-1103-4BE4-A341-4954653770ED}" destId="{A3B8B73F-C02D-4256-99D3-8490B0579A4D}" srcOrd="0" destOrd="0" presId="urn:microsoft.com/office/officeart/2005/8/layout/hList7"/>
    <dgm:cxn modelId="{39D8B42D-AB32-4B2B-9949-3594F77D7639}" type="presOf" srcId="{03A65D4B-B46B-4A6B-A617-434C0D52BC1B}" destId="{D7136912-B6CD-422C-B337-04579A9D77E2}" srcOrd="0" destOrd="0" presId="urn:microsoft.com/office/officeart/2005/8/layout/hList7"/>
    <dgm:cxn modelId="{AD585267-3B8B-4D9E-82D3-315A130F8213}" srcId="{8A18948C-F3A4-4FE9-B985-9CF056E3087B}" destId="{629BE265-717A-4882-ADA8-110B6459703D}" srcOrd="0" destOrd="0" parTransId="{98D33857-0D3B-46AB-B259-E44D3D99EEA0}" sibTransId="{2D650A33-948F-4516-8B6A-0BDBB755B712}"/>
    <dgm:cxn modelId="{544C0968-0529-411B-8148-B6611EB6A51F}" type="presOf" srcId="{73CA190F-A642-4535-88D4-9AFF889E1AA2}" destId="{7BE85EB5-2EA0-4860-9118-C13C7FD87532}" srcOrd="1" destOrd="0" presId="urn:microsoft.com/office/officeart/2005/8/layout/hList7"/>
    <dgm:cxn modelId="{15F5A992-C663-410C-BDA2-139F2BF50F54}" type="presOf" srcId="{A5638569-30A7-4CD8-9639-9098F1BD72E4}" destId="{E990D0B0-7766-45F5-A36A-084B30FBFA25}" srcOrd="1" destOrd="0" presId="urn:microsoft.com/office/officeart/2005/8/layout/hList7"/>
    <dgm:cxn modelId="{B0D1F9B3-FB9E-42DC-8AB1-2A8C47D36D8C}" srcId="{8A18948C-F3A4-4FE9-B985-9CF056E3087B}" destId="{73CA190F-A642-4535-88D4-9AFF889E1AA2}" srcOrd="3" destOrd="0" parTransId="{8951863D-9AFB-4537-B674-4F479CAAFD23}" sibTransId="{AA630A4C-FAAC-42D1-B8E1-6F2D21CD005F}"/>
    <dgm:cxn modelId="{121B7BCD-2EAE-4E80-9240-A3167D2FD7DD}" type="presOf" srcId="{73CA190F-A642-4535-88D4-9AFF889E1AA2}" destId="{A36F96A0-9298-4E31-9842-5DD61F2B45B8}" srcOrd="0" destOrd="0" presId="urn:microsoft.com/office/officeart/2005/8/layout/hList7"/>
    <dgm:cxn modelId="{29AEFFDD-DBCA-41D8-9F9D-F78121CDC0AA}" type="presOf" srcId="{162884E6-A525-45A7-9672-7B2D26677AEB}" destId="{4B57FDB4-ECE1-4621-AC89-4416EE2C568C}" srcOrd="0" destOrd="0" presId="urn:microsoft.com/office/officeart/2005/8/layout/hList7"/>
    <dgm:cxn modelId="{BCD873E0-65B1-47D6-BF0E-BEE13E0A39BD}" type="presOf" srcId="{8A18948C-F3A4-4FE9-B985-9CF056E3087B}" destId="{D16CF14C-4C64-4698-9BF9-CFFD078F7F4B}" srcOrd="0" destOrd="0" presId="urn:microsoft.com/office/officeart/2005/8/layout/hList7"/>
    <dgm:cxn modelId="{E99B58EA-C64F-4CD5-8401-C3AD927EA0F8}" srcId="{8A18948C-F3A4-4FE9-B985-9CF056E3087B}" destId="{03A65D4B-B46B-4A6B-A617-434C0D52BC1B}" srcOrd="1" destOrd="0" parTransId="{3C71BA22-22D3-4CF8-91D3-7CF016B6C08A}" sibTransId="{08639516-1103-4BE4-A341-4954653770ED}"/>
    <dgm:cxn modelId="{0CE59DEB-F18E-42C5-863D-B7E1561C0332}" type="presOf" srcId="{629BE265-717A-4882-ADA8-110B6459703D}" destId="{3D9F98CD-0B12-4039-8A01-98FB868049C2}" srcOrd="1" destOrd="0" presId="urn:microsoft.com/office/officeart/2005/8/layout/hList7"/>
    <dgm:cxn modelId="{9B6177EF-C9F9-43F8-B292-6A50D03CC7A9}" type="presOf" srcId="{2D650A33-948F-4516-8B6A-0BDBB755B712}" destId="{6989885D-F6B3-4807-B721-CDE358982337}" srcOrd="0" destOrd="0" presId="urn:microsoft.com/office/officeart/2005/8/layout/hList7"/>
    <dgm:cxn modelId="{0A2C38F5-9457-4E03-A1AD-EBB257AED88B}" srcId="{8A18948C-F3A4-4FE9-B985-9CF056E3087B}" destId="{A5638569-30A7-4CD8-9639-9098F1BD72E4}" srcOrd="2" destOrd="0" parTransId="{0D23D3DD-E520-4F5F-9CD9-D5DC482BFAB2}" sibTransId="{162884E6-A525-45A7-9672-7B2D26677AEB}"/>
    <dgm:cxn modelId="{8F8B54FA-1360-4030-BE7A-8E97231C8F2A}" type="presOf" srcId="{629BE265-717A-4882-ADA8-110B6459703D}" destId="{EE36ADD5-5072-4050-BFB8-CFA835BBC0C0}" srcOrd="0" destOrd="0" presId="urn:microsoft.com/office/officeart/2005/8/layout/hList7"/>
    <dgm:cxn modelId="{A5284AFE-8D99-4CC6-808C-9759B7BC9454}" type="presOf" srcId="{03A65D4B-B46B-4A6B-A617-434C0D52BC1B}" destId="{B88058F9-10ED-42C1-9E83-0C5478CFC8F3}" srcOrd="1" destOrd="0" presId="urn:microsoft.com/office/officeart/2005/8/layout/hList7"/>
    <dgm:cxn modelId="{7EC8404B-BB5B-4DFB-9E78-B1D34D14993D}" type="presParOf" srcId="{D16CF14C-4C64-4698-9BF9-CFFD078F7F4B}" destId="{85EB92E9-C0E1-4F5C-A609-546A5340BB04}" srcOrd="0" destOrd="0" presId="urn:microsoft.com/office/officeart/2005/8/layout/hList7"/>
    <dgm:cxn modelId="{5CD611CD-75C7-45BF-9BD7-A55483E5DDA6}" type="presParOf" srcId="{D16CF14C-4C64-4698-9BF9-CFFD078F7F4B}" destId="{65C1093F-BC49-4F36-8C9A-12E8753D144B}" srcOrd="1" destOrd="0" presId="urn:microsoft.com/office/officeart/2005/8/layout/hList7"/>
    <dgm:cxn modelId="{83F84C3F-249D-4372-B5C5-EEEE0F551AE1}" type="presParOf" srcId="{65C1093F-BC49-4F36-8C9A-12E8753D144B}" destId="{B003B313-D29D-4360-A5C7-8803854685A2}" srcOrd="0" destOrd="0" presId="urn:microsoft.com/office/officeart/2005/8/layout/hList7"/>
    <dgm:cxn modelId="{2E877B5F-F9B3-4A65-8D91-10ABB1315544}" type="presParOf" srcId="{B003B313-D29D-4360-A5C7-8803854685A2}" destId="{EE36ADD5-5072-4050-BFB8-CFA835BBC0C0}" srcOrd="0" destOrd="0" presId="urn:microsoft.com/office/officeart/2005/8/layout/hList7"/>
    <dgm:cxn modelId="{697A6BEB-C2ED-4084-B223-E125EFBC14C4}" type="presParOf" srcId="{B003B313-D29D-4360-A5C7-8803854685A2}" destId="{3D9F98CD-0B12-4039-8A01-98FB868049C2}" srcOrd="1" destOrd="0" presId="urn:microsoft.com/office/officeart/2005/8/layout/hList7"/>
    <dgm:cxn modelId="{9EDFFCE6-D7BE-43F9-9F74-8C5C4C3E6E04}" type="presParOf" srcId="{B003B313-D29D-4360-A5C7-8803854685A2}" destId="{2CAA55DA-C19D-4F60-B0D4-1C488AA84143}" srcOrd="2" destOrd="0" presId="urn:microsoft.com/office/officeart/2005/8/layout/hList7"/>
    <dgm:cxn modelId="{4D7524B5-4558-4355-BF2D-42EB46672FAF}" type="presParOf" srcId="{B003B313-D29D-4360-A5C7-8803854685A2}" destId="{A9076A4E-A2F7-47E3-9B84-05DD732E0E96}" srcOrd="3" destOrd="0" presId="urn:microsoft.com/office/officeart/2005/8/layout/hList7"/>
    <dgm:cxn modelId="{E7ECEED3-4FD8-46F5-B421-CD3182B1BAD5}" type="presParOf" srcId="{65C1093F-BC49-4F36-8C9A-12E8753D144B}" destId="{6989885D-F6B3-4807-B721-CDE358982337}" srcOrd="1" destOrd="0" presId="urn:microsoft.com/office/officeart/2005/8/layout/hList7"/>
    <dgm:cxn modelId="{79085DBE-C76B-4055-8538-C7605677A812}" type="presParOf" srcId="{65C1093F-BC49-4F36-8C9A-12E8753D144B}" destId="{F41A6E40-5131-491F-860E-83B13BE930BD}" srcOrd="2" destOrd="0" presId="urn:microsoft.com/office/officeart/2005/8/layout/hList7"/>
    <dgm:cxn modelId="{12BF44C9-FC40-4A2D-B226-3AB5F1EAF75F}" type="presParOf" srcId="{F41A6E40-5131-491F-860E-83B13BE930BD}" destId="{D7136912-B6CD-422C-B337-04579A9D77E2}" srcOrd="0" destOrd="0" presId="urn:microsoft.com/office/officeart/2005/8/layout/hList7"/>
    <dgm:cxn modelId="{FEF7A285-8C56-43CE-AB8A-FBEB731C4607}" type="presParOf" srcId="{F41A6E40-5131-491F-860E-83B13BE930BD}" destId="{B88058F9-10ED-42C1-9E83-0C5478CFC8F3}" srcOrd="1" destOrd="0" presId="urn:microsoft.com/office/officeart/2005/8/layout/hList7"/>
    <dgm:cxn modelId="{64180367-A93B-4C25-A74C-17651C509CF9}" type="presParOf" srcId="{F41A6E40-5131-491F-860E-83B13BE930BD}" destId="{65B9E5D5-C960-4E64-8EF7-3E5E05949F3A}" srcOrd="2" destOrd="0" presId="urn:microsoft.com/office/officeart/2005/8/layout/hList7"/>
    <dgm:cxn modelId="{01C5DBDA-71D9-42CD-9A1D-FF1DF2AE6598}" type="presParOf" srcId="{F41A6E40-5131-491F-860E-83B13BE930BD}" destId="{45834298-2407-44FE-9A40-882727268F1C}" srcOrd="3" destOrd="0" presId="urn:microsoft.com/office/officeart/2005/8/layout/hList7"/>
    <dgm:cxn modelId="{BC754BEA-5905-4752-ADAC-44FBDBE28570}" type="presParOf" srcId="{65C1093F-BC49-4F36-8C9A-12E8753D144B}" destId="{A3B8B73F-C02D-4256-99D3-8490B0579A4D}" srcOrd="3" destOrd="0" presId="urn:microsoft.com/office/officeart/2005/8/layout/hList7"/>
    <dgm:cxn modelId="{1C07989B-9B48-457B-AAD1-A7454C013FA0}" type="presParOf" srcId="{65C1093F-BC49-4F36-8C9A-12E8753D144B}" destId="{B2494A9F-F149-4955-8F58-D0B25B8ABA8B}" srcOrd="4" destOrd="0" presId="urn:microsoft.com/office/officeart/2005/8/layout/hList7"/>
    <dgm:cxn modelId="{B8594EE5-C84A-4DF0-BCD6-1147EBEBDFE3}" type="presParOf" srcId="{B2494A9F-F149-4955-8F58-D0B25B8ABA8B}" destId="{7348B608-E409-4D4C-BA70-1DE608E019B9}" srcOrd="0" destOrd="0" presId="urn:microsoft.com/office/officeart/2005/8/layout/hList7"/>
    <dgm:cxn modelId="{1CDBE57C-67D2-4CFA-A28A-6488E891965A}" type="presParOf" srcId="{B2494A9F-F149-4955-8F58-D0B25B8ABA8B}" destId="{E990D0B0-7766-45F5-A36A-084B30FBFA25}" srcOrd="1" destOrd="0" presId="urn:microsoft.com/office/officeart/2005/8/layout/hList7"/>
    <dgm:cxn modelId="{B6036CBA-3110-4425-9449-814A864BFF33}" type="presParOf" srcId="{B2494A9F-F149-4955-8F58-D0B25B8ABA8B}" destId="{7ECC4C65-81C9-4919-9270-580EAC9B4B37}" srcOrd="2" destOrd="0" presId="urn:microsoft.com/office/officeart/2005/8/layout/hList7"/>
    <dgm:cxn modelId="{5E80C1EC-3844-4169-B1F9-4D4CA4F1F737}" type="presParOf" srcId="{B2494A9F-F149-4955-8F58-D0B25B8ABA8B}" destId="{0A45CB7D-0D5A-4BEE-8E6F-0BF18A66D297}" srcOrd="3" destOrd="0" presId="urn:microsoft.com/office/officeart/2005/8/layout/hList7"/>
    <dgm:cxn modelId="{7D07E373-4958-47C1-B918-37B67F7D33B2}" type="presParOf" srcId="{65C1093F-BC49-4F36-8C9A-12E8753D144B}" destId="{4B57FDB4-ECE1-4621-AC89-4416EE2C568C}" srcOrd="5" destOrd="0" presId="urn:microsoft.com/office/officeart/2005/8/layout/hList7"/>
    <dgm:cxn modelId="{E3D01292-DAB1-4185-90D9-8031C067C22C}" type="presParOf" srcId="{65C1093F-BC49-4F36-8C9A-12E8753D144B}" destId="{F0BCA02B-08E0-4CB0-A888-014B1296F928}" srcOrd="6" destOrd="0" presId="urn:microsoft.com/office/officeart/2005/8/layout/hList7"/>
    <dgm:cxn modelId="{9DFB788F-D2A2-4813-9E71-50807EDB04C4}" type="presParOf" srcId="{F0BCA02B-08E0-4CB0-A888-014B1296F928}" destId="{A36F96A0-9298-4E31-9842-5DD61F2B45B8}" srcOrd="0" destOrd="0" presId="urn:microsoft.com/office/officeart/2005/8/layout/hList7"/>
    <dgm:cxn modelId="{02C0F29D-27CE-4058-891F-06B77E258F1E}" type="presParOf" srcId="{F0BCA02B-08E0-4CB0-A888-014B1296F928}" destId="{7BE85EB5-2EA0-4860-9118-C13C7FD87532}" srcOrd="1" destOrd="0" presId="urn:microsoft.com/office/officeart/2005/8/layout/hList7"/>
    <dgm:cxn modelId="{465DF6BD-B054-4521-837C-133AFB446A91}" type="presParOf" srcId="{F0BCA02B-08E0-4CB0-A888-014B1296F928}" destId="{F3D03F1F-DA66-4D8E-A6D4-D49A05E14FC2}" srcOrd="2" destOrd="0" presId="urn:microsoft.com/office/officeart/2005/8/layout/hList7"/>
    <dgm:cxn modelId="{9002DE70-4858-4459-834C-457AAB09EBA9}" type="presParOf" srcId="{F0BCA02B-08E0-4CB0-A888-014B1296F928}" destId="{470720FF-B35D-40CC-8E00-98A8B0A343D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CF2AD2-7F2B-4D6F-80CD-350D864ACFE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275625-3076-472E-A137-970E392FED2A}">
      <dgm:prSet/>
      <dgm:spPr/>
      <dgm:t>
        <a:bodyPr/>
        <a:lstStyle/>
        <a:p>
          <a:r>
            <a:rPr lang="en-US" b="1" dirty="0">
              <a:latin typeface="+mj-lt"/>
            </a:rPr>
            <a:t>Centering students </a:t>
          </a:r>
        </a:p>
      </dgm:t>
    </dgm:pt>
    <dgm:pt modelId="{42CAC264-60C2-4700-AE34-591E663C3F96}" type="parTrans" cxnId="{EF2A0C49-B070-4910-AAAC-34DE213C5A42}">
      <dgm:prSet/>
      <dgm:spPr/>
      <dgm:t>
        <a:bodyPr/>
        <a:lstStyle/>
        <a:p>
          <a:endParaRPr lang="en-US"/>
        </a:p>
      </dgm:t>
    </dgm:pt>
    <dgm:pt modelId="{BC91C4F5-D29A-42A0-A129-2EA6C66102DA}" type="sibTrans" cxnId="{EF2A0C49-B070-4910-AAAC-34DE213C5A42}">
      <dgm:prSet/>
      <dgm:spPr/>
      <dgm:t>
        <a:bodyPr/>
        <a:lstStyle/>
        <a:p>
          <a:endParaRPr lang="en-US"/>
        </a:p>
      </dgm:t>
    </dgm:pt>
    <dgm:pt modelId="{886D6CA0-0048-4A0B-A89E-D733E1D2963D}">
      <dgm:prSet/>
      <dgm:spPr/>
      <dgm:t>
        <a:bodyPr/>
        <a:lstStyle/>
        <a:p>
          <a:r>
            <a:rPr lang="en-US" b="1" dirty="0">
              <a:latin typeface="+mj-lt"/>
            </a:rPr>
            <a:t>Communication and marketing</a:t>
          </a:r>
        </a:p>
      </dgm:t>
    </dgm:pt>
    <dgm:pt modelId="{3166E99E-D5BE-4DF8-9291-6D3F0261D576}" type="parTrans" cxnId="{E4E47C43-4F21-49C7-B683-EE2FF36EB9D4}">
      <dgm:prSet/>
      <dgm:spPr/>
      <dgm:t>
        <a:bodyPr/>
        <a:lstStyle/>
        <a:p>
          <a:endParaRPr lang="en-US"/>
        </a:p>
      </dgm:t>
    </dgm:pt>
    <dgm:pt modelId="{37C45CDF-E755-4930-8DD2-15A8BA27EF99}" type="sibTrans" cxnId="{E4E47C43-4F21-49C7-B683-EE2FF36EB9D4}">
      <dgm:prSet/>
      <dgm:spPr/>
      <dgm:t>
        <a:bodyPr/>
        <a:lstStyle/>
        <a:p>
          <a:endParaRPr lang="en-US"/>
        </a:p>
      </dgm:t>
    </dgm:pt>
    <dgm:pt modelId="{B79B3248-CB99-4D57-A742-B9A03275C71E}">
      <dgm:prSet/>
      <dgm:spPr/>
      <dgm:t>
        <a:bodyPr/>
        <a:lstStyle/>
        <a:p>
          <a:r>
            <a:rPr lang="en-US" b="1" dirty="0">
              <a:latin typeface="+mj-lt"/>
            </a:rPr>
            <a:t>Differentiating between continuing and new students</a:t>
          </a:r>
        </a:p>
      </dgm:t>
    </dgm:pt>
    <dgm:pt modelId="{D23CA5BE-810D-4300-9E67-CB8BEF4C61EF}" type="parTrans" cxnId="{A2B21A6D-9A8F-4EAB-BF76-BCECA5A27F42}">
      <dgm:prSet/>
      <dgm:spPr/>
      <dgm:t>
        <a:bodyPr/>
        <a:lstStyle/>
        <a:p>
          <a:endParaRPr lang="en-US"/>
        </a:p>
      </dgm:t>
    </dgm:pt>
    <dgm:pt modelId="{CC1B9C2E-C07E-43FC-8EC3-7F3373B893C5}" type="sibTrans" cxnId="{A2B21A6D-9A8F-4EAB-BF76-BCECA5A27F42}">
      <dgm:prSet/>
      <dgm:spPr/>
      <dgm:t>
        <a:bodyPr/>
        <a:lstStyle/>
        <a:p>
          <a:endParaRPr lang="en-US"/>
        </a:p>
      </dgm:t>
    </dgm:pt>
    <dgm:pt modelId="{F356D7CD-B227-46AD-AC56-836CA2D5D2EF}">
      <dgm:prSet/>
      <dgm:spPr/>
      <dgm:t>
        <a:bodyPr/>
        <a:lstStyle/>
        <a:p>
          <a:r>
            <a:rPr lang="en-US" b="1" dirty="0">
              <a:latin typeface="+mj-lt"/>
            </a:rPr>
            <a:t>Lean into flexibility</a:t>
          </a:r>
        </a:p>
      </dgm:t>
    </dgm:pt>
    <dgm:pt modelId="{9F121824-D9BF-4C7D-AD34-A1939B4E6859}" type="parTrans" cxnId="{BCEA1DA7-2D80-4136-9CB6-1D2E8EA98355}">
      <dgm:prSet/>
      <dgm:spPr/>
      <dgm:t>
        <a:bodyPr/>
        <a:lstStyle/>
        <a:p>
          <a:endParaRPr lang="en-US"/>
        </a:p>
      </dgm:t>
    </dgm:pt>
    <dgm:pt modelId="{75BB91F8-217A-4651-BC21-02743A194247}" type="sibTrans" cxnId="{BCEA1DA7-2D80-4136-9CB6-1D2E8EA98355}">
      <dgm:prSet/>
      <dgm:spPr/>
      <dgm:t>
        <a:bodyPr/>
        <a:lstStyle/>
        <a:p>
          <a:endParaRPr lang="en-US"/>
        </a:p>
      </dgm:t>
    </dgm:pt>
    <dgm:pt modelId="{B9A31CC5-D117-4E25-A253-AB30ACC691C4}" type="pres">
      <dgm:prSet presAssocID="{63CF2AD2-7F2B-4D6F-80CD-350D864ACFEF}" presName="outerComposite" presStyleCnt="0">
        <dgm:presLayoutVars>
          <dgm:chMax val="5"/>
          <dgm:dir/>
          <dgm:resizeHandles val="exact"/>
        </dgm:presLayoutVars>
      </dgm:prSet>
      <dgm:spPr/>
    </dgm:pt>
    <dgm:pt modelId="{63853255-3024-49CF-8676-9184E391DD81}" type="pres">
      <dgm:prSet presAssocID="{63CF2AD2-7F2B-4D6F-80CD-350D864ACFEF}" presName="dummyMaxCanvas" presStyleCnt="0">
        <dgm:presLayoutVars/>
      </dgm:prSet>
      <dgm:spPr/>
    </dgm:pt>
    <dgm:pt modelId="{FB03ACED-CD9C-4C46-85D5-BF7F922474CA}" type="pres">
      <dgm:prSet presAssocID="{63CF2AD2-7F2B-4D6F-80CD-350D864ACFEF}" presName="FourNodes_1" presStyleLbl="node1" presStyleIdx="0" presStyleCnt="4" custLinFactNeighborX="392">
        <dgm:presLayoutVars>
          <dgm:bulletEnabled val="1"/>
        </dgm:presLayoutVars>
      </dgm:prSet>
      <dgm:spPr/>
    </dgm:pt>
    <dgm:pt modelId="{BEFE5574-4437-44E7-9003-70C286CADFF9}" type="pres">
      <dgm:prSet presAssocID="{63CF2AD2-7F2B-4D6F-80CD-350D864ACFEF}" presName="FourNodes_2" presStyleLbl="node1" presStyleIdx="1" presStyleCnt="4">
        <dgm:presLayoutVars>
          <dgm:bulletEnabled val="1"/>
        </dgm:presLayoutVars>
      </dgm:prSet>
      <dgm:spPr/>
    </dgm:pt>
    <dgm:pt modelId="{12B5CADD-9943-497A-B35F-D98086735138}" type="pres">
      <dgm:prSet presAssocID="{63CF2AD2-7F2B-4D6F-80CD-350D864ACFEF}" presName="FourNodes_3" presStyleLbl="node1" presStyleIdx="2" presStyleCnt="4">
        <dgm:presLayoutVars>
          <dgm:bulletEnabled val="1"/>
        </dgm:presLayoutVars>
      </dgm:prSet>
      <dgm:spPr/>
    </dgm:pt>
    <dgm:pt modelId="{8C557503-3DA9-4AE6-843F-47E43F100EE3}" type="pres">
      <dgm:prSet presAssocID="{63CF2AD2-7F2B-4D6F-80CD-350D864ACFEF}" presName="FourNodes_4" presStyleLbl="node1" presStyleIdx="3" presStyleCnt="4">
        <dgm:presLayoutVars>
          <dgm:bulletEnabled val="1"/>
        </dgm:presLayoutVars>
      </dgm:prSet>
      <dgm:spPr/>
    </dgm:pt>
    <dgm:pt modelId="{6A694854-B137-4ADF-B402-F7D83332168C}" type="pres">
      <dgm:prSet presAssocID="{63CF2AD2-7F2B-4D6F-80CD-350D864ACFEF}" presName="FourConn_1-2" presStyleLbl="fgAccFollowNode1" presStyleIdx="0" presStyleCnt="3">
        <dgm:presLayoutVars>
          <dgm:bulletEnabled val="1"/>
        </dgm:presLayoutVars>
      </dgm:prSet>
      <dgm:spPr/>
    </dgm:pt>
    <dgm:pt modelId="{F9FDEC64-8922-47F5-9551-DEF2D5639FBB}" type="pres">
      <dgm:prSet presAssocID="{63CF2AD2-7F2B-4D6F-80CD-350D864ACFEF}" presName="FourConn_2-3" presStyleLbl="fgAccFollowNode1" presStyleIdx="1" presStyleCnt="3">
        <dgm:presLayoutVars>
          <dgm:bulletEnabled val="1"/>
        </dgm:presLayoutVars>
      </dgm:prSet>
      <dgm:spPr/>
    </dgm:pt>
    <dgm:pt modelId="{264AF660-0D75-4C66-A781-A86E28CAD6A9}" type="pres">
      <dgm:prSet presAssocID="{63CF2AD2-7F2B-4D6F-80CD-350D864ACFEF}" presName="FourConn_3-4" presStyleLbl="fgAccFollowNode1" presStyleIdx="2" presStyleCnt="3">
        <dgm:presLayoutVars>
          <dgm:bulletEnabled val="1"/>
        </dgm:presLayoutVars>
      </dgm:prSet>
      <dgm:spPr/>
    </dgm:pt>
    <dgm:pt modelId="{C52E6E8B-444F-453C-8F3F-E674B48CF528}" type="pres">
      <dgm:prSet presAssocID="{63CF2AD2-7F2B-4D6F-80CD-350D864ACFEF}" presName="FourNodes_1_text" presStyleLbl="node1" presStyleIdx="3" presStyleCnt="4">
        <dgm:presLayoutVars>
          <dgm:bulletEnabled val="1"/>
        </dgm:presLayoutVars>
      </dgm:prSet>
      <dgm:spPr/>
    </dgm:pt>
    <dgm:pt modelId="{35D9624D-BFC9-43FF-A3C8-643844E52E6C}" type="pres">
      <dgm:prSet presAssocID="{63CF2AD2-7F2B-4D6F-80CD-350D864ACFEF}" presName="FourNodes_2_text" presStyleLbl="node1" presStyleIdx="3" presStyleCnt="4">
        <dgm:presLayoutVars>
          <dgm:bulletEnabled val="1"/>
        </dgm:presLayoutVars>
      </dgm:prSet>
      <dgm:spPr/>
    </dgm:pt>
    <dgm:pt modelId="{948A2FF5-4AFA-4B45-ABC8-03C165F6AA7A}" type="pres">
      <dgm:prSet presAssocID="{63CF2AD2-7F2B-4D6F-80CD-350D864ACFEF}" presName="FourNodes_3_text" presStyleLbl="node1" presStyleIdx="3" presStyleCnt="4">
        <dgm:presLayoutVars>
          <dgm:bulletEnabled val="1"/>
        </dgm:presLayoutVars>
      </dgm:prSet>
      <dgm:spPr/>
    </dgm:pt>
    <dgm:pt modelId="{643E64F6-2051-4E22-A3DE-109F091884AE}" type="pres">
      <dgm:prSet presAssocID="{63CF2AD2-7F2B-4D6F-80CD-350D864ACFE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43CA939-3897-4F62-B999-BC59A26EF098}" type="presOf" srcId="{886D6CA0-0048-4A0B-A89E-D733E1D2963D}" destId="{BEFE5574-4437-44E7-9003-70C286CADFF9}" srcOrd="0" destOrd="0" presId="urn:microsoft.com/office/officeart/2005/8/layout/vProcess5"/>
    <dgm:cxn modelId="{89360D5C-018F-4189-99E7-DC15232AE962}" type="presOf" srcId="{F356D7CD-B227-46AD-AC56-836CA2D5D2EF}" destId="{643E64F6-2051-4E22-A3DE-109F091884AE}" srcOrd="1" destOrd="0" presId="urn:microsoft.com/office/officeart/2005/8/layout/vProcess5"/>
    <dgm:cxn modelId="{CEE09F62-4A3E-49CD-A95D-84EC647FD704}" type="presOf" srcId="{F3275625-3076-472E-A137-970E392FED2A}" destId="{C52E6E8B-444F-453C-8F3F-E674B48CF528}" srcOrd="1" destOrd="0" presId="urn:microsoft.com/office/officeart/2005/8/layout/vProcess5"/>
    <dgm:cxn modelId="{E4E47C43-4F21-49C7-B683-EE2FF36EB9D4}" srcId="{63CF2AD2-7F2B-4D6F-80CD-350D864ACFEF}" destId="{886D6CA0-0048-4A0B-A89E-D733E1D2963D}" srcOrd="1" destOrd="0" parTransId="{3166E99E-D5BE-4DF8-9291-6D3F0261D576}" sibTransId="{37C45CDF-E755-4930-8DD2-15A8BA27EF99}"/>
    <dgm:cxn modelId="{2ED6B566-F459-45C8-872D-5F3A6B22BC4E}" type="presOf" srcId="{886D6CA0-0048-4A0B-A89E-D733E1D2963D}" destId="{35D9624D-BFC9-43FF-A3C8-643844E52E6C}" srcOrd="1" destOrd="0" presId="urn:microsoft.com/office/officeart/2005/8/layout/vProcess5"/>
    <dgm:cxn modelId="{D67C1267-547E-4CC7-8A6B-2A6F32E6ABEF}" type="presOf" srcId="{CC1B9C2E-C07E-43FC-8EC3-7F3373B893C5}" destId="{264AF660-0D75-4C66-A781-A86E28CAD6A9}" srcOrd="0" destOrd="0" presId="urn:microsoft.com/office/officeart/2005/8/layout/vProcess5"/>
    <dgm:cxn modelId="{EF2A0C49-B070-4910-AAAC-34DE213C5A42}" srcId="{63CF2AD2-7F2B-4D6F-80CD-350D864ACFEF}" destId="{F3275625-3076-472E-A137-970E392FED2A}" srcOrd="0" destOrd="0" parTransId="{42CAC264-60C2-4700-AE34-591E663C3F96}" sibTransId="{BC91C4F5-D29A-42A0-A129-2EA6C66102DA}"/>
    <dgm:cxn modelId="{2F1E8F69-53B4-4925-A19C-85D450461B24}" type="presOf" srcId="{F356D7CD-B227-46AD-AC56-836CA2D5D2EF}" destId="{8C557503-3DA9-4AE6-843F-47E43F100EE3}" srcOrd="0" destOrd="0" presId="urn:microsoft.com/office/officeart/2005/8/layout/vProcess5"/>
    <dgm:cxn modelId="{99542E4C-6121-49C4-B59B-BBD96E06FEBC}" type="presOf" srcId="{37C45CDF-E755-4930-8DD2-15A8BA27EF99}" destId="{F9FDEC64-8922-47F5-9551-DEF2D5639FBB}" srcOrd="0" destOrd="0" presId="urn:microsoft.com/office/officeart/2005/8/layout/vProcess5"/>
    <dgm:cxn modelId="{A2B21A6D-9A8F-4EAB-BF76-BCECA5A27F42}" srcId="{63CF2AD2-7F2B-4D6F-80CD-350D864ACFEF}" destId="{B79B3248-CB99-4D57-A742-B9A03275C71E}" srcOrd="2" destOrd="0" parTransId="{D23CA5BE-810D-4300-9E67-CB8BEF4C61EF}" sibTransId="{CC1B9C2E-C07E-43FC-8EC3-7F3373B893C5}"/>
    <dgm:cxn modelId="{95C1267D-F7DD-44F1-A286-043FB180B5A3}" type="presOf" srcId="{B79B3248-CB99-4D57-A742-B9A03275C71E}" destId="{12B5CADD-9943-497A-B35F-D98086735138}" srcOrd="0" destOrd="0" presId="urn:microsoft.com/office/officeart/2005/8/layout/vProcess5"/>
    <dgm:cxn modelId="{97446B80-E6A3-40AD-B76C-6E1BC9F2DAB8}" type="presOf" srcId="{63CF2AD2-7F2B-4D6F-80CD-350D864ACFEF}" destId="{B9A31CC5-D117-4E25-A253-AB30ACC691C4}" srcOrd="0" destOrd="0" presId="urn:microsoft.com/office/officeart/2005/8/layout/vProcess5"/>
    <dgm:cxn modelId="{11160F9A-76BE-4C46-86E5-AE89A874D13F}" type="presOf" srcId="{BC91C4F5-D29A-42A0-A129-2EA6C66102DA}" destId="{6A694854-B137-4ADF-B402-F7D83332168C}" srcOrd="0" destOrd="0" presId="urn:microsoft.com/office/officeart/2005/8/layout/vProcess5"/>
    <dgm:cxn modelId="{BCEA1DA7-2D80-4136-9CB6-1D2E8EA98355}" srcId="{63CF2AD2-7F2B-4D6F-80CD-350D864ACFEF}" destId="{F356D7CD-B227-46AD-AC56-836CA2D5D2EF}" srcOrd="3" destOrd="0" parTransId="{9F121824-D9BF-4C7D-AD34-A1939B4E6859}" sibTransId="{75BB91F8-217A-4651-BC21-02743A194247}"/>
    <dgm:cxn modelId="{6E44B9C5-E4A5-4053-BAEF-0E62BC0FA88F}" type="presOf" srcId="{F3275625-3076-472E-A137-970E392FED2A}" destId="{FB03ACED-CD9C-4C46-85D5-BF7F922474CA}" srcOrd="0" destOrd="0" presId="urn:microsoft.com/office/officeart/2005/8/layout/vProcess5"/>
    <dgm:cxn modelId="{4DB368CB-369B-4087-9D63-F5FCECF052A2}" type="presOf" srcId="{B79B3248-CB99-4D57-A742-B9A03275C71E}" destId="{948A2FF5-4AFA-4B45-ABC8-03C165F6AA7A}" srcOrd="1" destOrd="0" presId="urn:microsoft.com/office/officeart/2005/8/layout/vProcess5"/>
    <dgm:cxn modelId="{D9F4E033-7328-48D4-8321-DF7F17A9CBD6}" type="presParOf" srcId="{B9A31CC5-D117-4E25-A253-AB30ACC691C4}" destId="{63853255-3024-49CF-8676-9184E391DD81}" srcOrd="0" destOrd="0" presId="urn:microsoft.com/office/officeart/2005/8/layout/vProcess5"/>
    <dgm:cxn modelId="{F84ED0B9-6862-40C6-AD18-BC3CDB8EB2AD}" type="presParOf" srcId="{B9A31CC5-D117-4E25-A253-AB30ACC691C4}" destId="{FB03ACED-CD9C-4C46-85D5-BF7F922474CA}" srcOrd="1" destOrd="0" presId="urn:microsoft.com/office/officeart/2005/8/layout/vProcess5"/>
    <dgm:cxn modelId="{6D595649-83DD-45D2-A0D0-E8646745E03D}" type="presParOf" srcId="{B9A31CC5-D117-4E25-A253-AB30ACC691C4}" destId="{BEFE5574-4437-44E7-9003-70C286CADFF9}" srcOrd="2" destOrd="0" presId="urn:microsoft.com/office/officeart/2005/8/layout/vProcess5"/>
    <dgm:cxn modelId="{1E91196B-F6B7-424E-A4E4-ADDED9448FAB}" type="presParOf" srcId="{B9A31CC5-D117-4E25-A253-AB30ACC691C4}" destId="{12B5CADD-9943-497A-B35F-D98086735138}" srcOrd="3" destOrd="0" presId="urn:microsoft.com/office/officeart/2005/8/layout/vProcess5"/>
    <dgm:cxn modelId="{744649B5-7E49-4C41-8332-FAB3042FCF8F}" type="presParOf" srcId="{B9A31CC5-D117-4E25-A253-AB30ACC691C4}" destId="{8C557503-3DA9-4AE6-843F-47E43F100EE3}" srcOrd="4" destOrd="0" presId="urn:microsoft.com/office/officeart/2005/8/layout/vProcess5"/>
    <dgm:cxn modelId="{F12FF750-5688-4E58-B56C-09E70FC6B014}" type="presParOf" srcId="{B9A31CC5-D117-4E25-A253-AB30ACC691C4}" destId="{6A694854-B137-4ADF-B402-F7D83332168C}" srcOrd="5" destOrd="0" presId="urn:microsoft.com/office/officeart/2005/8/layout/vProcess5"/>
    <dgm:cxn modelId="{8754F76A-7866-4774-89EB-A17188B2C780}" type="presParOf" srcId="{B9A31CC5-D117-4E25-A253-AB30ACC691C4}" destId="{F9FDEC64-8922-47F5-9551-DEF2D5639FBB}" srcOrd="6" destOrd="0" presId="urn:microsoft.com/office/officeart/2005/8/layout/vProcess5"/>
    <dgm:cxn modelId="{6710B2DB-8A04-4253-9CDB-80DCEC2256BE}" type="presParOf" srcId="{B9A31CC5-D117-4E25-A253-AB30ACC691C4}" destId="{264AF660-0D75-4C66-A781-A86E28CAD6A9}" srcOrd="7" destOrd="0" presId="urn:microsoft.com/office/officeart/2005/8/layout/vProcess5"/>
    <dgm:cxn modelId="{0909B15E-0D76-4ED7-B71F-29BDB9302CDE}" type="presParOf" srcId="{B9A31CC5-D117-4E25-A253-AB30ACC691C4}" destId="{C52E6E8B-444F-453C-8F3F-E674B48CF528}" srcOrd="8" destOrd="0" presId="urn:microsoft.com/office/officeart/2005/8/layout/vProcess5"/>
    <dgm:cxn modelId="{5208061F-9151-4ADF-B31C-B7BCC168BDF2}" type="presParOf" srcId="{B9A31CC5-D117-4E25-A253-AB30ACC691C4}" destId="{35D9624D-BFC9-43FF-A3C8-643844E52E6C}" srcOrd="9" destOrd="0" presId="urn:microsoft.com/office/officeart/2005/8/layout/vProcess5"/>
    <dgm:cxn modelId="{7367E50A-0BFF-4BBA-AB20-44812F11A5E5}" type="presParOf" srcId="{B9A31CC5-D117-4E25-A253-AB30ACC691C4}" destId="{948A2FF5-4AFA-4B45-ABC8-03C165F6AA7A}" srcOrd="10" destOrd="0" presId="urn:microsoft.com/office/officeart/2005/8/layout/vProcess5"/>
    <dgm:cxn modelId="{93544943-67B7-4F08-BA6F-45FC2B1ABE3D}" type="presParOf" srcId="{B9A31CC5-D117-4E25-A253-AB30ACC691C4}" destId="{643E64F6-2051-4E22-A3DE-109F091884A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B001B9-114D-423B-9F1E-B39DF266E2BD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9B1614-DC0D-45D6-871E-30133055E0B8}">
      <dgm:prSet phldrT="[Text]"/>
      <dgm:spPr/>
      <dgm:t>
        <a:bodyPr/>
        <a:lstStyle/>
        <a:p>
          <a:r>
            <a:rPr lang="en-US" dirty="0">
              <a:latin typeface="+mj-lt"/>
            </a:rPr>
            <a:t>Impact</a:t>
          </a:r>
        </a:p>
      </dgm:t>
    </dgm:pt>
    <dgm:pt modelId="{1B12B060-CE74-4A2F-9448-6D2F130C3C10}" type="parTrans" cxnId="{1AF1C9DD-4136-4558-8E78-0EE02E3512B6}">
      <dgm:prSet/>
      <dgm:spPr/>
      <dgm:t>
        <a:bodyPr/>
        <a:lstStyle/>
        <a:p>
          <a:endParaRPr lang="en-US"/>
        </a:p>
      </dgm:t>
    </dgm:pt>
    <dgm:pt modelId="{2AB68F76-333C-4712-9FA8-09383630A415}" type="sibTrans" cxnId="{1AF1C9DD-4136-4558-8E78-0EE02E3512B6}">
      <dgm:prSet/>
      <dgm:spPr/>
      <dgm:t>
        <a:bodyPr/>
        <a:lstStyle/>
        <a:p>
          <a:endParaRPr lang="en-US"/>
        </a:p>
      </dgm:t>
    </dgm:pt>
    <dgm:pt modelId="{564541EF-2092-42F1-B0DD-CC07320C67CD}">
      <dgm:prSet phldrT="[Text]" custT="1"/>
      <dgm:spPr/>
      <dgm:t>
        <a:bodyPr lIns="91440"/>
        <a:lstStyle/>
        <a:p>
          <a:r>
            <a:rPr lang="en-US" sz="1500" dirty="0">
              <a:latin typeface="+mj-lt"/>
            </a:rPr>
            <a:t>New and Continuing Students.</a:t>
          </a:r>
        </a:p>
      </dgm:t>
    </dgm:pt>
    <dgm:pt modelId="{CB769D30-E96B-4121-9A69-72C1B618CA62}" type="parTrans" cxnId="{5E7580E7-165B-4F05-B370-599DBA042316}">
      <dgm:prSet/>
      <dgm:spPr/>
      <dgm:t>
        <a:bodyPr/>
        <a:lstStyle/>
        <a:p>
          <a:endParaRPr lang="en-US"/>
        </a:p>
      </dgm:t>
    </dgm:pt>
    <dgm:pt modelId="{872BA121-9CD6-4E16-88C8-452729284482}" type="sibTrans" cxnId="{5E7580E7-165B-4F05-B370-599DBA042316}">
      <dgm:prSet/>
      <dgm:spPr/>
      <dgm:t>
        <a:bodyPr/>
        <a:lstStyle/>
        <a:p>
          <a:endParaRPr lang="en-US"/>
        </a:p>
      </dgm:t>
    </dgm:pt>
    <dgm:pt modelId="{1C6ECE0F-DF2F-4567-89C1-55F64FC1BD5D}">
      <dgm:prSet phldrT="[Text]" custT="1"/>
      <dgm:spPr/>
      <dgm:t>
        <a:bodyPr lIns="91440"/>
        <a:lstStyle/>
        <a:p>
          <a:r>
            <a:rPr lang="en-US" sz="1500" dirty="0">
              <a:latin typeface="+mj-lt"/>
            </a:rPr>
            <a:t>Nearly a third of all undergraduates receive Pell Grant.</a:t>
          </a:r>
        </a:p>
      </dgm:t>
    </dgm:pt>
    <dgm:pt modelId="{8F896490-AC05-4DE7-BF32-0D62C0E17926}" type="parTrans" cxnId="{1DF8EDB3-78A6-4876-A0C0-74C9F7E7497A}">
      <dgm:prSet/>
      <dgm:spPr/>
      <dgm:t>
        <a:bodyPr/>
        <a:lstStyle/>
        <a:p>
          <a:endParaRPr lang="en-US"/>
        </a:p>
      </dgm:t>
    </dgm:pt>
    <dgm:pt modelId="{128756F7-A24D-48AF-B2AC-F5ED2533AD04}" type="sibTrans" cxnId="{1DF8EDB3-78A6-4876-A0C0-74C9F7E7497A}">
      <dgm:prSet/>
      <dgm:spPr/>
      <dgm:t>
        <a:bodyPr/>
        <a:lstStyle/>
        <a:p>
          <a:endParaRPr lang="en-US"/>
        </a:p>
      </dgm:t>
    </dgm:pt>
    <dgm:pt modelId="{BFD9E63A-193C-4F1E-B1EB-B0DFD03060C8}">
      <dgm:prSet phldrT="[Text]"/>
      <dgm:spPr/>
      <dgm:t>
        <a:bodyPr/>
        <a:lstStyle/>
        <a:p>
          <a:r>
            <a:rPr lang="en-US" dirty="0">
              <a:latin typeface="+mj-lt"/>
            </a:rPr>
            <a:t>Solutions Explored</a:t>
          </a:r>
        </a:p>
      </dgm:t>
    </dgm:pt>
    <dgm:pt modelId="{EA61EE8B-5DFE-464D-8CBC-215B82888C68}" type="parTrans" cxnId="{FF43C809-3B5F-4A50-8660-4DAE9E8F7D04}">
      <dgm:prSet/>
      <dgm:spPr/>
      <dgm:t>
        <a:bodyPr/>
        <a:lstStyle/>
        <a:p>
          <a:endParaRPr lang="en-US"/>
        </a:p>
      </dgm:t>
    </dgm:pt>
    <dgm:pt modelId="{39971D31-4750-4C61-A3C7-1C6B5B74D402}" type="sibTrans" cxnId="{FF43C809-3B5F-4A50-8660-4DAE9E8F7D04}">
      <dgm:prSet/>
      <dgm:spPr/>
      <dgm:t>
        <a:bodyPr/>
        <a:lstStyle/>
        <a:p>
          <a:endParaRPr lang="en-US"/>
        </a:p>
      </dgm:t>
    </dgm:pt>
    <dgm:pt modelId="{3E762C4F-A7F6-4E25-ABE0-6FD377245CD0}">
      <dgm:prSet phldrT="[Text]" custT="1"/>
      <dgm:spPr/>
      <dgm:t>
        <a:bodyPr lIns="91440" tIns="91440" rIns="54864"/>
        <a:lstStyle/>
        <a:p>
          <a:r>
            <a:rPr lang="en-US" sz="1500" dirty="0">
              <a:latin typeface="+mj-lt"/>
            </a:rPr>
            <a:t>Hire more financial aid staff: Insufficient time and resources.</a:t>
          </a:r>
        </a:p>
      </dgm:t>
    </dgm:pt>
    <dgm:pt modelId="{BA230F8C-12C3-4BCE-A610-A6D10CFD28DC}" type="parTrans" cxnId="{8A25FD5B-6A07-485D-9486-C9D148092CCD}">
      <dgm:prSet/>
      <dgm:spPr/>
      <dgm:t>
        <a:bodyPr/>
        <a:lstStyle/>
        <a:p>
          <a:endParaRPr lang="en-US"/>
        </a:p>
      </dgm:t>
    </dgm:pt>
    <dgm:pt modelId="{24A99908-6C8A-4403-953B-6B0F7F7BF7B3}" type="sibTrans" cxnId="{8A25FD5B-6A07-485D-9486-C9D148092CCD}">
      <dgm:prSet/>
      <dgm:spPr/>
      <dgm:t>
        <a:bodyPr/>
        <a:lstStyle/>
        <a:p>
          <a:endParaRPr lang="en-US"/>
        </a:p>
      </dgm:t>
    </dgm:pt>
    <dgm:pt modelId="{4A46876C-076F-497A-BEA3-4BC0A4B5A90E}">
      <dgm:prSet phldrT="[Text]" custT="1"/>
      <dgm:spPr/>
      <dgm:t>
        <a:bodyPr lIns="91440" tIns="91440" rIns="54864"/>
        <a:lstStyle/>
        <a:p>
          <a:r>
            <a:rPr lang="en-US" sz="1500" dirty="0">
              <a:latin typeface="+mj-lt"/>
            </a:rPr>
            <a:t>Alternative financial aid forms: Increases workload and confusion, limits eligible aid options.</a:t>
          </a:r>
        </a:p>
      </dgm:t>
    </dgm:pt>
    <dgm:pt modelId="{87EA5DD4-B0D6-4A36-9B55-2F3B6E8BA4E3}" type="parTrans" cxnId="{9F60B43C-3EA4-4056-876E-2FF2A64F2CA8}">
      <dgm:prSet/>
      <dgm:spPr/>
      <dgm:t>
        <a:bodyPr/>
        <a:lstStyle/>
        <a:p>
          <a:endParaRPr lang="en-US"/>
        </a:p>
      </dgm:t>
    </dgm:pt>
    <dgm:pt modelId="{D0BF8572-3A6A-43FD-B271-6B365FF66952}" type="sibTrans" cxnId="{9F60B43C-3EA4-4056-876E-2FF2A64F2CA8}">
      <dgm:prSet/>
      <dgm:spPr/>
      <dgm:t>
        <a:bodyPr/>
        <a:lstStyle/>
        <a:p>
          <a:endParaRPr lang="en-US"/>
        </a:p>
      </dgm:t>
    </dgm:pt>
    <dgm:pt modelId="{D71685B2-FB94-44B3-98D0-6F82F18D8131}">
      <dgm:prSet phldrT="[Text]"/>
      <dgm:spPr/>
      <dgm:t>
        <a:bodyPr/>
        <a:lstStyle/>
        <a:p>
          <a:r>
            <a:rPr lang="en-US" dirty="0">
              <a:latin typeface="+mj-lt"/>
            </a:rPr>
            <a:t>Solutions Underway</a:t>
          </a:r>
        </a:p>
      </dgm:t>
    </dgm:pt>
    <dgm:pt modelId="{5D7D6CA9-D30F-4991-B42B-326E9424CBBF}" type="parTrans" cxnId="{9D1F06C9-8722-4BE1-B992-52D9C9EA79EF}">
      <dgm:prSet/>
      <dgm:spPr/>
      <dgm:t>
        <a:bodyPr/>
        <a:lstStyle/>
        <a:p>
          <a:endParaRPr lang="en-US"/>
        </a:p>
      </dgm:t>
    </dgm:pt>
    <dgm:pt modelId="{509339C6-745F-4D6B-A56D-29BE994F205D}" type="sibTrans" cxnId="{9D1F06C9-8722-4BE1-B992-52D9C9EA79EF}">
      <dgm:prSet/>
      <dgm:spPr/>
      <dgm:t>
        <a:bodyPr/>
        <a:lstStyle/>
        <a:p>
          <a:endParaRPr lang="en-US"/>
        </a:p>
      </dgm:t>
    </dgm:pt>
    <dgm:pt modelId="{2A939073-6E75-48E4-BA12-BA8F5986A571}">
      <dgm:prSet phldrT="[Text]" custT="1"/>
      <dgm:spPr/>
      <dgm:t>
        <a:bodyPr lIns="91440" rIns="0"/>
        <a:lstStyle/>
        <a:p>
          <a:r>
            <a:rPr lang="en-US" sz="1500" dirty="0">
              <a:latin typeface="+mj-lt"/>
            </a:rPr>
            <a:t>Explore changes to commitment deadlines.</a:t>
          </a:r>
        </a:p>
      </dgm:t>
    </dgm:pt>
    <dgm:pt modelId="{42B8677F-86D0-452C-8A87-7E011705E967}" type="parTrans" cxnId="{EA02CE23-F247-4589-8422-B4AFF6FD8647}">
      <dgm:prSet/>
      <dgm:spPr/>
      <dgm:t>
        <a:bodyPr/>
        <a:lstStyle/>
        <a:p>
          <a:endParaRPr lang="en-US"/>
        </a:p>
      </dgm:t>
    </dgm:pt>
    <dgm:pt modelId="{B7D5F64D-ABE6-482B-802F-801633934682}" type="sibTrans" cxnId="{EA02CE23-F247-4589-8422-B4AFF6FD8647}">
      <dgm:prSet/>
      <dgm:spPr/>
      <dgm:t>
        <a:bodyPr/>
        <a:lstStyle/>
        <a:p>
          <a:endParaRPr lang="en-US"/>
        </a:p>
      </dgm:t>
    </dgm:pt>
    <dgm:pt modelId="{1F1E69FA-173B-44EB-A7D3-A5FFDEDFCD1C}">
      <dgm:prSet phldrT="[Text]" custT="1"/>
      <dgm:spPr/>
      <dgm:t>
        <a:bodyPr lIns="91440"/>
        <a:lstStyle/>
        <a:p>
          <a:r>
            <a:rPr lang="en-US" sz="1500" dirty="0">
              <a:latin typeface="+mj-lt"/>
            </a:rPr>
            <a:t>Delay decisions for enrollment.</a:t>
          </a:r>
        </a:p>
      </dgm:t>
    </dgm:pt>
    <dgm:pt modelId="{39C49116-4C3D-42E6-9866-83995B563F48}" type="parTrans" cxnId="{17B05454-C91D-425E-AAB6-543C7E7C1656}">
      <dgm:prSet/>
      <dgm:spPr/>
      <dgm:t>
        <a:bodyPr/>
        <a:lstStyle/>
        <a:p>
          <a:endParaRPr lang="en-US"/>
        </a:p>
      </dgm:t>
    </dgm:pt>
    <dgm:pt modelId="{8A8E1E63-EF54-422D-B48A-5C20D62BCF6A}" type="sibTrans" cxnId="{17B05454-C91D-425E-AAB6-543C7E7C1656}">
      <dgm:prSet/>
      <dgm:spPr/>
      <dgm:t>
        <a:bodyPr/>
        <a:lstStyle/>
        <a:p>
          <a:endParaRPr lang="en-US"/>
        </a:p>
      </dgm:t>
    </dgm:pt>
    <dgm:pt modelId="{728BE83C-27DB-404B-8D32-1B51E18E4921}">
      <dgm:prSet phldrT="[Text]" custT="1"/>
      <dgm:spPr/>
      <dgm:t>
        <a:bodyPr lIns="91440" tIns="91440" rIns="54864"/>
        <a:lstStyle/>
        <a:p>
          <a:r>
            <a:rPr lang="en-US" sz="1500" dirty="0">
              <a:latin typeface="+mj-lt"/>
            </a:rPr>
            <a:t>Increase communication through modalities and flexibility: Institutions engaged and reaching out to students.</a:t>
          </a:r>
        </a:p>
      </dgm:t>
    </dgm:pt>
    <dgm:pt modelId="{667C43F5-B179-401F-BAC2-C12BB72D3EBD}" type="parTrans" cxnId="{08897C58-B4FA-4D54-B4F5-54CCA1B5CED8}">
      <dgm:prSet/>
      <dgm:spPr/>
      <dgm:t>
        <a:bodyPr/>
        <a:lstStyle/>
        <a:p>
          <a:endParaRPr lang="en-US"/>
        </a:p>
      </dgm:t>
    </dgm:pt>
    <dgm:pt modelId="{0E24814A-981C-40BD-8640-B7F9D4FAAF39}" type="sibTrans" cxnId="{08897C58-B4FA-4D54-B4F5-54CCA1B5CED8}">
      <dgm:prSet/>
      <dgm:spPr/>
      <dgm:t>
        <a:bodyPr/>
        <a:lstStyle/>
        <a:p>
          <a:endParaRPr lang="en-US"/>
        </a:p>
      </dgm:t>
    </dgm:pt>
    <dgm:pt modelId="{058E4305-A0F7-4E55-8AFB-F0F468E32789}">
      <dgm:prSet custT="1"/>
      <dgm:spPr/>
      <dgm:t>
        <a:bodyPr lIns="91440" rIns="0"/>
        <a:lstStyle/>
        <a:p>
          <a:r>
            <a:rPr lang="en-US" sz="1500" dirty="0">
              <a:latin typeface="+mj-lt"/>
            </a:rPr>
            <a:t>Encourage students and families to apply and file FAFSA/WAFSA now.</a:t>
          </a:r>
        </a:p>
      </dgm:t>
    </dgm:pt>
    <dgm:pt modelId="{8BB3A475-4250-4574-9F19-2160CFED1A92}" type="sibTrans" cxnId="{5F118FEC-3B56-4020-B558-AF4BDB72C551}">
      <dgm:prSet/>
      <dgm:spPr/>
      <dgm:t>
        <a:bodyPr/>
        <a:lstStyle/>
        <a:p>
          <a:endParaRPr lang="en-US"/>
        </a:p>
      </dgm:t>
    </dgm:pt>
    <dgm:pt modelId="{DB25C9F4-789B-4F47-B304-C3AF5C27A9CA}" type="parTrans" cxnId="{5F118FEC-3B56-4020-B558-AF4BDB72C551}">
      <dgm:prSet/>
      <dgm:spPr/>
      <dgm:t>
        <a:bodyPr/>
        <a:lstStyle/>
        <a:p>
          <a:endParaRPr lang="en-US"/>
        </a:p>
      </dgm:t>
    </dgm:pt>
    <dgm:pt modelId="{DE8EE005-2E3E-4A17-9EA5-A02F7EE377D5}">
      <dgm:prSet custT="1"/>
      <dgm:spPr/>
      <dgm:t>
        <a:bodyPr lIns="91440" rIns="0"/>
        <a:lstStyle/>
        <a:p>
          <a:r>
            <a:rPr lang="en-US" sz="1500" dirty="0">
              <a:latin typeface="+mj-lt"/>
            </a:rPr>
            <a:t>Reassure students and families, through engagement and partnerships, we’re ready to assist through this process. You are not alone.</a:t>
          </a:r>
        </a:p>
      </dgm:t>
    </dgm:pt>
    <dgm:pt modelId="{42659B5C-1AB0-46AE-AEEC-760BC674B96A}" type="sibTrans" cxnId="{3E3FA563-6C61-4C19-9FDB-974FC90CD8E2}">
      <dgm:prSet/>
      <dgm:spPr/>
      <dgm:t>
        <a:bodyPr/>
        <a:lstStyle/>
        <a:p>
          <a:endParaRPr lang="en-US"/>
        </a:p>
      </dgm:t>
    </dgm:pt>
    <dgm:pt modelId="{F9B3CCAE-C949-4F10-8827-78A40A817AA9}" type="parTrans" cxnId="{3E3FA563-6C61-4C19-9FDB-974FC90CD8E2}">
      <dgm:prSet/>
      <dgm:spPr/>
      <dgm:t>
        <a:bodyPr/>
        <a:lstStyle/>
        <a:p>
          <a:endParaRPr lang="en-US"/>
        </a:p>
      </dgm:t>
    </dgm:pt>
    <dgm:pt modelId="{891CF1FC-A39F-4C3B-B378-1EC9C36ADF99}" type="pres">
      <dgm:prSet presAssocID="{43B001B9-114D-423B-9F1E-B39DF266E2BD}" presName="Name0" presStyleCnt="0">
        <dgm:presLayoutVars>
          <dgm:dir/>
          <dgm:animLvl val="lvl"/>
          <dgm:resizeHandles val="exact"/>
        </dgm:presLayoutVars>
      </dgm:prSet>
      <dgm:spPr/>
    </dgm:pt>
    <dgm:pt modelId="{A951A896-B343-4EDA-8EE7-A0F16DEE2C8D}" type="pres">
      <dgm:prSet presAssocID="{849B1614-DC0D-45D6-871E-30133055E0B8}" presName="linNode" presStyleCnt="0"/>
      <dgm:spPr/>
    </dgm:pt>
    <dgm:pt modelId="{2ABB5CF0-FCBA-48CD-B098-FDD717E33B67}" type="pres">
      <dgm:prSet presAssocID="{849B1614-DC0D-45D6-871E-30133055E0B8}" presName="parentText" presStyleLbl="node1" presStyleIdx="0" presStyleCnt="3" custLinFactNeighborX="-34405" custLinFactNeighborY="2961">
        <dgm:presLayoutVars>
          <dgm:chMax val="1"/>
          <dgm:bulletEnabled val="1"/>
        </dgm:presLayoutVars>
      </dgm:prSet>
      <dgm:spPr/>
    </dgm:pt>
    <dgm:pt modelId="{7A1547DF-27ED-45F5-8367-A0E6A34E18ED}" type="pres">
      <dgm:prSet presAssocID="{849B1614-DC0D-45D6-871E-30133055E0B8}" presName="descendantText" presStyleLbl="alignAccFollowNode1" presStyleIdx="0" presStyleCnt="3">
        <dgm:presLayoutVars>
          <dgm:bulletEnabled val="1"/>
        </dgm:presLayoutVars>
      </dgm:prSet>
      <dgm:spPr/>
    </dgm:pt>
    <dgm:pt modelId="{3C311C11-2725-4004-8847-2D2F58361754}" type="pres">
      <dgm:prSet presAssocID="{2AB68F76-333C-4712-9FA8-09383630A415}" presName="sp" presStyleCnt="0"/>
      <dgm:spPr/>
    </dgm:pt>
    <dgm:pt modelId="{8DDB8EB3-2761-40D2-AB8A-15346CC94873}" type="pres">
      <dgm:prSet presAssocID="{BFD9E63A-193C-4F1E-B1EB-B0DFD03060C8}" presName="linNode" presStyleCnt="0"/>
      <dgm:spPr/>
    </dgm:pt>
    <dgm:pt modelId="{B7A5023C-BEC3-43A5-B0E2-094976570A35}" type="pres">
      <dgm:prSet presAssocID="{BFD9E63A-193C-4F1E-B1EB-B0DFD03060C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1386B5B-EFF2-43A4-8254-7BA4020DED04}" type="pres">
      <dgm:prSet presAssocID="{BFD9E63A-193C-4F1E-B1EB-B0DFD03060C8}" presName="descendantText" presStyleLbl="alignAccFollowNode1" presStyleIdx="1" presStyleCnt="3" custScaleY="126206">
        <dgm:presLayoutVars>
          <dgm:bulletEnabled val="1"/>
        </dgm:presLayoutVars>
      </dgm:prSet>
      <dgm:spPr/>
    </dgm:pt>
    <dgm:pt modelId="{72225F78-21DC-47C3-94C5-A8D0A0F7A8DD}" type="pres">
      <dgm:prSet presAssocID="{39971D31-4750-4C61-A3C7-1C6B5B74D402}" presName="sp" presStyleCnt="0"/>
      <dgm:spPr/>
    </dgm:pt>
    <dgm:pt modelId="{0776A9D7-3EC7-4BC8-9386-576263693030}" type="pres">
      <dgm:prSet presAssocID="{D71685B2-FB94-44B3-98D0-6F82F18D8131}" presName="linNode" presStyleCnt="0"/>
      <dgm:spPr/>
    </dgm:pt>
    <dgm:pt modelId="{7972F77A-D641-4ABA-A96E-22E3700A3A66}" type="pres">
      <dgm:prSet presAssocID="{D71685B2-FB94-44B3-98D0-6F82F18D813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DAB910DC-BA74-4004-83F6-54574E37BEFC}" type="pres">
      <dgm:prSet presAssocID="{D71685B2-FB94-44B3-98D0-6F82F18D8131}" presName="descendantText" presStyleLbl="alignAccFollowNode1" presStyleIdx="2" presStyleCnt="3" custScaleY="117389">
        <dgm:presLayoutVars>
          <dgm:bulletEnabled val="1"/>
        </dgm:presLayoutVars>
      </dgm:prSet>
      <dgm:spPr/>
    </dgm:pt>
  </dgm:ptLst>
  <dgm:cxnLst>
    <dgm:cxn modelId="{8B004D01-0CC0-4260-945E-95892399E75C}" type="presOf" srcId="{1F1E69FA-173B-44EB-A7D3-A5FFDEDFCD1C}" destId="{7A1547DF-27ED-45F5-8367-A0E6A34E18ED}" srcOrd="0" destOrd="2" presId="urn:microsoft.com/office/officeart/2005/8/layout/vList5"/>
    <dgm:cxn modelId="{FF43C809-3B5F-4A50-8660-4DAE9E8F7D04}" srcId="{43B001B9-114D-423B-9F1E-B39DF266E2BD}" destId="{BFD9E63A-193C-4F1E-B1EB-B0DFD03060C8}" srcOrd="1" destOrd="0" parTransId="{EA61EE8B-5DFE-464D-8CBC-215B82888C68}" sibTransId="{39971D31-4750-4C61-A3C7-1C6B5B74D402}"/>
    <dgm:cxn modelId="{EA02CE23-F247-4589-8422-B4AFF6FD8647}" srcId="{D71685B2-FB94-44B3-98D0-6F82F18D8131}" destId="{2A939073-6E75-48E4-BA12-BA8F5986A571}" srcOrd="0" destOrd="0" parTransId="{42B8677F-86D0-452C-8A87-7E011705E967}" sibTransId="{B7D5F64D-ABE6-482B-802F-801633934682}"/>
    <dgm:cxn modelId="{186DFA33-F117-4AE0-927B-8F3666261C8D}" type="presOf" srcId="{BFD9E63A-193C-4F1E-B1EB-B0DFD03060C8}" destId="{B7A5023C-BEC3-43A5-B0E2-094976570A35}" srcOrd="0" destOrd="0" presId="urn:microsoft.com/office/officeart/2005/8/layout/vList5"/>
    <dgm:cxn modelId="{9F60B43C-3EA4-4056-876E-2FF2A64F2CA8}" srcId="{BFD9E63A-193C-4F1E-B1EB-B0DFD03060C8}" destId="{4A46876C-076F-497A-BEA3-4BC0A4B5A90E}" srcOrd="1" destOrd="0" parTransId="{87EA5DD4-B0D6-4A36-9B55-2F3B6E8BA4E3}" sibTransId="{D0BF8572-3A6A-43FD-B271-6B365FF66952}"/>
    <dgm:cxn modelId="{8A25FD5B-6A07-485D-9486-C9D148092CCD}" srcId="{BFD9E63A-193C-4F1E-B1EB-B0DFD03060C8}" destId="{3E762C4F-A7F6-4E25-ABE0-6FD377245CD0}" srcOrd="0" destOrd="0" parTransId="{BA230F8C-12C3-4BCE-A610-A6D10CFD28DC}" sibTransId="{24A99908-6C8A-4403-953B-6B0F7F7BF7B3}"/>
    <dgm:cxn modelId="{0397BF60-CA82-462B-A745-D76AE341970D}" type="presOf" srcId="{3E762C4F-A7F6-4E25-ABE0-6FD377245CD0}" destId="{B1386B5B-EFF2-43A4-8254-7BA4020DED04}" srcOrd="0" destOrd="0" presId="urn:microsoft.com/office/officeart/2005/8/layout/vList5"/>
    <dgm:cxn modelId="{3E3FA563-6C61-4C19-9FDB-974FC90CD8E2}" srcId="{D71685B2-FB94-44B3-98D0-6F82F18D8131}" destId="{DE8EE005-2E3E-4A17-9EA5-A02F7EE377D5}" srcOrd="2" destOrd="0" parTransId="{F9B3CCAE-C949-4F10-8827-78A40A817AA9}" sibTransId="{42659B5C-1AB0-46AE-AEEC-760BC674B96A}"/>
    <dgm:cxn modelId="{0C17EB4C-0269-4905-A492-EA5FA67B1ABD}" type="presOf" srcId="{849B1614-DC0D-45D6-871E-30133055E0B8}" destId="{2ABB5CF0-FCBA-48CD-B098-FDD717E33B67}" srcOrd="0" destOrd="0" presId="urn:microsoft.com/office/officeart/2005/8/layout/vList5"/>
    <dgm:cxn modelId="{17B05454-C91D-425E-AAB6-543C7E7C1656}" srcId="{849B1614-DC0D-45D6-871E-30133055E0B8}" destId="{1F1E69FA-173B-44EB-A7D3-A5FFDEDFCD1C}" srcOrd="2" destOrd="0" parTransId="{39C49116-4C3D-42E6-9866-83995B563F48}" sibTransId="{8A8E1E63-EF54-422D-B48A-5C20D62BCF6A}"/>
    <dgm:cxn modelId="{08897C58-B4FA-4D54-B4F5-54CCA1B5CED8}" srcId="{BFD9E63A-193C-4F1E-B1EB-B0DFD03060C8}" destId="{728BE83C-27DB-404B-8D32-1B51E18E4921}" srcOrd="2" destOrd="0" parTransId="{667C43F5-B179-401F-BAC2-C12BB72D3EBD}" sibTransId="{0E24814A-981C-40BD-8640-B7F9D4FAAF39}"/>
    <dgm:cxn modelId="{289B957D-D8CB-4708-9D05-18C54ACA982C}" type="presOf" srcId="{058E4305-A0F7-4E55-8AFB-F0F468E32789}" destId="{DAB910DC-BA74-4004-83F6-54574E37BEFC}" srcOrd="0" destOrd="1" presId="urn:microsoft.com/office/officeart/2005/8/layout/vList5"/>
    <dgm:cxn modelId="{51A78783-8652-4C4A-BF73-E392C595F265}" type="presOf" srcId="{1C6ECE0F-DF2F-4567-89C1-55F64FC1BD5D}" destId="{7A1547DF-27ED-45F5-8367-A0E6A34E18ED}" srcOrd="0" destOrd="1" presId="urn:microsoft.com/office/officeart/2005/8/layout/vList5"/>
    <dgm:cxn modelId="{1928028E-CE0D-473E-865C-46DC4406DA7E}" type="presOf" srcId="{D71685B2-FB94-44B3-98D0-6F82F18D8131}" destId="{7972F77A-D641-4ABA-A96E-22E3700A3A66}" srcOrd="0" destOrd="0" presId="urn:microsoft.com/office/officeart/2005/8/layout/vList5"/>
    <dgm:cxn modelId="{A0AAE997-2CDE-46EB-92FB-343A002722DC}" type="presOf" srcId="{564541EF-2092-42F1-B0DD-CC07320C67CD}" destId="{7A1547DF-27ED-45F5-8367-A0E6A34E18ED}" srcOrd="0" destOrd="0" presId="urn:microsoft.com/office/officeart/2005/8/layout/vList5"/>
    <dgm:cxn modelId="{E1ED1FB2-3CA6-4771-AC26-4FDF4D9EFAFD}" type="presOf" srcId="{728BE83C-27DB-404B-8D32-1B51E18E4921}" destId="{B1386B5B-EFF2-43A4-8254-7BA4020DED04}" srcOrd="0" destOrd="2" presId="urn:microsoft.com/office/officeart/2005/8/layout/vList5"/>
    <dgm:cxn modelId="{1DF8EDB3-78A6-4876-A0C0-74C9F7E7497A}" srcId="{849B1614-DC0D-45D6-871E-30133055E0B8}" destId="{1C6ECE0F-DF2F-4567-89C1-55F64FC1BD5D}" srcOrd="1" destOrd="0" parTransId="{8F896490-AC05-4DE7-BF32-0D62C0E17926}" sibTransId="{128756F7-A24D-48AF-B2AC-F5ED2533AD04}"/>
    <dgm:cxn modelId="{1B0C9CB4-3BB3-486C-8BDF-94A19B9C95D7}" type="presOf" srcId="{DE8EE005-2E3E-4A17-9EA5-A02F7EE377D5}" destId="{DAB910DC-BA74-4004-83F6-54574E37BEFC}" srcOrd="0" destOrd="2" presId="urn:microsoft.com/office/officeart/2005/8/layout/vList5"/>
    <dgm:cxn modelId="{9D1F06C9-8722-4BE1-B992-52D9C9EA79EF}" srcId="{43B001B9-114D-423B-9F1E-B39DF266E2BD}" destId="{D71685B2-FB94-44B3-98D0-6F82F18D8131}" srcOrd="2" destOrd="0" parTransId="{5D7D6CA9-D30F-4991-B42B-326E9424CBBF}" sibTransId="{509339C6-745F-4D6B-A56D-29BE994F205D}"/>
    <dgm:cxn modelId="{1AF1C9DD-4136-4558-8E78-0EE02E3512B6}" srcId="{43B001B9-114D-423B-9F1E-B39DF266E2BD}" destId="{849B1614-DC0D-45D6-871E-30133055E0B8}" srcOrd="0" destOrd="0" parTransId="{1B12B060-CE74-4A2F-9448-6D2F130C3C10}" sibTransId="{2AB68F76-333C-4712-9FA8-09383630A415}"/>
    <dgm:cxn modelId="{5E7580E7-165B-4F05-B370-599DBA042316}" srcId="{849B1614-DC0D-45D6-871E-30133055E0B8}" destId="{564541EF-2092-42F1-B0DD-CC07320C67CD}" srcOrd="0" destOrd="0" parTransId="{CB769D30-E96B-4121-9A69-72C1B618CA62}" sibTransId="{872BA121-9CD6-4E16-88C8-452729284482}"/>
    <dgm:cxn modelId="{64FB92E8-5175-4708-ABFB-054788BB5645}" type="presOf" srcId="{4A46876C-076F-497A-BEA3-4BC0A4B5A90E}" destId="{B1386B5B-EFF2-43A4-8254-7BA4020DED04}" srcOrd="0" destOrd="1" presId="urn:microsoft.com/office/officeart/2005/8/layout/vList5"/>
    <dgm:cxn modelId="{5F118FEC-3B56-4020-B558-AF4BDB72C551}" srcId="{D71685B2-FB94-44B3-98D0-6F82F18D8131}" destId="{058E4305-A0F7-4E55-8AFB-F0F468E32789}" srcOrd="1" destOrd="0" parTransId="{DB25C9F4-789B-4F47-B304-C3AF5C27A9CA}" sibTransId="{8BB3A475-4250-4574-9F19-2160CFED1A92}"/>
    <dgm:cxn modelId="{8439F4F9-9EA6-4CC3-B8C7-DBDE37C7FEFB}" type="presOf" srcId="{2A939073-6E75-48E4-BA12-BA8F5986A571}" destId="{DAB910DC-BA74-4004-83F6-54574E37BEFC}" srcOrd="0" destOrd="0" presId="urn:microsoft.com/office/officeart/2005/8/layout/vList5"/>
    <dgm:cxn modelId="{DACC11FE-F984-4F0B-AF42-721404DFC543}" type="presOf" srcId="{43B001B9-114D-423B-9F1E-B39DF266E2BD}" destId="{891CF1FC-A39F-4C3B-B378-1EC9C36ADF99}" srcOrd="0" destOrd="0" presId="urn:microsoft.com/office/officeart/2005/8/layout/vList5"/>
    <dgm:cxn modelId="{F040D678-C514-4BF0-A1B6-B1A914CE4B50}" type="presParOf" srcId="{891CF1FC-A39F-4C3B-B378-1EC9C36ADF99}" destId="{A951A896-B343-4EDA-8EE7-A0F16DEE2C8D}" srcOrd="0" destOrd="0" presId="urn:microsoft.com/office/officeart/2005/8/layout/vList5"/>
    <dgm:cxn modelId="{73F8F3EC-FC83-4FBE-BC74-7BF019A4A75A}" type="presParOf" srcId="{A951A896-B343-4EDA-8EE7-A0F16DEE2C8D}" destId="{2ABB5CF0-FCBA-48CD-B098-FDD717E33B67}" srcOrd="0" destOrd="0" presId="urn:microsoft.com/office/officeart/2005/8/layout/vList5"/>
    <dgm:cxn modelId="{3685E102-D2EA-4C4B-9626-DC61B2B4112E}" type="presParOf" srcId="{A951A896-B343-4EDA-8EE7-A0F16DEE2C8D}" destId="{7A1547DF-27ED-45F5-8367-A0E6A34E18ED}" srcOrd="1" destOrd="0" presId="urn:microsoft.com/office/officeart/2005/8/layout/vList5"/>
    <dgm:cxn modelId="{A551F53A-CDB3-4EA9-9AA3-97C621E2D79B}" type="presParOf" srcId="{891CF1FC-A39F-4C3B-B378-1EC9C36ADF99}" destId="{3C311C11-2725-4004-8847-2D2F58361754}" srcOrd="1" destOrd="0" presId="urn:microsoft.com/office/officeart/2005/8/layout/vList5"/>
    <dgm:cxn modelId="{D64F4DAD-C3B1-4EBA-B671-A07AD0A489CE}" type="presParOf" srcId="{891CF1FC-A39F-4C3B-B378-1EC9C36ADF99}" destId="{8DDB8EB3-2761-40D2-AB8A-15346CC94873}" srcOrd="2" destOrd="0" presId="urn:microsoft.com/office/officeart/2005/8/layout/vList5"/>
    <dgm:cxn modelId="{A2C2FAB9-98C9-44A6-A7A4-02A7E370FED8}" type="presParOf" srcId="{8DDB8EB3-2761-40D2-AB8A-15346CC94873}" destId="{B7A5023C-BEC3-43A5-B0E2-094976570A35}" srcOrd="0" destOrd="0" presId="urn:microsoft.com/office/officeart/2005/8/layout/vList5"/>
    <dgm:cxn modelId="{75C13F25-F196-4E22-9635-8B5A4E69E4C4}" type="presParOf" srcId="{8DDB8EB3-2761-40D2-AB8A-15346CC94873}" destId="{B1386B5B-EFF2-43A4-8254-7BA4020DED04}" srcOrd="1" destOrd="0" presId="urn:microsoft.com/office/officeart/2005/8/layout/vList5"/>
    <dgm:cxn modelId="{F9DEA2CB-7BA0-422A-99D0-B4B5CD0A7AFD}" type="presParOf" srcId="{891CF1FC-A39F-4C3B-B378-1EC9C36ADF99}" destId="{72225F78-21DC-47C3-94C5-A8D0A0F7A8DD}" srcOrd="3" destOrd="0" presId="urn:microsoft.com/office/officeart/2005/8/layout/vList5"/>
    <dgm:cxn modelId="{190CFF27-B4B2-47F2-9420-54B0CD636F9F}" type="presParOf" srcId="{891CF1FC-A39F-4C3B-B378-1EC9C36ADF99}" destId="{0776A9D7-3EC7-4BC8-9386-576263693030}" srcOrd="4" destOrd="0" presId="urn:microsoft.com/office/officeart/2005/8/layout/vList5"/>
    <dgm:cxn modelId="{9D67282A-DDF7-4199-8BF9-08D947B752AC}" type="presParOf" srcId="{0776A9D7-3EC7-4BC8-9386-576263693030}" destId="{7972F77A-D641-4ABA-A96E-22E3700A3A66}" srcOrd="0" destOrd="0" presId="urn:microsoft.com/office/officeart/2005/8/layout/vList5"/>
    <dgm:cxn modelId="{7F78CE29-9D7B-4F8A-89F5-D7409ADAF7B4}" type="presParOf" srcId="{0776A9D7-3EC7-4BC8-9386-576263693030}" destId="{DAB910DC-BA74-4004-83F6-54574E37BE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652F6-48CD-4F8A-BD94-4B5A1DAEEE8D}">
      <dsp:nvSpPr>
        <dsp:cNvPr id="0" name=""/>
        <dsp:cNvSpPr/>
      </dsp:nvSpPr>
      <dsp:spPr>
        <a:xfrm>
          <a:off x="0" y="1514556"/>
          <a:ext cx="5098256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Yokiko Hayashi-Saguil, Student Services Policy Associate, SBCTC</a:t>
          </a:r>
        </a:p>
      </dsp:txBody>
      <dsp:txXfrm>
        <a:off x="59399" y="1573955"/>
        <a:ext cx="4979458" cy="1098002"/>
      </dsp:txXfrm>
    </dsp:sp>
    <dsp:sp modelId="{48E2DF3A-5EC5-4348-87D1-44C885F9F079}">
      <dsp:nvSpPr>
        <dsp:cNvPr id="0" name=""/>
        <dsp:cNvSpPr/>
      </dsp:nvSpPr>
      <dsp:spPr>
        <a:xfrm>
          <a:off x="0" y="2918556"/>
          <a:ext cx="5098256" cy="1216800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+mj-lt"/>
            </a:rPr>
            <a:t>Ruben Flores, Executive Director, Council of Presidents</a:t>
          </a:r>
        </a:p>
      </dsp:txBody>
      <dsp:txXfrm>
        <a:off x="59399" y="2977955"/>
        <a:ext cx="4979458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98B94-74C4-4649-8EC2-D158F55E4579}">
      <dsp:nvSpPr>
        <dsp:cNvPr id="0" name=""/>
        <dsp:cNvSpPr/>
      </dsp:nvSpPr>
      <dsp:spPr>
        <a:xfrm>
          <a:off x="408" y="1461874"/>
          <a:ext cx="1728517" cy="1425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82880" rIns="28575" bIns="28575" numCol="1" spcCol="1270" anchor="t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kern="1200" dirty="0">
              <a:latin typeface="+mj-lt"/>
            </a:rPr>
            <a:t>Oct. 1: Federal Student Aid opens the FAFSA.</a:t>
          </a:r>
        </a:p>
      </dsp:txBody>
      <dsp:txXfrm>
        <a:off x="33217" y="1494683"/>
        <a:ext cx="1662899" cy="1054547"/>
      </dsp:txXfrm>
    </dsp:sp>
    <dsp:sp modelId="{AA6F6D66-0564-4B10-9ABA-DB4F4419DDFD}">
      <dsp:nvSpPr>
        <dsp:cNvPr id="0" name=""/>
        <dsp:cNvSpPr/>
      </dsp:nvSpPr>
      <dsp:spPr>
        <a:xfrm>
          <a:off x="971998" y="1802173"/>
          <a:ext cx="1905126" cy="1905126"/>
        </a:xfrm>
        <a:prstGeom prst="leftCircularArrow">
          <a:avLst>
            <a:gd name="adj1" fmla="val 3149"/>
            <a:gd name="adj2" fmla="val 387422"/>
            <a:gd name="adj3" fmla="val 2162933"/>
            <a:gd name="adj4" fmla="val 9024489"/>
            <a:gd name="adj5" fmla="val 3673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5EEC3-7784-42E2-A91B-9D932EBFD672}">
      <dsp:nvSpPr>
        <dsp:cNvPr id="0" name=""/>
        <dsp:cNvSpPr/>
      </dsp:nvSpPr>
      <dsp:spPr>
        <a:xfrm>
          <a:off x="384523" y="2582040"/>
          <a:ext cx="1536459" cy="61099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latin typeface="+mj-lt"/>
            </a:rPr>
            <a:t>Application Opens </a:t>
          </a:r>
        </a:p>
      </dsp:txBody>
      <dsp:txXfrm>
        <a:off x="402419" y="2599936"/>
        <a:ext cx="1500667" cy="575207"/>
      </dsp:txXfrm>
    </dsp:sp>
    <dsp:sp modelId="{FE3D5C26-1BDF-4536-85C9-3ECFB9883A3A}">
      <dsp:nvSpPr>
        <dsp:cNvPr id="0" name=""/>
        <dsp:cNvSpPr/>
      </dsp:nvSpPr>
      <dsp:spPr>
        <a:xfrm>
          <a:off x="2206623" y="1461874"/>
          <a:ext cx="1728517" cy="1425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509452"/>
              <a:satOff val="-3415"/>
              <a:lumOff val="-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+mj-lt"/>
            </a:rPr>
            <a:t>November: Federal Student Aid begins sending student data to colleges/universities to prepare financial aid.</a:t>
          </a:r>
        </a:p>
      </dsp:txBody>
      <dsp:txXfrm>
        <a:off x="2239432" y="1800183"/>
        <a:ext cx="1662899" cy="1054547"/>
      </dsp:txXfrm>
    </dsp:sp>
    <dsp:sp modelId="{EF1D71E3-736F-4D79-8C5C-9534C9139D6F}">
      <dsp:nvSpPr>
        <dsp:cNvPr id="0" name=""/>
        <dsp:cNvSpPr/>
      </dsp:nvSpPr>
      <dsp:spPr>
        <a:xfrm>
          <a:off x="3163809" y="586215"/>
          <a:ext cx="2125992" cy="2125992"/>
        </a:xfrm>
        <a:prstGeom prst="circularArrow">
          <a:avLst>
            <a:gd name="adj1" fmla="val 2821"/>
            <a:gd name="adj2" fmla="val 344515"/>
            <a:gd name="adj3" fmla="val 19479974"/>
            <a:gd name="adj4" fmla="val 12575511"/>
            <a:gd name="adj5" fmla="val 3292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BA92A-B8D8-4334-B166-330643EBAE8D}">
      <dsp:nvSpPr>
        <dsp:cNvPr id="0" name=""/>
        <dsp:cNvSpPr/>
      </dsp:nvSpPr>
      <dsp:spPr>
        <a:xfrm>
          <a:off x="2590738" y="1156375"/>
          <a:ext cx="1536459" cy="61099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latin typeface="+mj-lt"/>
            </a:rPr>
            <a:t>Institutions Package Financial Aid</a:t>
          </a:r>
        </a:p>
      </dsp:txBody>
      <dsp:txXfrm>
        <a:off x="2608634" y="1174271"/>
        <a:ext cx="1500667" cy="575207"/>
      </dsp:txXfrm>
    </dsp:sp>
    <dsp:sp modelId="{743A80EE-EBAD-4240-835E-F68918BDACCB}">
      <dsp:nvSpPr>
        <dsp:cNvPr id="0" name=""/>
        <dsp:cNvSpPr/>
      </dsp:nvSpPr>
      <dsp:spPr>
        <a:xfrm>
          <a:off x="4412839" y="1461874"/>
          <a:ext cx="1728517" cy="1425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018903"/>
              <a:satOff val="-6830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91440" rIns="45720" bIns="45720" numCol="1" spcCol="1270" anchor="t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>
              <a:latin typeface="+mj-lt"/>
            </a:rPr>
            <a:t>November-April: Students receive financial aid award letters from colleges/universities.</a:t>
          </a:r>
        </a:p>
      </dsp:txBody>
      <dsp:txXfrm>
        <a:off x="4445648" y="1494683"/>
        <a:ext cx="1662899" cy="1054547"/>
      </dsp:txXfrm>
    </dsp:sp>
    <dsp:sp modelId="{70009F7D-DC02-4DF7-A989-379133AD28C0}">
      <dsp:nvSpPr>
        <dsp:cNvPr id="0" name=""/>
        <dsp:cNvSpPr/>
      </dsp:nvSpPr>
      <dsp:spPr>
        <a:xfrm>
          <a:off x="5384429" y="1802173"/>
          <a:ext cx="1905126" cy="1905126"/>
        </a:xfrm>
        <a:prstGeom prst="leftCircularArrow">
          <a:avLst>
            <a:gd name="adj1" fmla="val 3149"/>
            <a:gd name="adj2" fmla="val 387422"/>
            <a:gd name="adj3" fmla="val 2162933"/>
            <a:gd name="adj4" fmla="val 9024489"/>
            <a:gd name="adj5" fmla="val 3673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D4FE6-308D-4E17-B162-568B0548F910}">
      <dsp:nvSpPr>
        <dsp:cNvPr id="0" name=""/>
        <dsp:cNvSpPr/>
      </dsp:nvSpPr>
      <dsp:spPr>
        <a:xfrm>
          <a:off x="4796954" y="2582040"/>
          <a:ext cx="1536459" cy="61099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latin typeface="+mj-lt"/>
            </a:rPr>
            <a:t>Students Receive Financial Aid Offers</a:t>
          </a:r>
        </a:p>
      </dsp:txBody>
      <dsp:txXfrm>
        <a:off x="4814850" y="2599936"/>
        <a:ext cx="1500667" cy="575207"/>
      </dsp:txXfrm>
    </dsp:sp>
    <dsp:sp modelId="{9988FC57-83DD-4171-BBCF-D71EFAF97F7A}">
      <dsp:nvSpPr>
        <dsp:cNvPr id="0" name=""/>
        <dsp:cNvSpPr/>
      </dsp:nvSpPr>
      <dsp:spPr>
        <a:xfrm>
          <a:off x="6619055" y="1461874"/>
          <a:ext cx="1728517" cy="1425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528355"/>
              <a:satOff val="-10245"/>
              <a:lumOff val="-10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500" kern="1200" dirty="0">
              <a:latin typeface="+mj-lt"/>
            </a:rPr>
            <a:t>May 1: Students declare their college/university of choice.</a:t>
          </a:r>
        </a:p>
      </dsp:txBody>
      <dsp:txXfrm>
        <a:off x="6651864" y="1800183"/>
        <a:ext cx="1662899" cy="1054547"/>
      </dsp:txXfrm>
    </dsp:sp>
    <dsp:sp modelId="{61359E4A-4428-4132-99AC-64D80F806123}">
      <dsp:nvSpPr>
        <dsp:cNvPr id="0" name=""/>
        <dsp:cNvSpPr/>
      </dsp:nvSpPr>
      <dsp:spPr>
        <a:xfrm>
          <a:off x="7003169" y="1156375"/>
          <a:ext cx="1536459" cy="61099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latin typeface="+mj-lt"/>
            </a:rPr>
            <a:t>Declaration Day </a:t>
          </a:r>
        </a:p>
      </dsp:txBody>
      <dsp:txXfrm>
        <a:off x="7021065" y="1174271"/>
        <a:ext cx="1500667" cy="575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0C474-BB8D-4D8A-9A48-608B37FCB402}">
      <dsp:nvSpPr>
        <dsp:cNvPr id="0" name=""/>
        <dsp:cNvSpPr/>
      </dsp:nvSpPr>
      <dsp:spPr>
        <a:xfrm>
          <a:off x="0" y="4978521"/>
          <a:ext cx="8059754" cy="0"/>
        </a:xfrm>
        <a:prstGeom prst="line">
          <a:avLst/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B5D6D-D393-4815-AB94-1AEC2C5C6D0C}">
      <dsp:nvSpPr>
        <dsp:cNvPr id="0" name=""/>
        <dsp:cNvSpPr/>
      </dsp:nvSpPr>
      <dsp:spPr>
        <a:xfrm>
          <a:off x="0" y="4142188"/>
          <a:ext cx="8059754" cy="0"/>
        </a:xfrm>
        <a:prstGeom prst="line">
          <a:avLst/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41157-7E4D-43A7-AD6D-11AD81C39C09}">
      <dsp:nvSpPr>
        <dsp:cNvPr id="0" name=""/>
        <dsp:cNvSpPr/>
      </dsp:nvSpPr>
      <dsp:spPr>
        <a:xfrm>
          <a:off x="0" y="3305856"/>
          <a:ext cx="8059754" cy="0"/>
        </a:xfrm>
        <a:prstGeom prst="line">
          <a:avLst/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FEC8B2-6948-4B2A-9907-E9C94137F0AD}">
      <dsp:nvSpPr>
        <dsp:cNvPr id="0" name=""/>
        <dsp:cNvSpPr/>
      </dsp:nvSpPr>
      <dsp:spPr>
        <a:xfrm>
          <a:off x="0" y="2469523"/>
          <a:ext cx="8059754" cy="0"/>
        </a:xfrm>
        <a:prstGeom prst="line">
          <a:avLst/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1E898-5F82-4E11-9561-98FCC04827D0}">
      <dsp:nvSpPr>
        <dsp:cNvPr id="0" name=""/>
        <dsp:cNvSpPr/>
      </dsp:nvSpPr>
      <dsp:spPr>
        <a:xfrm>
          <a:off x="0" y="1633190"/>
          <a:ext cx="8059754" cy="0"/>
        </a:xfrm>
        <a:prstGeom prst="line">
          <a:avLst/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DD24F-8053-42B4-8A3D-515AD887E3D6}">
      <dsp:nvSpPr>
        <dsp:cNvPr id="0" name=""/>
        <dsp:cNvSpPr/>
      </dsp:nvSpPr>
      <dsp:spPr>
        <a:xfrm>
          <a:off x="0" y="796857"/>
          <a:ext cx="8059754" cy="0"/>
        </a:xfrm>
        <a:prstGeom prst="line">
          <a:avLst/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882E32-32A9-48F6-B859-8BBAF2038A5C}">
      <dsp:nvSpPr>
        <dsp:cNvPr id="0" name=""/>
        <dsp:cNvSpPr/>
      </dsp:nvSpPr>
      <dsp:spPr>
        <a:xfrm>
          <a:off x="2095536" y="350"/>
          <a:ext cx="5964217" cy="79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9144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U.S. Department of Education announced in June the application would be later than Oct. 1.</a:t>
          </a:r>
        </a:p>
      </dsp:txBody>
      <dsp:txXfrm>
        <a:off x="2095536" y="350"/>
        <a:ext cx="5964217" cy="796507"/>
      </dsp:txXfrm>
    </dsp:sp>
    <dsp:sp modelId="{4FB95321-1C75-490F-B3DF-6DC46EB1BCFA}">
      <dsp:nvSpPr>
        <dsp:cNvPr id="0" name=""/>
        <dsp:cNvSpPr/>
      </dsp:nvSpPr>
      <dsp:spPr>
        <a:xfrm>
          <a:off x="16764" y="0"/>
          <a:ext cx="2095536" cy="79650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+mj-lt"/>
            </a:rPr>
            <a:t>FAFSA Delay</a:t>
          </a:r>
        </a:p>
      </dsp:txBody>
      <dsp:txXfrm>
        <a:off x="55653" y="38889"/>
        <a:ext cx="2017758" cy="757618"/>
      </dsp:txXfrm>
    </dsp:sp>
    <dsp:sp modelId="{13B92723-68C6-405F-952A-F194DA6E32CA}">
      <dsp:nvSpPr>
        <dsp:cNvPr id="0" name=""/>
        <dsp:cNvSpPr/>
      </dsp:nvSpPr>
      <dsp:spPr>
        <a:xfrm>
          <a:off x="2095536" y="836683"/>
          <a:ext cx="5964217" cy="79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9144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Federal Student Aid announced in November the FAFSA would be soft launched in December.</a:t>
          </a:r>
        </a:p>
      </dsp:txBody>
      <dsp:txXfrm>
        <a:off x="2095536" y="836683"/>
        <a:ext cx="5964217" cy="796507"/>
      </dsp:txXfrm>
    </dsp:sp>
    <dsp:sp modelId="{7EA009C8-1345-4308-A32A-326E93A31FBD}">
      <dsp:nvSpPr>
        <dsp:cNvPr id="0" name=""/>
        <dsp:cNvSpPr/>
      </dsp:nvSpPr>
      <dsp:spPr>
        <a:xfrm>
          <a:off x="0" y="836683"/>
          <a:ext cx="2095536" cy="79650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+mj-lt"/>
            </a:rPr>
            <a:t>Soft Launch Announced</a:t>
          </a:r>
        </a:p>
      </dsp:txBody>
      <dsp:txXfrm>
        <a:off x="38889" y="875572"/>
        <a:ext cx="2017758" cy="757618"/>
      </dsp:txXfrm>
    </dsp:sp>
    <dsp:sp modelId="{8989FE5D-D241-4DC9-A13D-5CA0D80302EC}">
      <dsp:nvSpPr>
        <dsp:cNvPr id="0" name=""/>
        <dsp:cNvSpPr/>
      </dsp:nvSpPr>
      <dsp:spPr>
        <a:xfrm>
          <a:off x="2095536" y="1673015"/>
          <a:ext cx="5964217" cy="79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9144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Federal Student Aid opened the FAFSA for small windows of time. </a:t>
          </a:r>
        </a:p>
      </dsp:txBody>
      <dsp:txXfrm>
        <a:off x="2095536" y="1673015"/>
        <a:ext cx="5964217" cy="796507"/>
      </dsp:txXfrm>
    </dsp:sp>
    <dsp:sp modelId="{949060EC-C339-47CF-B7E1-BF8C98C2EC07}">
      <dsp:nvSpPr>
        <dsp:cNvPr id="0" name=""/>
        <dsp:cNvSpPr/>
      </dsp:nvSpPr>
      <dsp:spPr>
        <a:xfrm>
          <a:off x="0" y="1673015"/>
          <a:ext cx="2095536" cy="79650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+mj-lt"/>
            </a:rPr>
            <a:t>FAFSA Soft Launched Dec. 30</a:t>
          </a:r>
        </a:p>
      </dsp:txBody>
      <dsp:txXfrm>
        <a:off x="38889" y="1711904"/>
        <a:ext cx="2017758" cy="757618"/>
      </dsp:txXfrm>
    </dsp:sp>
    <dsp:sp modelId="{8F02575E-4BA5-4966-B9AC-49EE76E9214E}">
      <dsp:nvSpPr>
        <dsp:cNvPr id="0" name=""/>
        <dsp:cNvSpPr/>
      </dsp:nvSpPr>
      <dsp:spPr>
        <a:xfrm>
          <a:off x="2095536" y="2509348"/>
          <a:ext cx="5964217" cy="79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9144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Identified Jan. 9, the FAFSA did not appropriately adjust for inflation, impacting $1.8 billion in student aid.</a:t>
          </a:r>
        </a:p>
      </dsp:txBody>
      <dsp:txXfrm>
        <a:off x="2095536" y="2509348"/>
        <a:ext cx="5964217" cy="796507"/>
      </dsp:txXfrm>
    </dsp:sp>
    <dsp:sp modelId="{04AA3E44-CEB3-4EAA-A741-257F28AA9D2A}">
      <dsp:nvSpPr>
        <dsp:cNvPr id="0" name=""/>
        <dsp:cNvSpPr/>
      </dsp:nvSpPr>
      <dsp:spPr>
        <a:xfrm>
          <a:off x="0" y="2509348"/>
          <a:ext cx="2095536" cy="79650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+mj-lt"/>
            </a:rPr>
            <a:t>Inflation Error</a:t>
          </a:r>
        </a:p>
      </dsp:txBody>
      <dsp:txXfrm>
        <a:off x="38889" y="2548237"/>
        <a:ext cx="2017758" cy="757618"/>
      </dsp:txXfrm>
    </dsp:sp>
    <dsp:sp modelId="{A7A787B7-8C93-4465-AC39-3497827C3613}">
      <dsp:nvSpPr>
        <dsp:cNvPr id="0" name=""/>
        <dsp:cNvSpPr/>
      </dsp:nvSpPr>
      <dsp:spPr>
        <a:xfrm>
          <a:off x="2095536" y="3345681"/>
          <a:ext cx="5964217" cy="79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9144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Announced Jan. 30 that student data to institutions will be delayed six weeks to mid-March.</a:t>
          </a:r>
        </a:p>
      </dsp:txBody>
      <dsp:txXfrm>
        <a:off x="2095536" y="3345681"/>
        <a:ext cx="5964217" cy="796507"/>
      </dsp:txXfrm>
    </dsp:sp>
    <dsp:sp modelId="{193F2BA0-CB8A-4C73-B95A-DB80546FC2FA}">
      <dsp:nvSpPr>
        <dsp:cNvPr id="0" name=""/>
        <dsp:cNvSpPr/>
      </dsp:nvSpPr>
      <dsp:spPr>
        <a:xfrm>
          <a:off x="0" y="3345681"/>
          <a:ext cx="2095536" cy="79650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+mj-lt"/>
            </a:rPr>
            <a:t>Error Correction Plan</a:t>
          </a:r>
        </a:p>
      </dsp:txBody>
      <dsp:txXfrm>
        <a:off x="38889" y="3384570"/>
        <a:ext cx="2017758" cy="757618"/>
      </dsp:txXfrm>
    </dsp:sp>
    <dsp:sp modelId="{2E7480B0-FD13-4BCE-B39A-3CFFEBC4A9AF}">
      <dsp:nvSpPr>
        <dsp:cNvPr id="0" name=""/>
        <dsp:cNvSpPr/>
      </dsp:nvSpPr>
      <dsp:spPr>
        <a:xfrm>
          <a:off x="2095536" y="4182014"/>
          <a:ext cx="5964217" cy="79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9144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Institutions anticipate the soonest they can begin packaging student aid in late March or early April. </a:t>
          </a:r>
        </a:p>
      </dsp:txBody>
      <dsp:txXfrm>
        <a:off x="2095536" y="4182014"/>
        <a:ext cx="5964217" cy="796507"/>
      </dsp:txXfrm>
    </dsp:sp>
    <dsp:sp modelId="{9C56E28F-517A-4011-AB11-9396AAC30FF2}">
      <dsp:nvSpPr>
        <dsp:cNvPr id="0" name=""/>
        <dsp:cNvSpPr/>
      </dsp:nvSpPr>
      <dsp:spPr>
        <a:xfrm>
          <a:off x="0" y="4182014"/>
          <a:ext cx="2095536" cy="79650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latin typeface="+mj-lt"/>
            </a:rPr>
            <a:t>Financial Aid Packaging</a:t>
          </a:r>
        </a:p>
      </dsp:txBody>
      <dsp:txXfrm>
        <a:off x="38889" y="4220903"/>
        <a:ext cx="2017758" cy="7576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98B94-74C4-4649-8EC2-D158F55E4579}">
      <dsp:nvSpPr>
        <dsp:cNvPr id="0" name=""/>
        <dsp:cNvSpPr/>
      </dsp:nvSpPr>
      <dsp:spPr>
        <a:xfrm>
          <a:off x="6061" y="1464996"/>
          <a:ext cx="1720947" cy="1419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1440" rIns="19050" bIns="19050" numCol="1" spcCol="1270" anchor="t" anchorCtr="0">
          <a:noAutofit/>
        </a:bodyPr>
        <a:lstStyle/>
        <a:p>
          <a:pPr marL="54864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400" strike="sngStrike" kern="1200" dirty="0">
              <a:latin typeface="+mj-lt"/>
            </a:rPr>
            <a:t>Oct. 1</a:t>
          </a:r>
          <a:r>
            <a:rPr lang="en-US" sz="1400" strike="noStrike" kern="1200" dirty="0">
              <a:latin typeface="+mj-lt"/>
            </a:rPr>
            <a:t> Dec. 30: </a:t>
          </a:r>
          <a:r>
            <a:rPr lang="en-US" sz="1400" kern="1200" dirty="0">
              <a:latin typeface="+mj-lt"/>
            </a:rPr>
            <a:t>Federal Student Aid </a:t>
          </a:r>
          <a:r>
            <a:rPr lang="en-US" sz="1400" b="1" kern="1200" dirty="0">
              <a:solidFill>
                <a:srgbClr val="FF0000"/>
              </a:solidFill>
              <a:latin typeface="+mj-lt"/>
            </a:rPr>
            <a:t>partially</a:t>
          </a:r>
          <a:r>
            <a:rPr lang="en-US" sz="1400" kern="1200" dirty="0">
              <a:solidFill>
                <a:srgbClr val="FF0000"/>
              </a:solidFill>
              <a:latin typeface="+mj-lt"/>
            </a:rPr>
            <a:t> </a:t>
          </a:r>
          <a:r>
            <a:rPr lang="en-US" sz="1400" kern="1200" dirty="0">
              <a:latin typeface="+mj-lt"/>
            </a:rPr>
            <a:t>opens the FAFSA.</a:t>
          </a:r>
        </a:p>
      </dsp:txBody>
      <dsp:txXfrm>
        <a:off x="38726" y="1497661"/>
        <a:ext cx="1655617" cy="1049929"/>
      </dsp:txXfrm>
    </dsp:sp>
    <dsp:sp modelId="{AA6F6D66-0564-4B10-9ABA-DB4F4419DDFD}">
      <dsp:nvSpPr>
        <dsp:cNvPr id="0" name=""/>
        <dsp:cNvSpPr/>
      </dsp:nvSpPr>
      <dsp:spPr>
        <a:xfrm>
          <a:off x="973688" y="1804853"/>
          <a:ext cx="1895233" cy="1895233"/>
        </a:xfrm>
        <a:prstGeom prst="leftCircularArrow">
          <a:avLst>
            <a:gd name="adj1" fmla="val 3140"/>
            <a:gd name="adj2" fmla="val 386349"/>
            <a:gd name="adj3" fmla="val 2161860"/>
            <a:gd name="adj4" fmla="val 9024489"/>
            <a:gd name="adj5" fmla="val 3664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5EEC3-7784-42E2-A91B-9D932EBFD672}">
      <dsp:nvSpPr>
        <dsp:cNvPr id="0" name=""/>
        <dsp:cNvSpPr/>
      </dsp:nvSpPr>
      <dsp:spPr>
        <a:xfrm>
          <a:off x="388493" y="2580256"/>
          <a:ext cx="1529730" cy="608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latin typeface="+mj-lt"/>
            </a:rPr>
            <a:t>Application Opens </a:t>
          </a:r>
        </a:p>
      </dsp:txBody>
      <dsp:txXfrm>
        <a:off x="406310" y="2598073"/>
        <a:ext cx="1494096" cy="572689"/>
      </dsp:txXfrm>
    </dsp:sp>
    <dsp:sp modelId="{FE3D5C26-1BDF-4536-85C9-3ECFB9883A3A}">
      <dsp:nvSpPr>
        <dsp:cNvPr id="0" name=""/>
        <dsp:cNvSpPr/>
      </dsp:nvSpPr>
      <dsp:spPr>
        <a:xfrm>
          <a:off x="2201649" y="1464996"/>
          <a:ext cx="1720947" cy="1419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509452"/>
              <a:satOff val="-3415"/>
              <a:lumOff val="-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100" strike="sngStrike" kern="1200" dirty="0">
              <a:latin typeface="+mj-lt"/>
            </a:rPr>
            <a:t>November</a:t>
          </a:r>
          <a:r>
            <a:rPr lang="en-US" sz="1100" b="1" strike="noStrike" kern="1200" dirty="0">
              <a:solidFill>
                <a:srgbClr val="FF0000"/>
              </a:solidFill>
              <a:latin typeface="+mj-lt"/>
            </a:rPr>
            <a:t> Mid-March</a:t>
          </a:r>
          <a:r>
            <a:rPr lang="en-US" sz="1100" b="1" strike="noStrike" kern="1200" dirty="0">
              <a:solidFill>
                <a:schemeClr val="tx1"/>
              </a:solidFill>
              <a:latin typeface="+mj-lt"/>
            </a:rPr>
            <a:t>:</a:t>
          </a:r>
          <a:r>
            <a:rPr lang="en-US" sz="1100" b="1" strike="noStrike" kern="1200" dirty="0">
              <a:solidFill>
                <a:srgbClr val="FF0000"/>
              </a:solidFill>
              <a:latin typeface="+mj-lt"/>
            </a:rPr>
            <a:t> </a:t>
          </a:r>
          <a:r>
            <a:rPr lang="en-US" sz="1100" kern="1200" dirty="0">
              <a:latin typeface="+mj-lt"/>
            </a:rPr>
            <a:t>Federal student aid begins sending student data to colleges/universities to prepare financial aid awards.</a:t>
          </a:r>
          <a:endParaRPr lang="en-US" sz="1100" b="1" strike="sngStrike" kern="1200" dirty="0">
            <a:solidFill>
              <a:srgbClr val="FF0000"/>
            </a:solidFill>
            <a:latin typeface="+mj-lt"/>
          </a:endParaRPr>
        </a:p>
      </dsp:txBody>
      <dsp:txXfrm>
        <a:off x="2234314" y="1801823"/>
        <a:ext cx="1655617" cy="1049929"/>
      </dsp:txXfrm>
    </dsp:sp>
    <dsp:sp modelId="{EF1D71E3-736F-4D79-8C5C-9534C9139D6F}">
      <dsp:nvSpPr>
        <dsp:cNvPr id="0" name=""/>
        <dsp:cNvSpPr/>
      </dsp:nvSpPr>
      <dsp:spPr>
        <a:xfrm>
          <a:off x="3154935" y="593673"/>
          <a:ext cx="2115132" cy="2115132"/>
        </a:xfrm>
        <a:prstGeom prst="circularArrow">
          <a:avLst>
            <a:gd name="adj1" fmla="val 2814"/>
            <a:gd name="adj2" fmla="val 343536"/>
            <a:gd name="adj3" fmla="val 19480953"/>
            <a:gd name="adj4" fmla="val 12575511"/>
            <a:gd name="adj5" fmla="val 3283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BA92A-B8D8-4334-B166-330643EBAE8D}">
      <dsp:nvSpPr>
        <dsp:cNvPr id="0" name=""/>
        <dsp:cNvSpPr/>
      </dsp:nvSpPr>
      <dsp:spPr>
        <a:xfrm>
          <a:off x="2584081" y="1160835"/>
          <a:ext cx="1529730" cy="608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latin typeface="+mj-lt"/>
            </a:rPr>
            <a:t>Package Financial Aid</a:t>
          </a:r>
        </a:p>
      </dsp:txBody>
      <dsp:txXfrm>
        <a:off x="2601898" y="1178652"/>
        <a:ext cx="1494096" cy="572689"/>
      </dsp:txXfrm>
    </dsp:sp>
    <dsp:sp modelId="{743A80EE-EBAD-4240-835E-F68918BDACCB}">
      <dsp:nvSpPr>
        <dsp:cNvPr id="0" name=""/>
        <dsp:cNvSpPr/>
      </dsp:nvSpPr>
      <dsp:spPr>
        <a:xfrm>
          <a:off x="4397237" y="1464996"/>
          <a:ext cx="1720947" cy="1419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018903"/>
              <a:satOff val="-6830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1440" rIns="19050" bIns="19050" numCol="1" spcCol="1270" anchor="t" anchorCtr="0">
          <a:noAutofit/>
        </a:bodyPr>
        <a:lstStyle/>
        <a:p>
          <a:pPr marL="57150" lvl="1" indent="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000" strike="sngStrike" kern="1200" dirty="0">
              <a:latin typeface="+mj-lt"/>
            </a:rPr>
            <a:t>November – April</a:t>
          </a:r>
          <a:r>
            <a:rPr lang="en-US" sz="1000" b="1" strike="noStrike" kern="1200" dirty="0">
              <a:solidFill>
                <a:srgbClr val="FF0000"/>
              </a:solidFill>
              <a:latin typeface="+mj-lt"/>
            </a:rPr>
            <a:t> April-May: S</a:t>
          </a:r>
          <a:r>
            <a:rPr lang="en-US" sz="1000" b="1" kern="1200" dirty="0">
              <a:solidFill>
                <a:srgbClr val="FF0000"/>
              </a:solidFill>
              <a:latin typeface="+mj-lt"/>
            </a:rPr>
            <a:t>tudents begin to </a:t>
          </a:r>
          <a:r>
            <a:rPr lang="en-US" sz="1000" kern="1200" dirty="0">
              <a:latin typeface="+mj-lt"/>
            </a:rPr>
            <a:t>receive financial aid award letters from colleges/universities  helping them decide where to enroll.</a:t>
          </a:r>
        </a:p>
      </dsp:txBody>
      <dsp:txXfrm>
        <a:off x="4429902" y="1497661"/>
        <a:ext cx="1655617" cy="1049929"/>
      </dsp:txXfrm>
    </dsp:sp>
    <dsp:sp modelId="{70009F7D-DC02-4DF7-A989-379133AD28C0}">
      <dsp:nvSpPr>
        <dsp:cNvPr id="0" name=""/>
        <dsp:cNvSpPr/>
      </dsp:nvSpPr>
      <dsp:spPr>
        <a:xfrm>
          <a:off x="5364864" y="1804853"/>
          <a:ext cx="1895233" cy="1895233"/>
        </a:xfrm>
        <a:prstGeom prst="leftCircularArrow">
          <a:avLst>
            <a:gd name="adj1" fmla="val 3140"/>
            <a:gd name="adj2" fmla="val 386349"/>
            <a:gd name="adj3" fmla="val 2161860"/>
            <a:gd name="adj4" fmla="val 9024489"/>
            <a:gd name="adj5" fmla="val 3664"/>
          </a:avLst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D4FE6-308D-4E17-B162-568B0548F910}">
      <dsp:nvSpPr>
        <dsp:cNvPr id="0" name=""/>
        <dsp:cNvSpPr/>
      </dsp:nvSpPr>
      <dsp:spPr>
        <a:xfrm>
          <a:off x="4779669" y="2580256"/>
          <a:ext cx="1529730" cy="608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latin typeface="+mj-lt"/>
            </a:rPr>
            <a:t>Students Receive Financial Aid Offers</a:t>
          </a:r>
        </a:p>
      </dsp:txBody>
      <dsp:txXfrm>
        <a:off x="4797486" y="2598073"/>
        <a:ext cx="1494096" cy="572689"/>
      </dsp:txXfrm>
    </dsp:sp>
    <dsp:sp modelId="{9988FC57-83DD-4171-BBCF-D71EFAF97F7A}">
      <dsp:nvSpPr>
        <dsp:cNvPr id="0" name=""/>
        <dsp:cNvSpPr/>
      </dsp:nvSpPr>
      <dsp:spPr>
        <a:xfrm>
          <a:off x="6592825" y="1464996"/>
          <a:ext cx="1720947" cy="1419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528355"/>
              <a:satOff val="-10245"/>
              <a:lumOff val="-10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54864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strike="sngStrike" kern="1200" dirty="0">
              <a:latin typeface="+mj-lt"/>
            </a:rPr>
            <a:t>May 1  </a:t>
          </a:r>
          <a:r>
            <a:rPr lang="en-US" sz="1200" strike="noStrike" kern="1200" dirty="0">
              <a:solidFill>
                <a:srgbClr val="FF0000"/>
              </a:solidFill>
              <a:latin typeface="+mj-lt"/>
            </a:rPr>
            <a:t>Colleges are moving declaration day to </a:t>
          </a:r>
          <a:r>
            <a:rPr lang="en-US" sz="1200" b="1" strike="noStrike" kern="1200" dirty="0">
              <a:solidFill>
                <a:srgbClr val="FF0000"/>
              </a:solidFill>
              <a:latin typeface="+mj-lt"/>
            </a:rPr>
            <a:t>June </a:t>
          </a:r>
          <a:r>
            <a:rPr lang="en-US" sz="1200" b="0" strike="noStrike" kern="1200" dirty="0">
              <a:solidFill>
                <a:schemeClr val="tx1"/>
              </a:solidFill>
              <a:latin typeface="+mj-lt"/>
            </a:rPr>
            <a:t>for</a:t>
          </a:r>
          <a:r>
            <a:rPr lang="en-US" sz="1200" b="1" strike="noStrike" kern="1200" dirty="0">
              <a:solidFill>
                <a:srgbClr val="FF0000"/>
              </a:solidFill>
              <a:latin typeface="+mj-lt"/>
            </a:rPr>
            <a:t> </a:t>
          </a:r>
          <a:r>
            <a:rPr lang="en-US" sz="1200" kern="1200" dirty="0">
              <a:latin typeface="+mj-lt"/>
            </a:rPr>
            <a:t>students declare their college/university of choice.</a:t>
          </a:r>
        </a:p>
      </dsp:txBody>
      <dsp:txXfrm>
        <a:off x="6625490" y="1801823"/>
        <a:ext cx="1655617" cy="1049929"/>
      </dsp:txXfrm>
    </dsp:sp>
    <dsp:sp modelId="{61359E4A-4428-4132-99AC-64D80F806123}">
      <dsp:nvSpPr>
        <dsp:cNvPr id="0" name=""/>
        <dsp:cNvSpPr/>
      </dsp:nvSpPr>
      <dsp:spPr>
        <a:xfrm>
          <a:off x="6975257" y="1160835"/>
          <a:ext cx="1529730" cy="6083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  <a:latin typeface="+mj-lt"/>
            </a:rPr>
            <a:t>Declaration Day </a:t>
          </a:r>
        </a:p>
      </dsp:txBody>
      <dsp:txXfrm>
        <a:off x="6993074" y="1178652"/>
        <a:ext cx="1494096" cy="5726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682C7-CBAF-494C-95AF-BCA40FC89BAE}">
      <dsp:nvSpPr>
        <dsp:cNvPr id="0" name=""/>
        <dsp:cNvSpPr/>
      </dsp:nvSpPr>
      <dsp:spPr>
        <a:xfrm>
          <a:off x="1890" y="0"/>
          <a:ext cx="1981308" cy="408877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Inconsistent access to the application and support from Federal Student Aid, and it is still full of bugs.</a:t>
          </a:r>
        </a:p>
      </dsp:txBody>
      <dsp:txXfrm>
        <a:off x="1890" y="1635510"/>
        <a:ext cx="1981308" cy="1635510"/>
      </dsp:txXfrm>
    </dsp:sp>
    <dsp:sp modelId="{C6AAD4E1-C0A5-49B1-9E50-7468A51BF819}">
      <dsp:nvSpPr>
        <dsp:cNvPr id="0" name=""/>
        <dsp:cNvSpPr/>
      </dsp:nvSpPr>
      <dsp:spPr>
        <a:xfrm>
          <a:off x="311763" y="245326"/>
          <a:ext cx="1361562" cy="136156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B73CC-33E3-4A76-AA2F-19C5652E4357}">
      <dsp:nvSpPr>
        <dsp:cNvPr id="0" name=""/>
        <dsp:cNvSpPr/>
      </dsp:nvSpPr>
      <dsp:spPr>
        <a:xfrm>
          <a:off x="2042638" y="0"/>
          <a:ext cx="1981308" cy="408877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173197"/>
            <a:satOff val="-7419"/>
            <a:lumOff val="102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Our mixed-status families are </a:t>
          </a:r>
          <a:r>
            <a:rPr lang="en-US" sz="1600" b="1" i="1" u="sng" kern="1200"/>
            <a:t>still</a:t>
          </a:r>
          <a:r>
            <a:rPr lang="en-US" sz="1600" kern="1200"/>
            <a:t> not able to get into the application.</a:t>
          </a:r>
        </a:p>
      </dsp:txBody>
      <dsp:txXfrm>
        <a:off x="2042638" y="1635510"/>
        <a:ext cx="1981308" cy="1635510"/>
      </dsp:txXfrm>
    </dsp:sp>
    <dsp:sp modelId="{9C02A808-3B8D-4BC3-97AB-310637D53589}">
      <dsp:nvSpPr>
        <dsp:cNvPr id="0" name=""/>
        <dsp:cNvSpPr/>
      </dsp:nvSpPr>
      <dsp:spPr>
        <a:xfrm>
          <a:off x="2352511" y="245326"/>
          <a:ext cx="1361562" cy="136156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BE9C5-8226-4CAF-9320-DC8E3F79AF74}">
      <dsp:nvSpPr>
        <dsp:cNvPr id="0" name=""/>
        <dsp:cNvSpPr/>
      </dsp:nvSpPr>
      <dsp:spPr>
        <a:xfrm>
          <a:off x="4083386" y="0"/>
          <a:ext cx="1981308" cy="408877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46395"/>
            <a:satOff val="-14838"/>
            <a:lumOff val="204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 unknown is a deterrent to both new and continuing students – causing fear and uncertainty.</a:t>
          </a:r>
        </a:p>
      </dsp:txBody>
      <dsp:txXfrm>
        <a:off x="4083386" y="1635510"/>
        <a:ext cx="1981308" cy="1635510"/>
      </dsp:txXfrm>
    </dsp:sp>
    <dsp:sp modelId="{33E77890-FA80-43B9-B484-A0184461BD66}">
      <dsp:nvSpPr>
        <dsp:cNvPr id="0" name=""/>
        <dsp:cNvSpPr/>
      </dsp:nvSpPr>
      <dsp:spPr>
        <a:xfrm>
          <a:off x="4393259" y="245326"/>
          <a:ext cx="1361562" cy="1361562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46139-F682-48D0-812A-C8C78BFDEA80}">
      <dsp:nvSpPr>
        <dsp:cNvPr id="0" name=""/>
        <dsp:cNvSpPr/>
      </dsp:nvSpPr>
      <dsp:spPr>
        <a:xfrm>
          <a:off x="6124134" y="0"/>
          <a:ext cx="1981308" cy="408877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Delays in may cause disruption to enrollment and academic progress prolonging completion.</a:t>
          </a:r>
        </a:p>
      </dsp:txBody>
      <dsp:txXfrm>
        <a:off x="6124134" y="1635510"/>
        <a:ext cx="1981308" cy="1635510"/>
      </dsp:txXfrm>
    </dsp:sp>
    <dsp:sp modelId="{ED58902C-DBBF-428C-A456-EE86759C1690}">
      <dsp:nvSpPr>
        <dsp:cNvPr id="0" name=""/>
        <dsp:cNvSpPr/>
      </dsp:nvSpPr>
      <dsp:spPr>
        <a:xfrm>
          <a:off x="6434007" y="245326"/>
          <a:ext cx="1361562" cy="1361562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E01D8-664B-4D7D-B403-311DD0B75AB7}">
      <dsp:nvSpPr>
        <dsp:cNvPr id="0" name=""/>
        <dsp:cNvSpPr/>
      </dsp:nvSpPr>
      <dsp:spPr>
        <a:xfrm>
          <a:off x="324293" y="3271020"/>
          <a:ext cx="7458746" cy="613316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6ADD5-5072-4050-BFB8-CFA835BBC0C0}">
      <dsp:nvSpPr>
        <dsp:cNvPr id="0" name=""/>
        <dsp:cNvSpPr/>
      </dsp:nvSpPr>
      <dsp:spPr>
        <a:xfrm>
          <a:off x="1856" y="0"/>
          <a:ext cx="1946024" cy="331383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Colleges/Universities are anxiously awaiting critical updates and information from Federal Student Aid.</a:t>
          </a:r>
        </a:p>
      </dsp:txBody>
      <dsp:txXfrm>
        <a:off x="1856" y="1325533"/>
        <a:ext cx="1946024" cy="1325533"/>
      </dsp:txXfrm>
    </dsp:sp>
    <dsp:sp modelId="{A9076A4E-A2F7-47E3-9B84-05DD732E0E96}">
      <dsp:nvSpPr>
        <dsp:cNvPr id="0" name=""/>
        <dsp:cNvSpPr/>
      </dsp:nvSpPr>
      <dsp:spPr>
        <a:xfrm>
          <a:off x="423115" y="198829"/>
          <a:ext cx="1103506" cy="110350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136912-B6CD-422C-B337-04579A9D77E2}">
      <dsp:nvSpPr>
        <dsp:cNvPr id="0" name=""/>
        <dsp:cNvSpPr/>
      </dsp:nvSpPr>
      <dsp:spPr>
        <a:xfrm>
          <a:off x="2006261" y="0"/>
          <a:ext cx="1946024" cy="331383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173197"/>
            <a:satOff val="-7419"/>
            <a:lumOff val="102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Places administrative burden on thinly staffed financial aid offices.</a:t>
          </a:r>
        </a:p>
      </dsp:txBody>
      <dsp:txXfrm>
        <a:off x="2006261" y="1325533"/>
        <a:ext cx="1946024" cy="1325533"/>
      </dsp:txXfrm>
    </dsp:sp>
    <dsp:sp modelId="{45834298-2407-44FE-9A40-882727268F1C}">
      <dsp:nvSpPr>
        <dsp:cNvPr id="0" name=""/>
        <dsp:cNvSpPr/>
      </dsp:nvSpPr>
      <dsp:spPr>
        <a:xfrm>
          <a:off x="2427521" y="198829"/>
          <a:ext cx="1103506" cy="110350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8B608-E409-4D4C-BA70-1DE608E019B9}">
      <dsp:nvSpPr>
        <dsp:cNvPr id="0" name=""/>
        <dsp:cNvSpPr/>
      </dsp:nvSpPr>
      <dsp:spPr>
        <a:xfrm>
          <a:off x="4010667" y="0"/>
          <a:ext cx="1946024" cy="331383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46395"/>
            <a:satOff val="-14838"/>
            <a:lumOff val="204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Potential attrition rates as students become frustrated or disillusioned with the institutions’ ability to support them.</a:t>
          </a:r>
        </a:p>
      </dsp:txBody>
      <dsp:txXfrm>
        <a:off x="4010667" y="1325533"/>
        <a:ext cx="1946024" cy="1325533"/>
      </dsp:txXfrm>
    </dsp:sp>
    <dsp:sp modelId="{0A45CB7D-0D5A-4BEE-8E6F-0BF18A66D297}">
      <dsp:nvSpPr>
        <dsp:cNvPr id="0" name=""/>
        <dsp:cNvSpPr/>
      </dsp:nvSpPr>
      <dsp:spPr>
        <a:xfrm>
          <a:off x="4431926" y="198829"/>
          <a:ext cx="1103506" cy="1103506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F96A0-9298-4E31-9842-5DD61F2B45B8}">
      <dsp:nvSpPr>
        <dsp:cNvPr id="0" name=""/>
        <dsp:cNvSpPr/>
      </dsp:nvSpPr>
      <dsp:spPr>
        <a:xfrm>
          <a:off x="6015072" y="0"/>
          <a:ext cx="1946024" cy="331383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Erode trust among current and prospective and current students, families, and stakeholders. </a:t>
          </a:r>
        </a:p>
      </dsp:txBody>
      <dsp:txXfrm>
        <a:off x="6015072" y="1325533"/>
        <a:ext cx="1946024" cy="1325533"/>
      </dsp:txXfrm>
    </dsp:sp>
    <dsp:sp modelId="{470720FF-B35D-40CC-8E00-98A8B0A343DE}">
      <dsp:nvSpPr>
        <dsp:cNvPr id="0" name=""/>
        <dsp:cNvSpPr/>
      </dsp:nvSpPr>
      <dsp:spPr>
        <a:xfrm>
          <a:off x="6436331" y="198829"/>
          <a:ext cx="1103506" cy="1103506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B92E9-C0E1-4F5C-A609-546A5340BB04}">
      <dsp:nvSpPr>
        <dsp:cNvPr id="0" name=""/>
        <dsp:cNvSpPr/>
      </dsp:nvSpPr>
      <dsp:spPr>
        <a:xfrm>
          <a:off x="318518" y="2651066"/>
          <a:ext cx="7325917" cy="497074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3ACED-CD9C-4C46-85D5-BF7F922474CA}">
      <dsp:nvSpPr>
        <dsp:cNvPr id="0" name=""/>
        <dsp:cNvSpPr/>
      </dsp:nvSpPr>
      <dsp:spPr>
        <a:xfrm>
          <a:off x="25198" y="0"/>
          <a:ext cx="6428115" cy="9515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+mj-lt"/>
            </a:rPr>
            <a:t>Centering students </a:t>
          </a:r>
        </a:p>
      </dsp:txBody>
      <dsp:txXfrm>
        <a:off x="53069" y="27871"/>
        <a:ext cx="5320880" cy="895835"/>
      </dsp:txXfrm>
    </dsp:sp>
    <dsp:sp modelId="{BEFE5574-4437-44E7-9003-70C286CADFF9}">
      <dsp:nvSpPr>
        <dsp:cNvPr id="0" name=""/>
        <dsp:cNvSpPr/>
      </dsp:nvSpPr>
      <dsp:spPr>
        <a:xfrm>
          <a:off x="538354" y="1124591"/>
          <a:ext cx="6428115" cy="951577"/>
        </a:xfrm>
        <a:prstGeom prst="roundRect">
          <a:avLst>
            <a:gd name="adj" fmla="val 10000"/>
          </a:avLst>
        </a:prstGeom>
        <a:solidFill>
          <a:schemeClr val="accent2">
            <a:hueOff val="-443941"/>
            <a:satOff val="-195"/>
            <a:lumOff val="5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+mj-lt"/>
            </a:rPr>
            <a:t>Communication and marketing</a:t>
          </a:r>
        </a:p>
      </dsp:txBody>
      <dsp:txXfrm>
        <a:off x="566225" y="1152462"/>
        <a:ext cx="5215493" cy="895835"/>
      </dsp:txXfrm>
    </dsp:sp>
    <dsp:sp modelId="{12B5CADD-9943-497A-B35F-D98086735138}">
      <dsp:nvSpPr>
        <dsp:cNvPr id="0" name=""/>
        <dsp:cNvSpPr/>
      </dsp:nvSpPr>
      <dsp:spPr>
        <a:xfrm>
          <a:off x="1068674" y="2249182"/>
          <a:ext cx="6428115" cy="951577"/>
        </a:xfrm>
        <a:prstGeom prst="roundRect">
          <a:avLst>
            <a:gd name="adj" fmla="val 10000"/>
          </a:avLst>
        </a:prstGeom>
        <a:solidFill>
          <a:schemeClr val="accent2">
            <a:hueOff val="-887883"/>
            <a:satOff val="-391"/>
            <a:lumOff val="10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+mj-lt"/>
            </a:rPr>
            <a:t>Differentiating between continuing and new students</a:t>
          </a:r>
        </a:p>
      </dsp:txBody>
      <dsp:txXfrm>
        <a:off x="1096545" y="2277053"/>
        <a:ext cx="5223528" cy="895835"/>
      </dsp:txXfrm>
    </dsp:sp>
    <dsp:sp modelId="{8C557503-3DA9-4AE6-843F-47E43F100EE3}">
      <dsp:nvSpPr>
        <dsp:cNvPr id="0" name=""/>
        <dsp:cNvSpPr/>
      </dsp:nvSpPr>
      <dsp:spPr>
        <a:xfrm>
          <a:off x="1607028" y="3373773"/>
          <a:ext cx="6428115" cy="951577"/>
        </a:xfrm>
        <a:prstGeom prst="roundRect">
          <a:avLst>
            <a:gd name="adj" fmla="val 10000"/>
          </a:avLst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>
              <a:latin typeface="+mj-lt"/>
            </a:rPr>
            <a:t>Lean into flexibility</a:t>
          </a:r>
        </a:p>
      </dsp:txBody>
      <dsp:txXfrm>
        <a:off x="1634899" y="3401644"/>
        <a:ext cx="5215493" cy="895835"/>
      </dsp:txXfrm>
    </dsp:sp>
    <dsp:sp modelId="{6A694854-B137-4ADF-B402-F7D83332168C}">
      <dsp:nvSpPr>
        <dsp:cNvPr id="0" name=""/>
        <dsp:cNvSpPr/>
      </dsp:nvSpPr>
      <dsp:spPr>
        <a:xfrm>
          <a:off x="5809590" y="728821"/>
          <a:ext cx="618525" cy="6185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5948758" y="728821"/>
        <a:ext cx="340189" cy="465440"/>
      </dsp:txXfrm>
    </dsp:sp>
    <dsp:sp modelId="{F9FDEC64-8922-47F5-9551-DEF2D5639FBB}">
      <dsp:nvSpPr>
        <dsp:cNvPr id="0" name=""/>
        <dsp:cNvSpPr/>
      </dsp:nvSpPr>
      <dsp:spPr>
        <a:xfrm>
          <a:off x="6347944" y="1853412"/>
          <a:ext cx="618525" cy="6185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928920"/>
            <a:satOff val="1961"/>
            <a:lumOff val="20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928920"/>
              <a:satOff val="1961"/>
              <a:lumOff val="2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487112" y="1853412"/>
        <a:ext cx="340189" cy="465440"/>
      </dsp:txXfrm>
    </dsp:sp>
    <dsp:sp modelId="{264AF660-0D75-4C66-A781-A86E28CAD6A9}">
      <dsp:nvSpPr>
        <dsp:cNvPr id="0" name=""/>
        <dsp:cNvSpPr/>
      </dsp:nvSpPr>
      <dsp:spPr>
        <a:xfrm>
          <a:off x="6878264" y="2978004"/>
          <a:ext cx="618525" cy="61852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857840"/>
            <a:satOff val="3922"/>
            <a:lumOff val="40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57840"/>
              <a:satOff val="3922"/>
              <a:lumOff val="4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017432" y="2978004"/>
        <a:ext cx="340189" cy="4654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547DF-27ED-45F5-8367-A0E6A34E18ED}">
      <dsp:nvSpPr>
        <dsp:cNvPr id="0" name=""/>
        <dsp:cNvSpPr/>
      </dsp:nvSpPr>
      <dsp:spPr>
        <a:xfrm rot="5400000">
          <a:off x="5256945" y="-2043050"/>
          <a:ext cx="1100499" cy="546559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j-lt"/>
            </a:rPr>
            <a:t>New and Continuing Students.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j-lt"/>
            </a:rPr>
            <a:t>Nearly a third of all undergraduates receive Pell Grant.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j-lt"/>
            </a:rPr>
            <a:t>Delay decisions for enrollment.</a:t>
          </a:r>
        </a:p>
      </dsp:txBody>
      <dsp:txXfrm rot="-5400000">
        <a:off x="3074398" y="193219"/>
        <a:ext cx="5411872" cy="993055"/>
      </dsp:txXfrm>
    </dsp:sp>
    <dsp:sp modelId="{2ABB5CF0-FCBA-48CD-B098-FDD717E33B67}">
      <dsp:nvSpPr>
        <dsp:cNvPr id="0" name=""/>
        <dsp:cNvSpPr/>
      </dsp:nvSpPr>
      <dsp:spPr>
        <a:xfrm>
          <a:off x="0" y="42667"/>
          <a:ext cx="3074397" cy="13756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+mj-lt"/>
            </a:rPr>
            <a:t>Impact</a:t>
          </a:r>
        </a:p>
      </dsp:txBody>
      <dsp:txXfrm>
        <a:off x="67152" y="109819"/>
        <a:ext cx="2940093" cy="1241319"/>
      </dsp:txXfrm>
    </dsp:sp>
    <dsp:sp modelId="{B1386B5B-EFF2-43A4-8254-7BA4020DED04}">
      <dsp:nvSpPr>
        <dsp:cNvPr id="0" name=""/>
        <dsp:cNvSpPr/>
      </dsp:nvSpPr>
      <dsp:spPr>
        <a:xfrm rot="5400000">
          <a:off x="5101409" y="-586674"/>
          <a:ext cx="1388895" cy="5454925"/>
        </a:xfrm>
        <a:prstGeom prst="round2SameRect">
          <a:avLst/>
        </a:prstGeom>
        <a:solidFill>
          <a:schemeClr val="accent2">
            <a:tint val="40000"/>
            <a:alpha val="90000"/>
            <a:hueOff val="-928920"/>
            <a:satOff val="1961"/>
            <a:lumOff val="202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928920"/>
              <a:satOff val="1961"/>
              <a:lumOff val="2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54864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j-lt"/>
            </a:rPr>
            <a:t>Hire more financial aid staff: Insufficient time and resources.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j-lt"/>
            </a:rPr>
            <a:t>Alternative financial aid forms: Increases workload and confusion, limits eligible aid options.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j-lt"/>
            </a:rPr>
            <a:t>Increase communication through modalities and flexibility: Institutions engaged and reaching out to students.</a:t>
          </a:r>
        </a:p>
      </dsp:txBody>
      <dsp:txXfrm rot="-5400000">
        <a:off x="3068394" y="1514141"/>
        <a:ext cx="5387125" cy="1253295"/>
      </dsp:txXfrm>
    </dsp:sp>
    <dsp:sp modelId="{B7A5023C-BEC3-43A5-B0E2-094976570A35}">
      <dsp:nvSpPr>
        <dsp:cNvPr id="0" name=""/>
        <dsp:cNvSpPr/>
      </dsp:nvSpPr>
      <dsp:spPr>
        <a:xfrm>
          <a:off x="0" y="1452976"/>
          <a:ext cx="3068395" cy="1375623"/>
        </a:xfrm>
        <a:prstGeom prst="roundRect">
          <a:avLst/>
        </a:prstGeom>
        <a:solidFill>
          <a:schemeClr val="accent2">
            <a:hueOff val="-665912"/>
            <a:satOff val="-293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+mj-lt"/>
            </a:rPr>
            <a:t>Solutions Explored</a:t>
          </a:r>
        </a:p>
      </dsp:txBody>
      <dsp:txXfrm>
        <a:off x="67152" y="1520128"/>
        <a:ext cx="2934091" cy="1241319"/>
      </dsp:txXfrm>
    </dsp:sp>
    <dsp:sp modelId="{DAB910DC-BA74-4004-83F6-54574E37BEFC}">
      <dsp:nvSpPr>
        <dsp:cNvPr id="0" name=""/>
        <dsp:cNvSpPr/>
      </dsp:nvSpPr>
      <dsp:spPr>
        <a:xfrm rot="5400000">
          <a:off x="5161262" y="859032"/>
          <a:ext cx="1291864" cy="5465594"/>
        </a:xfrm>
        <a:prstGeom prst="round2SameRect">
          <a:avLst/>
        </a:prstGeom>
        <a:solidFill>
          <a:schemeClr val="accent2">
            <a:tint val="40000"/>
            <a:alpha val="90000"/>
            <a:hueOff val="-1857840"/>
            <a:satOff val="3922"/>
            <a:lumOff val="40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-1857840"/>
              <a:satOff val="3922"/>
              <a:lumOff val="4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23825" rIns="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j-lt"/>
            </a:rPr>
            <a:t>Explore changes to commitment deadlines.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j-lt"/>
            </a:rPr>
            <a:t>Encourage students and families to apply and file FAFSA/WAFSA now.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latin typeface="+mj-lt"/>
            </a:rPr>
            <a:t>Reassure students and families, through engagement and partnerships, we’re ready to assist through this process. You are not alone.</a:t>
          </a:r>
        </a:p>
      </dsp:txBody>
      <dsp:txXfrm rot="-5400000">
        <a:off x="3074397" y="3008961"/>
        <a:ext cx="5402530" cy="1165736"/>
      </dsp:txXfrm>
    </dsp:sp>
    <dsp:sp modelId="{7972F77A-D641-4ABA-A96E-22E3700A3A66}">
      <dsp:nvSpPr>
        <dsp:cNvPr id="0" name=""/>
        <dsp:cNvSpPr/>
      </dsp:nvSpPr>
      <dsp:spPr>
        <a:xfrm>
          <a:off x="0" y="2904017"/>
          <a:ext cx="3074397" cy="1375623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+mj-lt"/>
            </a:rPr>
            <a:t>Solutions Underway</a:t>
          </a:r>
        </a:p>
      </dsp:txBody>
      <dsp:txXfrm>
        <a:off x="67152" y="2971169"/>
        <a:ext cx="2940093" cy="1241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Staffing Investment: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Our proposal advocates for resource allocation or redistribution for existing provisos ($80K CBO outreach) to recruit and hire additional staff, ensuring that financial aid offices have the necessary workforce capacity to address this compounding and urgent need.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Compensation Adjustment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We suggest a revision of the compensation structure to bring it in line with market standards, with specific attention to metropolitan regions.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Training Programs: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We cannot emphasize enough the need for patience and investment in the implementation to learn, adjust, enhance the efficiency of existing staff and streamline processes, ultimately reducing processing times.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Other?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384A02-D147-49A8-A06D-A5C08FF690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005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F20-F8CE-41E6-B2CF-D5A4CE86A0A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5FC-2202-4824-8B8B-AA5B339762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77153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F20-F8CE-41E6-B2CF-D5A4CE86A0A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5FC-2202-4824-8B8B-AA5B33976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754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F20-F8CE-41E6-B2CF-D5A4CE86A0A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5FC-2202-4824-8B8B-AA5B33976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0703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2/13/2024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2/13/2024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2/13/2024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2/13/2024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2/13/2024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2/13/2024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2/13/2024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2/13/2024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F20-F8CE-41E6-B2CF-D5A4CE86A0A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5FC-2202-4824-8B8B-AA5B33976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7201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2/13/2024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BEF8-F67A-4B64-B2F2-CC4AA048128C}" type="datetime1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ommunity and Technical Colleges. Washington State Board.">
            <a:extLst>
              <a:ext uri="{FF2B5EF4-FFF2-40B4-BE49-F238E27FC236}">
                <a16:creationId xmlns:a16="http://schemas.microsoft.com/office/drawing/2014/main" id="{590F9976-4ED9-E632-33FD-DC2743942F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>
            <a:extLst>
              <a:ext uri="{FF2B5EF4-FFF2-40B4-BE49-F238E27FC236}">
                <a16:creationId xmlns:a16="http://schemas.microsoft.com/office/drawing/2014/main" id="{0986BEB7-95A4-E18A-45D8-4B10C94BAF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2" name="Rectangle 11" descr="Yellow sidebar">
            <a:extLst>
              <a:ext uri="{FF2B5EF4-FFF2-40B4-BE49-F238E27FC236}">
                <a16:creationId xmlns:a16="http://schemas.microsoft.com/office/drawing/2014/main" id="{A7F003B8-2BC7-0B11-1AD8-D688E705B4AA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04AD4E-40DD-2645-2155-C63875362B4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F20-F8CE-41E6-B2CF-D5A4CE86A0A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5FC-2202-4824-8B8B-AA5B33976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7434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BF20-F8CE-41E6-B2CF-D5A4CE86A0A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5FC-2202-4824-8B8B-AA5B33976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3174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D62C-E4AB-4F6C-BB6E-7C3A3BBC5E2B}" type="datetime1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Community and Technical Colleges. Washington State Board.">
            <a:extLst>
              <a:ext uri="{FF2B5EF4-FFF2-40B4-BE49-F238E27FC236}">
                <a16:creationId xmlns:a16="http://schemas.microsoft.com/office/drawing/2014/main" id="{00D2C37F-CC80-E271-EA69-841E06BA18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7" name="Picture 6" descr="Header triangles pattern">
            <a:extLst>
              <a:ext uri="{FF2B5EF4-FFF2-40B4-BE49-F238E27FC236}">
                <a16:creationId xmlns:a16="http://schemas.microsoft.com/office/drawing/2014/main" id="{075127C7-6F00-89DC-CEA0-E00041DF88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>
            <a:extLst>
              <a:ext uri="{FF2B5EF4-FFF2-40B4-BE49-F238E27FC236}">
                <a16:creationId xmlns:a16="http://schemas.microsoft.com/office/drawing/2014/main" id="{9A35998A-7C89-F7C4-6201-E95D6D764564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65EA9C-2C71-7111-CEDC-2A37FC8E9B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0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5FF0-9E97-4E0A-B533-109FB6621FD2}" type="datetime1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 descr="Community and Technical Colleges. Washington State Board.">
            <a:extLst>
              <a:ext uri="{FF2B5EF4-FFF2-40B4-BE49-F238E27FC236}">
                <a16:creationId xmlns:a16="http://schemas.microsoft.com/office/drawing/2014/main" id="{35336BF6-9437-E8C4-36DD-B2BB828895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3" name="Picture 2" descr="Header triangles pattern">
            <a:extLst>
              <a:ext uri="{FF2B5EF4-FFF2-40B4-BE49-F238E27FC236}">
                <a16:creationId xmlns:a16="http://schemas.microsoft.com/office/drawing/2014/main" id="{5B471165-815F-C6A2-2833-5A1E5CA144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4" name="Rectangle 3" descr="Yellow sidebar">
            <a:extLst>
              <a:ext uri="{FF2B5EF4-FFF2-40B4-BE49-F238E27FC236}">
                <a16:creationId xmlns:a16="http://schemas.microsoft.com/office/drawing/2014/main" id="{24D0BE51-F5BA-1593-20FC-60D7FE033792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713C49-A4F5-9F94-32C8-4203CF17052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1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9F7BF20-F8CE-41E6-B2CF-D5A4CE86A0A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1EE5FC-2202-4824-8B8B-AA5B33976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5755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3EB-E55E-4DBB-B6AA-C54A9BA5E4A4}" type="datetime1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ommunity and Technical Colleges. Washington State Board.">
            <a:extLst>
              <a:ext uri="{FF2B5EF4-FFF2-40B4-BE49-F238E27FC236}">
                <a16:creationId xmlns:a16="http://schemas.microsoft.com/office/drawing/2014/main" id="{7FD69235-1AE8-BB6F-43C5-7AA528585A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>
            <a:extLst>
              <a:ext uri="{FF2B5EF4-FFF2-40B4-BE49-F238E27FC236}">
                <a16:creationId xmlns:a16="http://schemas.microsoft.com/office/drawing/2014/main" id="{ECE30A75-717D-F9E2-C694-DDD4FB7D33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2" name="Rectangle 11" descr="Yellow sidebar">
            <a:extLst>
              <a:ext uri="{FF2B5EF4-FFF2-40B4-BE49-F238E27FC236}">
                <a16:creationId xmlns:a16="http://schemas.microsoft.com/office/drawing/2014/main" id="{D1AB6584-0619-9A6C-6482-E8EE8E94ECAA}"/>
              </a:ext>
            </a:extLst>
          </p:cNvPr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377C736-9DCC-EE6D-636E-8DF320D50D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59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F7BF20-F8CE-41E6-B2CF-D5A4CE86A0A8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11EE5FC-2202-4824-8B8B-AA5B339762D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78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7" r:id="rId17"/>
    <p:sldLayoutId id="2147483668" r:id="rId18"/>
    <p:sldLayoutId id="2147483651" r:id="rId19"/>
    <p:sldLayoutId id="2147483672" r:id="rId20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2960" y="286603"/>
            <a:ext cx="75438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FAFSA Simplification and Delay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B60FAFDC-04CC-C637-EFAF-001994F3FAF5}"/>
              </a:ext>
            </a:extLst>
          </p:cNvPr>
          <p:cNvSpPr>
            <a:spLocks/>
          </p:cNvSpPr>
          <p:nvPr/>
        </p:nvSpPr>
        <p:spPr>
          <a:xfrm>
            <a:off x="822960" y="4225570"/>
            <a:ext cx="8182233" cy="1294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Bef>
                <a:spcPts val="1000"/>
              </a:spcBef>
            </a:pPr>
            <a:r>
              <a:rPr lang="en-US" sz="2400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Senate Higher Education &amp; Workforce Development Committee</a:t>
            </a:r>
          </a:p>
          <a:p>
            <a:pPr defTabSz="914400">
              <a:spcBef>
                <a:spcPts val="1000"/>
              </a:spcBef>
            </a:pPr>
            <a:r>
              <a:rPr lang="en-US" sz="2400" dirty="0">
                <a:latin typeface="+mj-lt"/>
              </a:rPr>
              <a:t>February 2024</a:t>
            </a:r>
            <a:endParaRPr lang="en-US" sz="24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747919-2BDC-D7D8-B7B0-59DF567D02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DF08C-B139-EB1D-9128-DB74E5379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2516697"/>
            <a:ext cx="7910657" cy="2147582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78A5A-711A-A56F-FC75-6FDEA764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3" name="Picture 12" descr="A close-up of a logo&#10;&#10;Description automatically generated">
            <a:extLst>
              <a:ext uri="{FF2B5EF4-FFF2-40B4-BE49-F238E27FC236}">
                <a16:creationId xmlns:a16="http://schemas.microsoft.com/office/drawing/2014/main" id="{C158133D-8CF9-B88F-08D1-1006EA23B5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882" y="322487"/>
            <a:ext cx="3078480" cy="1155192"/>
          </a:xfrm>
          <a:prstGeom prst="rect">
            <a:avLst/>
          </a:prstGeom>
        </p:spPr>
      </p:pic>
      <p:pic>
        <p:nvPicPr>
          <p:cNvPr id="17" name="Picture 16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B2A73E04-9B81-511B-162C-FAFB24ADBB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79" y="193345"/>
            <a:ext cx="3967831" cy="141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85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CCB0-F9AE-0988-0E20-DFD55CB6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Presenters</a:t>
            </a:r>
          </a:p>
        </p:txBody>
      </p:sp>
      <p:graphicFrame>
        <p:nvGraphicFramePr>
          <p:cNvPr id="8" name="Text Placeholder 5">
            <a:extLst>
              <a:ext uri="{FF2B5EF4-FFF2-40B4-BE49-F238E27FC236}">
                <a16:creationId xmlns:a16="http://schemas.microsoft.com/office/drawing/2014/main" id="{6D2CB007-0088-F209-8709-BDC4D45FAE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5212905"/>
              </p:ext>
            </p:extLst>
          </p:nvPr>
        </p:nvGraphicFramePr>
        <p:xfrm>
          <a:off x="3438952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374FE-C771-3123-7BF3-FDE5F1748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92291" y="6459785"/>
            <a:ext cx="8170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3" name="Picture 12" descr="A close-up of a logo&#10;&#10;Description automatically generated">
            <a:extLst>
              <a:ext uri="{FF2B5EF4-FFF2-40B4-BE49-F238E27FC236}">
                <a16:creationId xmlns:a16="http://schemas.microsoft.com/office/drawing/2014/main" id="{9EB85BE1-3C91-6B44-8DF8-03F325FCA29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882" y="322487"/>
            <a:ext cx="3078480" cy="1155192"/>
          </a:xfrm>
          <a:prstGeom prst="rect">
            <a:avLst/>
          </a:prstGeom>
        </p:spPr>
      </p:pic>
      <p:pic>
        <p:nvPicPr>
          <p:cNvPr id="17" name="Picture 16" descr="A blue text on a white background&#10;&#10;Description automatically generated">
            <a:extLst>
              <a:ext uri="{FF2B5EF4-FFF2-40B4-BE49-F238E27FC236}">
                <a16:creationId xmlns:a16="http://schemas.microsoft.com/office/drawing/2014/main" id="{64D03500-DB7E-119A-75AE-1214E90CE1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79" y="193345"/>
            <a:ext cx="3967831" cy="141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8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DD976E1-A262-2604-8006-2CCA811961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690057"/>
              </p:ext>
            </p:extLst>
          </p:nvPr>
        </p:nvGraphicFramePr>
        <p:xfrm>
          <a:off x="387394" y="1365584"/>
          <a:ext cx="8540038" cy="4349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64720-61E3-FACF-9C62-3B522997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C05E2F-B792-8686-688B-251A9F7C45C7}"/>
              </a:ext>
            </a:extLst>
          </p:cNvPr>
          <p:cNvSpPr txBox="1"/>
          <p:nvPr/>
        </p:nvSpPr>
        <p:spPr>
          <a:xfrm>
            <a:off x="1159739" y="674052"/>
            <a:ext cx="7457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</a:rPr>
              <a:t>Typical Financial Aid Cycle Timeline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481A361-6A92-3C4A-B76B-476E33E60BD5}"/>
              </a:ext>
            </a:extLst>
          </p:cNvPr>
          <p:cNvCxnSpPr>
            <a:cxnSpLocks/>
          </p:cNvCxnSpPr>
          <p:nvPr/>
        </p:nvCxnSpPr>
        <p:spPr>
          <a:xfrm>
            <a:off x="1046747" y="5805237"/>
            <a:ext cx="6978316" cy="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28D72C-82B1-8F3D-FB35-C4091A735664}"/>
              </a:ext>
            </a:extLst>
          </p:cNvPr>
          <p:cNvSpPr txBox="1"/>
          <p:nvPr/>
        </p:nvSpPr>
        <p:spPr>
          <a:xfrm>
            <a:off x="1546059" y="5865395"/>
            <a:ext cx="6551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+mj-lt"/>
              </a:rPr>
              <a:t>Financial Aid processing timeline is typically 3-4 months. </a:t>
            </a:r>
          </a:p>
        </p:txBody>
      </p:sp>
    </p:spTree>
    <p:extLst>
      <p:ext uri="{BB962C8B-B14F-4D97-AF65-F5344CB8AC3E}">
        <p14:creationId xmlns:p14="http://schemas.microsoft.com/office/powerpoint/2010/main" val="4203785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759F916-EE37-A2E8-FF2B-C157AB54FA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226726"/>
              </p:ext>
            </p:extLst>
          </p:nvPr>
        </p:nvGraphicFramePr>
        <p:xfrm>
          <a:off x="986739" y="653358"/>
          <a:ext cx="8059754" cy="4978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78DBD-DFB1-A5B3-30ED-EE10A5FBA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3764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867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DD976E1-A262-2604-8006-2CCA811961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279381"/>
              </p:ext>
            </p:extLst>
          </p:nvPr>
        </p:nvGraphicFramePr>
        <p:xfrm>
          <a:off x="362785" y="1729825"/>
          <a:ext cx="8511050" cy="4349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864720-61E3-FACF-9C62-3B522997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58232" y="6492875"/>
            <a:ext cx="984019" cy="365125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C05E2F-B792-8686-688B-251A9F7C45C7}"/>
              </a:ext>
            </a:extLst>
          </p:cNvPr>
          <p:cNvSpPr txBox="1"/>
          <p:nvPr/>
        </p:nvSpPr>
        <p:spPr>
          <a:xfrm>
            <a:off x="1046747" y="893221"/>
            <a:ext cx="7457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</a:rPr>
              <a:t>2024-25 Financial Aid Cycle Timeline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FEC54122-4EC3-8A17-5751-F66EBBE8F2A6}"/>
              </a:ext>
            </a:extLst>
          </p:cNvPr>
          <p:cNvCxnSpPr>
            <a:cxnSpLocks/>
          </p:cNvCxnSpPr>
          <p:nvPr/>
        </p:nvCxnSpPr>
        <p:spPr>
          <a:xfrm>
            <a:off x="1046747" y="5805237"/>
            <a:ext cx="6978316" cy="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9C62FD1-DEC4-2976-FBC9-E61BB377FE0D}"/>
              </a:ext>
            </a:extLst>
          </p:cNvPr>
          <p:cNvSpPr txBox="1"/>
          <p:nvPr/>
        </p:nvSpPr>
        <p:spPr>
          <a:xfrm>
            <a:off x="1546059" y="5865395"/>
            <a:ext cx="65511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+mj-lt"/>
              </a:rPr>
              <a:t>Financial Aid processing timeline reduced to 4-6 weeks.</a:t>
            </a:r>
          </a:p>
        </p:txBody>
      </p:sp>
    </p:spTree>
    <p:extLst>
      <p:ext uri="{BB962C8B-B14F-4D97-AF65-F5344CB8AC3E}">
        <p14:creationId xmlns:p14="http://schemas.microsoft.com/office/powerpoint/2010/main" val="17092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A49C4E2-3EC3-D14A-6FAD-01085B26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202" y="33089"/>
            <a:ext cx="8107333" cy="1450757"/>
          </a:xfrm>
        </p:spPr>
        <p:txBody>
          <a:bodyPr/>
          <a:lstStyle/>
          <a:p>
            <a:r>
              <a:rPr lang="en-US" dirty="0"/>
              <a:t>FAFSA Delay: Impact on Students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468E75EC-C353-6A94-9012-6A80366D26C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1618979"/>
              </p:ext>
            </p:extLst>
          </p:nvPr>
        </p:nvGraphicFramePr>
        <p:xfrm>
          <a:off x="635779" y="1927428"/>
          <a:ext cx="8107333" cy="4088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70064-7DB9-1DF8-52E1-D89AB1C8F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3744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704F-E276-2D27-9477-44E055683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66" y="-54753"/>
            <a:ext cx="8458741" cy="1450757"/>
          </a:xfrm>
        </p:spPr>
        <p:txBody>
          <a:bodyPr>
            <a:normAutofit/>
          </a:bodyPr>
          <a:lstStyle/>
          <a:p>
            <a:r>
              <a:rPr lang="en-US" sz="4400" dirty="0"/>
              <a:t>FAFSA Delay: Impact on Institutions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C61CD32-4142-4CD5-6D8E-DAB1568C4E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1358916"/>
              </p:ext>
            </p:extLst>
          </p:nvPr>
        </p:nvGraphicFramePr>
        <p:xfrm>
          <a:off x="822960" y="2148163"/>
          <a:ext cx="7962954" cy="3313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8C93C-FBE2-336F-B721-5CBA15A5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0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9D406-27A7-7A8E-681A-FE2053F32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3089"/>
            <a:ext cx="7543800" cy="1450757"/>
          </a:xfrm>
        </p:spPr>
        <p:txBody>
          <a:bodyPr/>
          <a:lstStyle/>
          <a:p>
            <a:r>
              <a:rPr lang="en-US" dirty="0"/>
              <a:t>SBCTC Engagement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D0D7C14-55FD-D997-0C0B-89B1B54B9A9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8871462"/>
              </p:ext>
            </p:extLst>
          </p:nvPr>
        </p:nvGraphicFramePr>
        <p:xfrm>
          <a:off x="554428" y="1885205"/>
          <a:ext cx="8035144" cy="4325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488F7-15EA-94A1-4B32-F6F7DEDB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3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F1A843-53A1-B2FE-91F6-A5FE50992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EF62B-4C2A-ED79-CFF9-FF0A6BAA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017" y="200878"/>
            <a:ext cx="8144871" cy="1450757"/>
          </a:xfrm>
        </p:spPr>
        <p:txBody>
          <a:bodyPr>
            <a:normAutofit/>
          </a:bodyPr>
          <a:lstStyle/>
          <a:p>
            <a:r>
              <a:rPr lang="en-US" sz="4000" dirty="0"/>
              <a:t>Public, Four-Year Institutions Engagement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D27D2-6F96-684E-9C1B-0DD429F9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13BDDE6A-02A8-4285-15FD-70F3B85070E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83763127"/>
              </p:ext>
            </p:extLst>
          </p:nvPr>
        </p:nvGraphicFramePr>
        <p:xfrm>
          <a:off x="318782" y="1870745"/>
          <a:ext cx="8539992" cy="4281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4361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Z7X6SQ3F62JH-64-79</_dlc_DocId>
    <_dlc_DocIdUrl xmlns="03e82ba2-b1c2-49ab-af23-43782fb35cbc">
      <Url>https://portal.sbctc.edu/sites/Intranet/publications/_layouts/15/DocIdRedir.aspx?ID=Z7X6SQ3F62JH-64-79</Url>
      <Description>Z7X6SQ3F62JH-64-79</Description>
    </_dlc_DocIdUrl>
  </documentManagement>
</p:properties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13" ma:contentTypeDescription="Create a new document." ma:contentTypeScope="" ma:versionID="d440fc9625261b42707d26fb19635200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3bdb47f55d4bbc6b9ca2f98c66e7a660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FFF1E6-28D3-4914-BD51-A7A0F7AA8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3EFADC-1D35-452E-B9D9-9BF6AB623CB5}">
  <ds:schemaRefs>
    <ds:schemaRef ds:uri="http://purl.org/dc/terms/"/>
    <ds:schemaRef ds:uri="http://schemas.microsoft.com/office/2006/metadata/properties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03e82ba2-b1c2-49ab-af23-43782fb35cbc"/>
    <ds:schemaRef ds:uri="d9922a8a-c8e9-487d-95d2-c6b1c2450a7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BA701E4-5592-4DEF-8DEB-916672D1747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214FC99-DFF6-45BC-AEF5-6A3FE2AB65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922a8a-c8e9-487d-95d2-c6b1c2450a72"/>
    <ds:schemaRef ds:uri="03e82ba2-b1c2-49ab-af23-43782fb35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6264</TotalTime>
  <Words>721</Words>
  <Application>Microsoft Office PowerPoint</Application>
  <PresentationFormat>On-screen Show (4:3)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Franklin Gothic Book</vt:lpstr>
      <vt:lpstr>Symbol</vt:lpstr>
      <vt:lpstr>Retrospect</vt:lpstr>
      <vt:lpstr>FAFSA Simplification and Delay</vt:lpstr>
      <vt:lpstr>Presenters</vt:lpstr>
      <vt:lpstr>PowerPoint Presentation</vt:lpstr>
      <vt:lpstr>PowerPoint Presentation</vt:lpstr>
      <vt:lpstr>PowerPoint Presentation</vt:lpstr>
      <vt:lpstr>FAFSA Delay: Impact on Students</vt:lpstr>
      <vt:lpstr>FAFSA Delay: Impact on Institutions </vt:lpstr>
      <vt:lpstr>SBCTC Engagement</vt:lpstr>
      <vt:lpstr>Public, Four-Year Institutions Engagement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ctcLink PowerPoint template--standard version</dc:title>
  <dc:creator>Katie Rose</dc:creator>
  <cp:lastModifiedBy>Katie Rose</cp:lastModifiedBy>
  <cp:revision>34</cp:revision>
  <dcterms:created xsi:type="dcterms:W3CDTF">2019-07-26T22:44:15Z</dcterms:created>
  <dcterms:modified xsi:type="dcterms:W3CDTF">2024-02-13T18:18:37Z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66812957-2943-4b4e-a31a-793b914714f7</vt:lpwstr>
  </property>
</Properties>
</file>