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handoutMasterIdLst>
    <p:handoutMasterId r:id="rId37"/>
  </p:handoutMasterIdLst>
  <p:sldIdLst>
    <p:sldId id="375" r:id="rId2"/>
    <p:sldId id="467" r:id="rId3"/>
    <p:sldId id="468" r:id="rId4"/>
    <p:sldId id="436" r:id="rId5"/>
    <p:sldId id="446" r:id="rId6"/>
    <p:sldId id="447" r:id="rId7"/>
    <p:sldId id="448" r:id="rId8"/>
    <p:sldId id="450" r:id="rId9"/>
    <p:sldId id="452" r:id="rId10"/>
    <p:sldId id="465" r:id="rId11"/>
    <p:sldId id="454" r:id="rId12"/>
    <p:sldId id="458" r:id="rId13"/>
    <p:sldId id="455" r:id="rId14"/>
    <p:sldId id="449" r:id="rId15"/>
    <p:sldId id="484" r:id="rId16"/>
    <p:sldId id="457" r:id="rId17"/>
    <p:sldId id="469" r:id="rId18"/>
    <p:sldId id="470" r:id="rId19"/>
    <p:sldId id="471" r:id="rId20"/>
    <p:sldId id="472" r:id="rId21"/>
    <p:sldId id="473" r:id="rId22"/>
    <p:sldId id="474" r:id="rId23"/>
    <p:sldId id="475" r:id="rId24"/>
    <p:sldId id="476" r:id="rId25"/>
    <p:sldId id="477" r:id="rId26"/>
    <p:sldId id="478" r:id="rId27"/>
    <p:sldId id="479" r:id="rId28"/>
    <p:sldId id="480" r:id="rId29"/>
    <p:sldId id="481" r:id="rId30"/>
    <p:sldId id="482" r:id="rId31"/>
    <p:sldId id="483" r:id="rId32"/>
    <p:sldId id="466" r:id="rId33"/>
    <p:sldId id="433" r:id="rId34"/>
    <p:sldId id="434" r:id="rId35"/>
  </p:sldIdLst>
  <p:sldSz cx="12192000" cy="6858000"/>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993" autoAdjust="0"/>
  </p:normalViewPr>
  <p:slideViewPr>
    <p:cSldViewPr snapToGrid="0" snapToObjects="1">
      <p:cViewPr varScale="1">
        <p:scale>
          <a:sx n="67" d="100"/>
          <a:sy n="67" d="100"/>
        </p:scale>
        <p:origin x="594" y="66"/>
      </p:cViewPr>
      <p:guideLst/>
    </p:cSldViewPr>
  </p:slideViewPr>
  <p:outlineViewPr>
    <p:cViewPr>
      <p:scale>
        <a:sx n="33" d="100"/>
        <a:sy n="33" d="100"/>
      </p:scale>
      <p:origin x="0" y="-446"/>
    </p:cViewPr>
  </p:outlineViewPr>
  <p:notesTextViewPr>
    <p:cViewPr>
      <p:scale>
        <a:sx n="1" d="1"/>
        <a:sy n="1" d="1"/>
      </p:scale>
      <p:origin x="0" y="0"/>
    </p:cViewPr>
  </p:notesTextViewPr>
  <p:sorterViewPr>
    <p:cViewPr>
      <p:scale>
        <a:sx n="100" d="100"/>
        <a:sy n="100" d="100"/>
      </p:scale>
      <p:origin x="0" y="-56"/>
    </p:cViewPr>
  </p:sorterViewPr>
  <p:notesViewPr>
    <p:cSldViewPr snapToGrid="0" snapToObjects="1">
      <p:cViewPr varScale="1">
        <p:scale>
          <a:sx n="87" d="100"/>
          <a:sy n="87" d="100"/>
        </p:scale>
        <p:origin x="2696" y="2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2F17359-000A-9044-B834-9FBD0018D52B}"/>
              </a:ext>
            </a:extLst>
          </p:cNvPr>
          <p:cNvSpPr>
            <a:spLocks noGrp="1"/>
          </p:cNvSpPr>
          <p:nvPr>
            <p:ph type="hdr" sz="quarter"/>
          </p:nvPr>
        </p:nvSpPr>
        <p:spPr>
          <a:xfrm>
            <a:off x="0" y="0"/>
            <a:ext cx="302477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FC98B882-BA21-D947-B59A-B375F7B018C9}"/>
              </a:ext>
            </a:extLst>
          </p:cNvPr>
          <p:cNvSpPr>
            <a:spLocks noGrp="1"/>
          </p:cNvSpPr>
          <p:nvPr>
            <p:ph type="dt" sz="quarter" idx="1"/>
          </p:nvPr>
        </p:nvSpPr>
        <p:spPr>
          <a:xfrm>
            <a:off x="3953853" y="0"/>
            <a:ext cx="3024770" cy="458788"/>
          </a:xfrm>
          <a:prstGeom prst="rect">
            <a:avLst/>
          </a:prstGeom>
        </p:spPr>
        <p:txBody>
          <a:bodyPr vert="horz" lIns="91440" tIns="45720" rIns="91440" bIns="45720" rtlCol="0"/>
          <a:lstStyle>
            <a:lvl1pPr algn="r">
              <a:defRPr sz="1200"/>
            </a:lvl1pPr>
          </a:lstStyle>
          <a:p>
            <a:fld id="{DE773F5E-F60B-3D42-A6DD-6D5611C2F6EE}" type="datetimeFigureOut">
              <a:rPr lang="en-US" smtClean="0"/>
              <a:t>10/13/23</a:t>
            </a:fld>
            <a:endParaRPr lang="en-US" dirty="0"/>
          </a:p>
        </p:txBody>
      </p:sp>
      <p:sp>
        <p:nvSpPr>
          <p:cNvPr id="4" name="Footer Placeholder 3">
            <a:extLst>
              <a:ext uri="{FF2B5EF4-FFF2-40B4-BE49-F238E27FC236}">
                <a16:creationId xmlns:a16="http://schemas.microsoft.com/office/drawing/2014/main" id="{8219AD5B-1A75-1A4A-8459-A96AB79E9D2C}"/>
              </a:ext>
            </a:extLst>
          </p:cNvPr>
          <p:cNvSpPr>
            <a:spLocks noGrp="1"/>
          </p:cNvSpPr>
          <p:nvPr>
            <p:ph type="ftr" sz="quarter" idx="2"/>
          </p:nvPr>
        </p:nvSpPr>
        <p:spPr>
          <a:xfrm>
            <a:off x="0" y="8685214"/>
            <a:ext cx="302477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49C6818-84EB-2D43-AA44-FC64C4595BFD}"/>
              </a:ext>
            </a:extLst>
          </p:cNvPr>
          <p:cNvSpPr>
            <a:spLocks noGrp="1"/>
          </p:cNvSpPr>
          <p:nvPr>
            <p:ph type="sldNum" sz="quarter" idx="3"/>
          </p:nvPr>
        </p:nvSpPr>
        <p:spPr>
          <a:xfrm>
            <a:off x="3953853" y="8685214"/>
            <a:ext cx="3024770" cy="458787"/>
          </a:xfrm>
          <a:prstGeom prst="rect">
            <a:avLst/>
          </a:prstGeom>
        </p:spPr>
        <p:txBody>
          <a:bodyPr vert="horz" lIns="91440" tIns="45720" rIns="91440" bIns="45720" rtlCol="0" anchor="b"/>
          <a:lstStyle>
            <a:lvl1pPr algn="r">
              <a:defRPr sz="1200"/>
            </a:lvl1pPr>
          </a:lstStyle>
          <a:p>
            <a:fld id="{1B28A1AC-D174-D44D-BB31-612041F19AA1}" type="slidenum">
              <a:rPr lang="en-US" smtClean="0"/>
              <a:t>‹#›</a:t>
            </a:fld>
            <a:endParaRPr lang="en-US" dirty="0"/>
          </a:p>
        </p:txBody>
      </p:sp>
    </p:spTree>
    <p:extLst>
      <p:ext uri="{BB962C8B-B14F-4D97-AF65-F5344CB8AC3E}">
        <p14:creationId xmlns:p14="http://schemas.microsoft.com/office/powerpoint/2010/main" val="3575170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3853" y="0"/>
            <a:ext cx="3024770" cy="458788"/>
          </a:xfrm>
          <a:prstGeom prst="rect">
            <a:avLst/>
          </a:prstGeom>
        </p:spPr>
        <p:txBody>
          <a:bodyPr vert="horz" lIns="91440" tIns="45720" rIns="91440" bIns="45720" rtlCol="0"/>
          <a:lstStyle>
            <a:lvl1pPr algn="r">
              <a:defRPr sz="1200"/>
            </a:lvl1pPr>
          </a:lstStyle>
          <a:p>
            <a:fld id="{1D690E54-FE67-8545-BB46-6E632E16F613}" type="datetimeFigureOut">
              <a:rPr lang="en-US" smtClean="0"/>
              <a:t>10/13/23</a:t>
            </a:fld>
            <a:endParaRPr lang="en-US"/>
          </a:p>
        </p:txBody>
      </p:sp>
      <p:sp>
        <p:nvSpPr>
          <p:cNvPr id="4" name="Slide Image Placeholder 3"/>
          <p:cNvSpPr>
            <a:spLocks noGrp="1" noRot="1" noChangeAspect="1"/>
          </p:cNvSpPr>
          <p:nvPr>
            <p:ph type="sldImg" idx="2"/>
          </p:nvPr>
        </p:nvSpPr>
        <p:spPr>
          <a:xfrm>
            <a:off x="746125" y="1143000"/>
            <a:ext cx="5487988"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024" y="4400550"/>
            <a:ext cx="558419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4"/>
            <a:ext cx="302477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3853" y="8685214"/>
            <a:ext cx="3024770" cy="458787"/>
          </a:xfrm>
          <a:prstGeom prst="rect">
            <a:avLst/>
          </a:prstGeom>
        </p:spPr>
        <p:txBody>
          <a:bodyPr vert="horz" lIns="91440" tIns="45720" rIns="91440" bIns="45720" rtlCol="0" anchor="b"/>
          <a:lstStyle>
            <a:lvl1pPr algn="r">
              <a:defRPr sz="1200"/>
            </a:lvl1pPr>
          </a:lstStyle>
          <a:p>
            <a:fld id="{4102C7CB-BB42-1547-A902-D33DFFBE83C5}" type="slidenum">
              <a:rPr lang="en-US" smtClean="0"/>
              <a:t>‹#›</a:t>
            </a:fld>
            <a:endParaRPr lang="en-US"/>
          </a:p>
        </p:txBody>
      </p:sp>
    </p:spTree>
    <p:extLst>
      <p:ext uri="{BB962C8B-B14F-4D97-AF65-F5344CB8AC3E}">
        <p14:creationId xmlns:p14="http://schemas.microsoft.com/office/powerpoint/2010/main" val="2024655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DOL found that 3.4 million salaried white collar employees earn above the current level but below the proposed salary limit</a:t>
            </a:r>
          </a:p>
          <a:p>
            <a:r>
              <a:rPr lang="en-US" dirty="0"/>
              <a:t>- Applies to full time and part time employees</a:t>
            </a:r>
          </a:p>
          <a:p>
            <a:r>
              <a:rPr lang="en-US" dirty="0"/>
              <a:t>- Automatic updates will be in Fed Register at least 150 days before going into effect</a:t>
            </a:r>
          </a:p>
          <a:p>
            <a:r>
              <a:rPr lang="en-US" dirty="0"/>
              <a:t>- DOL can temporarily delay the automatic update through an NPRM</a:t>
            </a:r>
          </a:p>
          <a:p>
            <a:r>
              <a:rPr lang="en-US" dirty="0"/>
              <a:t>- A large increase in a historically short time frame (prior to 1975, updates ranged from every 5 to every 15 years)</a:t>
            </a:r>
          </a:p>
        </p:txBody>
      </p:sp>
      <p:sp>
        <p:nvSpPr>
          <p:cNvPr id="4" name="Slide Number Placeholder 3"/>
          <p:cNvSpPr>
            <a:spLocks noGrp="1"/>
          </p:cNvSpPr>
          <p:nvPr>
            <p:ph type="sldNum" sz="quarter" idx="5"/>
          </p:nvPr>
        </p:nvSpPr>
        <p:spPr/>
        <p:txBody>
          <a:bodyPr/>
          <a:lstStyle/>
          <a:p>
            <a:fld id="{4102C7CB-BB42-1547-A902-D33DFFBE83C5}" type="slidenum">
              <a:rPr lang="en-US" smtClean="0"/>
              <a:t>20</a:t>
            </a:fld>
            <a:endParaRPr lang="en-US"/>
          </a:p>
        </p:txBody>
      </p:sp>
    </p:spTree>
    <p:extLst>
      <p:ext uri="{BB962C8B-B14F-4D97-AF65-F5344CB8AC3E}">
        <p14:creationId xmlns:p14="http://schemas.microsoft.com/office/powerpoint/2010/main" val="3806439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_2">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7D7B648-BE60-43F4-8E11-2AB267410D48}"/>
              </a:ext>
            </a:extLst>
          </p:cNvPr>
          <p:cNvSpPr>
            <a:spLocks noGrp="1"/>
          </p:cNvSpPr>
          <p:nvPr>
            <p:ph type="pic" sz="quarter" idx="10"/>
          </p:nvPr>
        </p:nvSpPr>
        <p:spPr>
          <a:xfrm>
            <a:off x="-2946" y="0"/>
            <a:ext cx="6098946" cy="6858000"/>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endParaRPr lang="en-US" dirty="0"/>
          </a:p>
        </p:txBody>
      </p:sp>
      <p:sp>
        <p:nvSpPr>
          <p:cNvPr id="4" name="Text Placeholder 2">
            <a:extLst>
              <a:ext uri="{FF2B5EF4-FFF2-40B4-BE49-F238E27FC236}">
                <a16:creationId xmlns:a16="http://schemas.microsoft.com/office/drawing/2014/main" id="{01662FCA-743F-AC4A-B6AC-269A9A26ECF8}"/>
              </a:ext>
            </a:extLst>
          </p:cNvPr>
          <p:cNvSpPr>
            <a:spLocks noGrp="1"/>
          </p:cNvSpPr>
          <p:nvPr>
            <p:ph type="body" idx="13" hasCustomPrompt="1"/>
          </p:nvPr>
        </p:nvSpPr>
        <p:spPr>
          <a:xfrm>
            <a:off x="6487905" y="5286196"/>
            <a:ext cx="4179375" cy="356462"/>
          </a:xfrm>
        </p:spPr>
        <p:txBody>
          <a:bodyPr lIns="0" rIns="0">
            <a:normAutofit/>
          </a:bodyPr>
          <a:lstStyle>
            <a:lvl1pPr marL="0" indent="0" algn="r">
              <a:buNone/>
              <a:defRPr sz="1800" b="1" i="0" cap="all" spc="300" baseline="0">
                <a:solidFill>
                  <a:schemeClr val="tx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goes here</a:t>
            </a:r>
          </a:p>
        </p:txBody>
      </p:sp>
      <p:sp>
        <p:nvSpPr>
          <p:cNvPr id="5" name="Title 1">
            <a:extLst>
              <a:ext uri="{FF2B5EF4-FFF2-40B4-BE49-F238E27FC236}">
                <a16:creationId xmlns:a16="http://schemas.microsoft.com/office/drawing/2014/main" id="{BBC2EA4E-1692-1548-A245-3DC65B856DEB}"/>
              </a:ext>
            </a:extLst>
          </p:cNvPr>
          <p:cNvSpPr>
            <a:spLocks noGrp="1"/>
          </p:cNvSpPr>
          <p:nvPr>
            <p:ph type="ctrTitle"/>
          </p:nvPr>
        </p:nvSpPr>
        <p:spPr>
          <a:xfrm>
            <a:off x="6487905" y="2715790"/>
            <a:ext cx="4179376" cy="2387600"/>
          </a:xfrm>
        </p:spPr>
        <p:txBody>
          <a:bodyPr lIns="0" rIns="0" anchor="b">
            <a:normAutofit/>
          </a:bodyPr>
          <a:lstStyle>
            <a:lvl1pPr algn="r">
              <a:defRPr sz="4800" b="0" i="0" cap="all" baseline="0">
                <a:solidFill>
                  <a:schemeClr val="accent4">
                    <a:lumMod val="75000"/>
                  </a:schemeClr>
                </a:solidFill>
                <a:latin typeface="Sagona ExtraLight" panose="02020303050505020204" pitchFamily="18" charset="0"/>
              </a:defRPr>
            </a:lvl1pPr>
          </a:lstStyle>
          <a:p>
            <a:r>
              <a:rPr lang="en-US"/>
              <a:t>Click to edit Master title style</a:t>
            </a:r>
            <a:endParaRPr lang="en-US" dirty="0"/>
          </a:p>
        </p:txBody>
      </p:sp>
      <p:cxnSp>
        <p:nvCxnSpPr>
          <p:cNvPr id="7" name="Straight Connector 6">
            <a:extLst>
              <a:ext uri="{FF2B5EF4-FFF2-40B4-BE49-F238E27FC236}">
                <a16:creationId xmlns:a16="http://schemas.microsoft.com/office/drawing/2014/main" id="{ED7A90A1-A930-7E45-A0C6-7B528BC17B68}"/>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2289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Slide_2">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7D7B648-BE60-43F4-8E11-2AB267410D48}"/>
              </a:ext>
            </a:extLst>
          </p:cNvPr>
          <p:cNvSpPr>
            <a:spLocks noGrp="1"/>
          </p:cNvSpPr>
          <p:nvPr>
            <p:ph type="pic" sz="quarter" idx="10"/>
          </p:nvPr>
        </p:nvSpPr>
        <p:spPr>
          <a:xfrm>
            <a:off x="0" y="1215342"/>
            <a:ext cx="5822209" cy="4427316"/>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endParaRPr lang="en-US" dirty="0"/>
          </a:p>
        </p:txBody>
      </p:sp>
      <p:sp>
        <p:nvSpPr>
          <p:cNvPr id="10" name="Text Placeholder 2">
            <a:extLst>
              <a:ext uri="{FF2B5EF4-FFF2-40B4-BE49-F238E27FC236}">
                <a16:creationId xmlns:a16="http://schemas.microsoft.com/office/drawing/2014/main" id="{01B97752-63E3-7E41-86AA-8084AC3E48D7}"/>
              </a:ext>
            </a:extLst>
          </p:cNvPr>
          <p:cNvSpPr>
            <a:spLocks noGrp="1"/>
          </p:cNvSpPr>
          <p:nvPr>
            <p:ph type="body" idx="13" hasCustomPrompt="1"/>
          </p:nvPr>
        </p:nvSpPr>
        <p:spPr>
          <a:xfrm>
            <a:off x="6487905" y="5286196"/>
            <a:ext cx="4179375" cy="356462"/>
          </a:xfrm>
        </p:spPr>
        <p:txBody>
          <a:bodyPr lIns="0" rIns="0">
            <a:normAutofit/>
          </a:bodyPr>
          <a:lstStyle>
            <a:lvl1pPr marL="0" indent="0" algn="r">
              <a:buNone/>
              <a:defRPr sz="1800" b="1" i="0" cap="all" spc="300" baseline="0">
                <a:solidFill>
                  <a:schemeClr val="tx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goes here</a:t>
            </a:r>
          </a:p>
        </p:txBody>
      </p:sp>
      <p:sp>
        <p:nvSpPr>
          <p:cNvPr id="11" name="Title 1">
            <a:extLst>
              <a:ext uri="{FF2B5EF4-FFF2-40B4-BE49-F238E27FC236}">
                <a16:creationId xmlns:a16="http://schemas.microsoft.com/office/drawing/2014/main" id="{B45521CA-473D-274E-A252-50E49A3EFD16}"/>
              </a:ext>
            </a:extLst>
          </p:cNvPr>
          <p:cNvSpPr>
            <a:spLocks noGrp="1"/>
          </p:cNvSpPr>
          <p:nvPr>
            <p:ph type="ctrTitle"/>
          </p:nvPr>
        </p:nvSpPr>
        <p:spPr>
          <a:xfrm>
            <a:off x="6487905" y="2715790"/>
            <a:ext cx="4179376" cy="2387600"/>
          </a:xfrm>
        </p:spPr>
        <p:txBody>
          <a:bodyPr lIns="0" rIns="0" anchor="b">
            <a:normAutofit/>
          </a:bodyPr>
          <a:lstStyle>
            <a:lvl1pPr algn="r">
              <a:defRPr sz="4800" b="0" i="0" cap="all" baseline="0">
                <a:solidFill>
                  <a:schemeClr val="accent4">
                    <a:lumMod val="75000"/>
                  </a:schemeClr>
                </a:solidFill>
                <a:latin typeface="Sagona ExtraLight" panose="02020303050505020204" pitchFamily="18" charset="0"/>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E71328B3-338C-BB43-A9F5-AACCE2E54E86}"/>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695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Slide_3">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7D7B648-BE60-43F4-8E11-2AB267410D48}"/>
              </a:ext>
            </a:extLst>
          </p:cNvPr>
          <p:cNvSpPr>
            <a:spLocks noGrp="1"/>
          </p:cNvSpPr>
          <p:nvPr>
            <p:ph type="pic" sz="quarter" idx="10"/>
          </p:nvPr>
        </p:nvSpPr>
        <p:spPr>
          <a:xfrm>
            <a:off x="0" y="1928264"/>
            <a:ext cx="5822209" cy="4427316"/>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endParaRPr lang="en-US" dirty="0"/>
          </a:p>
        </p:txBody>
      </p:sp>
      <p:sp>
        <p:nvSpPr>
          <p:cNvPr id="10" name="Text Placeholder 2">
            <a:extLst>
              <a:ext uri="{FF2B5EF4-FFF2-40B4-BE49-F238E27FC236}">
                <a16:creationId xmlns:a16="http://schemas.microsoft.com/office/drawing/2014/main" id="{01B97752-63E3-7E41-86AA-8084AC3E48D7}"/>
              </a:ext>
            </a:extLst>
          </p:cNvPr>
          <p:cNvSpPr>
            <a:spLocks noGrp="1"/>
          </p:cNvSpPr>
          <p:nvPr>
            <p:ph type="body" idx="13" hasCustomPrompt="1"/>
          </p:nvPr>
        </p:nvSpPr>
        <p:spPr>
          <a:xfrm>
            <a:off x="6487905" y="4498670"/>
            <a:ext cx="4179375" cy="356462"/>
          </a:xfrm>
        </p:spPr>
        <p:txBody>
          <a:bodyPr lIns="0" rIns="0">
            <a:normAutofit/>
          </a:bodyPr>
          <a:lstStyle>
            <a:lvl1pPr marL="0" indent="0" algn="r">
              <a:buNone/>
              <a:defRPr sz="1800" b="1" i="0" cap="all" spc="300" baseline="0">
                <a:solidFill>
                  <a:schemeClr val="tx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goes here</a:t>
            </a:r>
          </a:p>
        </p:txBody>
      </p:sp>
      <p:sp>
        <p:nvSpPr>
          <p:cNvPr id="11" name="Title 1">
            <a:extLst>
              <a:ext uri="{FF2B5EF4-FFF2-40B4-BE49-F238E27FC236}">
                <a16:creationId xmlns:a16="http://schemas.microsoft.com/office/drawing/2014/main" id="{B45521CA-473D-274E-A252-50E49A3EFD16}"/>
              </a:ext>
            </a:extLst>
          </p:cNvPr>
          <p:cNvSpPr>
            <a:spLocks noGrp="1"/>
          </p:cNvSpPr>
          <p:nvPr>
            <p:ph type="ctrTitle"/>
          </p:nvPr>
        </p:nvSpPr>
        <p:spPr>
          <a:xfrm>
            <a:off x="6487905" y="1928264"/>
            <a:ext cx="4179376" cy="2387600"/>
          </a:xfrm>
        </p:spPr>
        <p:txBody>
          <a:bodyPr lIns="0" rIns="0" anchor="b">
            <a:normAutofit/>
          </a:bodyPr>
          <a:lstStyle>
            <a:lvl1pPr algn="r">
              <a:defRPr sz="4800" b="0" i="0" cap="all" baseline="0">
                <a:solidFill>
                  <a:schemeClr val="accent4">
                    <a:lumMod val="75000"/>
                  </a:schemeClr>
                </a:solidFill>
                <a:latin typeface="Sagona ExtraLight" panose="02020303050505020204" pitchFamily="18" charset="0"/>
              </a:defRPr>
            </a:lvl1pPr>
          </a:lstStyle>
          <a:p>
            <a:r>
              <a:rPr lang="en-US"/>
              <a:t>Click to edit Master title style</a:t>
            </a:r>
            <a:endParaRPr lang="en-US" dirty="0"/>
          </a:p>
        </p:txBody>
      </p:sp>
      <p:cxnSp>
        <p:nvCxnSpPr>
          <p:cNvPr id="7" name="Straight Connector 6">
            <a:extLst>
              <a:ext uri="{FF2B5EF4-FFF2-40B4-BE49-F238E27FC236}">
                <a16:creationId xmlns:a16="http://schemas.microsoft.com/office/drawing/2014/main" id="{E327254B-5501-7248-A89F-42912B5A8BD2}"/>
              </a:ext>
            </a:extLst>
          </p:cNvPr>
          <p:cNvCxnSpPr>
            <a:cxnSpLocks/>
          </p:cNvCxnSpPr>
          <p:nvPr userDrawn="1"/>
        </p:nvCxnSpPr>
        <p:spPr>
          <a:xfrm>
            <a:off x="0" y="1405468"/>
            <a:ext cx="1219200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7005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Slide_4">
    <p:bg>
      <p:bgPr>
        <a:solidFill>
          <a:schemeClr val="accent4">
            <a:lumMod val="50000"/>
          </a:schemeClr>
        </a:solidFill>
        <a:effectLst/>
      </p:bgPr>
    </p:bg>
    <p:spTree>
      <p:nvGrpSpPr>
        <p:cNvPr id="1" name=""/>
        <p:cNvGrpSpPr/>
        <p:nvPr/>
      </p:nvGrpSpPr>
      <p:grpSpPr>
        <a:xfrm>
          <a:off x="0" y="0"/>
          <a:ext cx="0" cy="0"/>
          <a:chOff x="0" y="0"/>
          <a:chExt cx="0" cy="0"/>
        </a:xfrm>
      </p:grpSpPr>
      <p:pic>
        <p:nvPicPr>
          <p:cNvPr id="7" name="Picture Placeholder 21" descr="Woman on tablet ">
            <a:extLst>
              <a:ext uri="{FF2B5EF4-FFF2-40B4-BE49-F238E27FC236}">
                <a16:creationId xmlns:a16="http://schemas.microsoft.com/office/drawing/2014/main" id="{79F82B97-E9C9-C740-AE3A-A0BB4822DD8F}"/>
              </a:ext>
            </a:extLst>
          </p:cNvPr>
          <p:cNvPicPr>
            <a:picLocks noChangeAspect="1"/>
          </p:cNvPicPr>
          <p:nvPr userDrawn="1"/>
        </p:nvPicPr>
        <p:blipFill rotWithShape="1">
          <a:blip r:embed="rId2" cstate="screen">
            <a:alphaModFix amt="35000"/>
            <a:extLst>
              <a:ext uri="{28A0092B-C50C-407E-A947-70E740481C1C}">
                <a14:useLocalDpi xmlns:a14="http://schemas.microsoft.com/office/drawing/2010/main"/>
              </a:ext>
            </a:extLst>
          </a:blip>
          <a:srcRect/>
          <a:stretch/>
        </p:blipFill>
        <p:spPr>
          <a:xfrm>
            <a:off x="1124487" y="0"/>
            <a:ext cx="11067514" cy="6858000"/>
          </a:xfrm>
          <a:prstGeom prst="rect">
            <a:avLst/>
          </a:prstGeom>
          <a:solidFill>
            <a:schemeClr val="tx1"/>
          </a:solidFill>
        </p:spPr>
      </p:pic>
      <p:sp>
        <p:nvSpPr>
          <p:cNvPr id="6" name="Picture Placeholder 5">
            <a:extLst>
              <a:ext uri="{FF2B5EF4-FFF2-40B4-BE49-F238E27FC236}">
                <a16:creationId xmlns:a16="http://schemas.microsoft.com/office/drawing/2014/main" id="{37D7B648-BE60-43F4-8E11-2AB267410D48}"/>
              </a:ext>
            </a:extLst>
          </p:cNvPr>
          <p:cNvSpPr>
            <a:spLocks noGrp="1"/>
          </p:cNvSpPr>
          <p:nvPr>
            <p:ph type="pic" sz="quarter" idx="10"/>
          </p:nvPr>
        </p:nvSpPr>
        <p:spPr>
          <a:xfrm>
            <a:off x="1124487" y="-1"/>
            <a:ext cx="11067514" cy="6857999"/>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endParaRPr lang="en-US" dirty="0"/>
          </a:p>
        </p:txBody>
      </p:sp>
      <p:sp>
        <p:nvSpPr>
          <p:cNvPr id="4" name="Text Placeholder 2">
            <a:extLst>
              <a:ext uri="{FF2B5EF4-FFF2-40B4-BE49-F238E27FC236}">
                <a16:creationId xmlns:a16="http://schemas.microsoft.com/office/drawing/2014/main" id="{01662FCA-743F-AC4A-B6AC-269A9A26ECF8}"/>
              </a:ext>
            </a:extLst>
          </p:cNvPr>
          <p:cNvSpPr>
            <a:spLocks noGrp="1"/>
          </p:cNvSpPr>
          <p:nvPr>
            <p:ph type="body" idx="13" hasCustomPrompt="1"/>
          </p:nvPr>
        </p:nvSpPr>
        <p:spPr>
          <a:xfrm>
            <a:off x="1524000" y="5286196"/>
            <a:ext cx="4179375" cy="356462"/>
          </a:xfrm>
        </p:spPr>
        <p:txBody>
          <a:bodyPr lIns="0" rIns="0">
            <a:normAutofit/>
          </a:bodyPr>
          <a:lstStyle>
            <a:lvl1pPr marL="0" indent="0">
              <a:buNone/>
              <a:defRPr sz="1800" b="1" i="0" cap="all" spc="300" baseline="0">
                <a:solidFill>
                  <a:schemeClr val="bg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goes here</a:t>
            </a:r>
          </a:p>
        </p:txBody>
      </p:sp>
      <p:sp>
        <p:nvSpPr>
          <p:cNvPr id="5" name="Title 1">
            <a:extLst>
              <a:ext uri="{FF2B5EF4-FFF2-40B4-BE49-F238E27FC236}">
                <a16:creationId xmlns:a16="http://schemas.microsoft.com/office/drawing/2014/main" id="{BBC2EA4E-1692-1548-A245-3DC65B856DEB}"/>
              </a:ext>
            </a:extLst>
          </p:cNvPr>
          <p:cNvSpPr>
            <a:spLocks noGrp="1"/>
          </p:cNvSpPr>
          <p:nvPr>
            <p:ph type="ctrTitle"/>
          </p:nvPr>
        </p:nvSpPr>
        <p:spPr>
          <a:xfrm>
            <a:off x="1524000" y="2715790"/>
            <a:ext cx="4179376" cy="2387600"/>
          </a:xfrm>
        </p:spPr>
        <p:txBody>
          <a:bodyPr lIns="0" rIns="0" anchor="b">
            <a:normAutofit/>
          </a:bodyPr>
          <a:lstStyle>
            <a:lvl1pPr algn="l">
              <a:defRPr sz="4800" b="0" i="0" cap="all" baseline="0">
                <a:solidFill>
                  <a:schemeClr val="bg1"/>
                </a:solidFill>
                <a:latin typeface="Sagona ExtraLight" panose="02020303050505020204" pitchFamily="18" charset="0"/>
              </a:defRPr>
            </a:lvl1pPr>
          </a:lstStyle>
          <a:p>
            <a:r>
              <a:rPr lang="en-US"/>
              <a:t>Click to edit Master title style</a:t>
            </a:r>
            <a:endParaRPr lang="en-US" dirty="0"/>
          </a:p>
        </p:txBody>
      </p:sp>
      <p:cxnSp>
        <p:nvCxnSpPr>
          <p:cNvPr id="8" name="Straight Connector 7">
            <a:extLst>
              <a:ext uri="{FF2B5EF4-FFF2-40B4-BE49-F238E27FC236}">
                <a16:creationId xmlns:a16="http://schemas.microsoft.com/office/drawing/2014/main" id="{6C4B436F-A511-A141-900B-BA20A19A1BCE}"/>
              </a:ext>
            </a:extLst>
          </p:cNvPr>
          <p:cNvCxnSpPr>
            <a:cxnSpLocks/>
          </p:cNvCxnSpPr>
          <p:nvPr userDrawn="1"/>
        </p:nvCxnSpPr>
        <p:spPr>
          <a:xfrm>
            <a:off x="1124487"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3087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Slide_5">
    <p:spTree>
      <p:nvGrpSpPr>
        <p:cNvPr id="1" name=""/>
        <p:cNvGrpSpPr/>
        <p:nvPr/>
      </p:nvGrpSpPr>
      <p:grpSpPr>
        <a:xfrm>
          <a:off x="0" y="0"/>
          <a:ext cx="0" cy="0"/>
          <a:chOff x="0" y="0"/>
          <a:chExt cx="0" cy="0"/>
        </a:xfrm>
      </p:grpSpPr>
      <p:pic>
        <p:nvPicPr>
          <p:cNvPr id="7" name="Picture Placeholder 21" descr="Woman on tablet ">
            <a:extLst>
              <a:ext uri="{FF2B5EF4-FFF2-40B4-BE49-F238E27FC236}">
                <a16:creationId xmlns:a16="http://schemas.microsoft.com/office/drawing/2014/main" id="{79F82B97-E9C9-C740-AE3A-A0BB4822DD8F}"/>
              </a:ext>
            </a:extLst>
          </p:cNvPr>
          <p:cNvPicPr>
            <a:picLocks noChangeAspect="1"/>
          </p:cNvPicPr>
          <p:nvPr userDrawn="1"/>
        </p:nvPicPr>
        <p:blipFill rotWithShape="1">
          <a:blip r:embed="rId2" cstate="screen">
            <a:alphaModFix amt="35000"/>
            <a:extLst>
              <a:ext uri="{28A0092B-C50C-407E-A947-70E740481C1C}">
                <a14:useLocalDpi xmlns:a14="http://schemas.microsoft.com/office/drawing/2010/main"/>
              </a:ext>
            </a:extLst>
          </a:blip>
          <a:srcRect/>
          <a:stretch/>
        </p:blipFill>
        <p:spPr>
          <a:xfrm>
            <a:off x="0" y="0"/>
            <a:ext cx="12192001" cy="6858000"/>
          </a:xfrm>
          <a:prstGeom prst="rect">
            <a:avLst/>
          </a:prstGeom>
          <a:solidFill>
            <a:schemeClr val="tx1"/>
          </a:solidFill>
        </p:spPr>
      </p:pic>
      <p:sp>
        <p:nvSpPr>
          <p:cNvPr id="6" name="Picture Placeholder 5">
            <a:extLst>
              <a:ext uri="{FF2B5EF4-FFF2-40B4-BE49-F238E27FC236}">
                <a16:creationId xmlns:a16="http://schemas.microsoft.com/office/drawing/2014/main" id="{37D7B648-BE60-43F4-8E11-2AB267410D48}"/>
              </a:ext>
            </a:extLst>
          </p:cNvPr>
          <p:cNvSpPr>
            <a:spLocks noGrp="1"/>
          </p:cNvSpPr>
          <p:nvPr>
            <p:ph type="pic" sz="quarter" idx="10"/>
          </p:nvPr>
        </p:nvSpPr>
        <p:spPr>
          <a:xfrm>
            <a:off x="1" y="-1"/>
            <a:ext cx="12192000" cy="6857999"/>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endParaRPr lang="en-US" dirty="0"/>
          </a:p>
        </p:txBody>
      </p:sp>
      <p:sp>
        <p:nvSpPr>
          <p:cNvPr id="4" name="Text Placeholder 2">
            <a:extLst>
              <a:ext uri="{FF2B5EF4-FFF2-40B4-BE49-F238E27FC236}">
                <a16:creationId xmlns:a16="http://schemas.microsoft.com/office/drawing/2014/main" id="{01662FCA-743F-AC4A-B6AC-269A9A26ECF8}"/>
              </a:ext>
            </a:extLst>
          </p:cNvPr>
          <p:cNvSpPr>
            <a:spLocks noGrp="1"/>
          </p:cNvSpPr>
          <p:nvPr>
            <p:ph type="body" idx="13" hasCustomPrompt="1"/>
          </p:nvPr>
        </p:nvSpPr>
        <p:spPr>
          <a:xfrm>
            <a:off x="1524000" y="5286196"/>
            <a:ext cx="4179375" cy="356462"/>
          </a:xfrm>
        </p:spPr>
        <p:txBody>
          <a:bodyPr lIns="0" rIns="0">
            <a:normAutofit/>
          </a:bodyPr>
          <a:lstStyle>
            <a:lvl1pPr marL="0" indent="0">
              <a:buNone/>
              <a:defRPr sz="1800" b="1" i="0" cap="all" spc="300" baseline="0">
                <a:solidFill>
                  <a:schemeClr val="bg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goes here</a:t>
            </a:r>
          </a:p>
        </p:txBody>
      </p:sp>
      <p:sp>
        <p:nvSpPr>
          <p:cNvPr id="5" name="Title 1">
            <a:extLst>
              <a:ext uri="{FF2B5EF4-FFF2-40B4-BE49-F238E27FC236}">
                <a16:creationId xmlns:a16="http://schemas.microsoft.com/office/drawing/2014/main" id="{BBC2EA4E-1692-1548-A245-3DC65B856DEB}"/>
              </a:ext>
            </a:extLst>
          </p:cNvPr>
          <p:cNvSpPr>
            <a:spLocks noGrp="1"/>
          </p:cNvSpPr>
          <p:nvPr>
            <p:ph type="ctrTitle"/>
          </p:nvPr>
        </p:nvSpPr>
        <p:spPr>
          <a:xfrm>
            <a:off x="1524000" y="2715790"/>
            <a:ext cx="4179376" cy="2387600"/>
          </a:xfrm>
        </p:spPr>
        <p:txBody>
          <a:bodyPr lIns="0" rIns="0" anchor="b">
            <a:normAutofit/>
          </a:bodyPr>
          <a:lstStyle>
            <a:lvl1pPr algn="l">
              <a:defRPr sz="4800" b="0" i="0" cap="all" baseline="0">
                <a:solidFill>
                  <a:schemeClr val="bg1"/>
                </a:solidFill>
                <a:latin typeface="Sagona ExtraLight" panose="02020303050505020204" pitchFamily="18" charset="0"/>
              </a:defRPr>
            </a:lvl1pPr>
          </a:lstStyle>
          <a:p>
            <a:r>
              <a:rPr lang="en-US"/>
              <a:t>Click to edit Master title style</a:t>
            </a:r>
            <a:endParaRPr lang="en-US" dirty="0"/>
          </a:p>
        </p:txBody>
      </p:sp>
      <p:cxnSp>
        <p:nvCxnSpPr>
          <p:cNvPr id="9" name="Straight Connector 8">
            <a:extLst>
              <a:ext uri="{FF2B5EF4-FFF2-40B4-BE49-F238E27FC236}">
                <a16:creationId xmlns:a16="http://schemas.microsoft.com/office/drawing/2014/main" id="{4A57CAA2-2658-B441-A787-4B54C65D3BF1}"/>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238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Caption_2">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3482977"/>
            <a:ext cx="10668000" cy="3375025"/>
          </a:xfrm>
          <a:prstGeom prst="rect">
            <a:avLst/>
          </a:prstGeom>
          <a:solidFill>
            <a:schemeClr val="accent4">
              <a:lumMod val="50000"/>
            </a:schemeClr>
          </a:solidFill>
        </p:spPr>
        <p:txBody>
          <a:bodyPr/>
          <a:lstStyle/>
          <a:p>
            <a:r>
              <a:rPr lang="en-US"/>
              <a:t>Click icon to add picture</a:t>
            </a:r>
            <a:endParaRPr lang="id-ID" dirty="0"/>
          </a:p>
        </p:txBody>
      </p:sp>
      <p:sp>
        <p:nvSpPr>
          <p:cNvPr id="6" name="Text Placeholder 2">
            <a:extLst>
              <a:ext uri="{FF2B5EF4-FFF2-40B4-BE49-F238E27FC236}">
                <a16:creationId xmlns:a16="http://schemas.microsoft.com/office/drawing/2014/main" id="{5832AA92-D0AC-8247-A360-19A5932C4E36}"/>
              </a:ext>
            </a:extLst>
          </p:cNvPr>
          <p:cNvSpPr>
            <a:spLocks noGrp="1"/>
          </p:cNvSpPr>
          <p:nvPr>
            <p:ph idx="1" hasCustomPrompt="1"/>
          </p:nvPr>
        </p:nvSpPr>
        <p:spPr>
          <a:xfrm>
            <a:off x="5635662" y="339644"/>
            <a:ext cx="5014993" cy="2806511"/>
          </a:xfrm>
          <a:prstGeom prst="rect">
            <a:avLst/>
          </a:prstGeom>
        </p:spPr>
        <p:txBody>
          <a:bodyPr vert="horz" lIns="91440" tIns="45720" rIns="91440" bIns="45720" rtlCol="0" anchor="ctr">
            <a:normAutofit/>
          </a:bodyPr>
          <a:lstStyle>
            <a:lvl1pPr algn="l">
              <a:defRPr sz="1600">
                <a:latin typeface="+mj-lt"/>
              </a:defRPr>
            </a:lvl1pPr>
            <a:lvl2pPr algn="l">
              <a:defRPr sz="1600">
                <a:latin typeface="+mj-lt"/>
              </a:defRPr>
            </a:lvl2pPr>
            <a:lvl3pPr algn="l">
              <a:defRPr sz="1600">
                <a:latin typeface="+mj-lt"/>
              </a:defRPr>
            </a:lvl3pPr>
            <a:lvl4pPr algn="l">
              <a:defRPr sz="1600">
                <a:latin typeface="+mj-lt"/>
              </a:defRPr>
            </a:lvl4pPr>
            <a:lvl5pPr algn="l">
              <a:defRPr sz="1600">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E3AD9F76-09D6-0D4E-99ED-D9391C974AD2}"/>
              </a:ext>
            </a:extLst>
          </p:cNvPr>
          <p:cNvSpPr>
            <a:spLocks noGrp="1"/>
          </p:cNvSpPr>
          <p:nvPr>
            <p:ph type="ctrTitle"/>
          </p:nvPr>
        </p:nvSpPr>
        <p:spPr>
          <a:xfrm>
            <a:off x="820856" y="339644"/>
            <a:ext cx="4179376" cy="2806512"/>
          </a:xfrm>
        </p:spPr>
        <p:txBody>
          <a:bodyPr lIns="0" rIns="0" anchor="ctr">
            <a:normAutofit/>
          </a:bodyPr>
          <a:lstStyle>
            <a:lvl1pPr algn="l">
              <a:defRPr sz="4800" b="0" i="0" cap="all" baseline="0">
                <a:solidFill>
                  <a:schemeClr val="accent4">
                    <a:lumMod val="75000"/>
                  </a:schemeClr>
                </a:solidFill>
                <a:latin typeface="Sagona ExtraLight" panose="02020303050505020204" pitchFamily="18" charset="0"/>
              </a:defRPr>
            </a:lvl1pPr>
          </a:lstStyle>
          <a:p>
            <a:r>
              <a:rPr lang="en-US"/>
              <a:t>Click to edit Master title style</a:t>
            </a:r>
            <a:endParaRPr lang="en-US" dirty="0"/>
          </a:p>
        </p:txBody>
      </p:sp>
      <p:cxnSp>
        <p:nvCxnSpPr>
          <p:cNvPr id="11" name="Straight Connector 10">
            <a:extLst>
              <a:ext uri="{FF2B5EF4-FFF2-40B4-BE49-F238E27FC236}">
                <a16:creationId xmlns:a16="http://schemas.microsoft.com/office/drawing/2014/main" id="{4C8C2B99-ED08-1F48-BE5D-40E40D09C7B7}"/>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8875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Caption_3">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608843" y="3482977"/>
            <a:ext cx="10961177" cy="3375025"/>
          </a:xfrm>
          <a:prstGeom prst="rect">
            <a:avLst/>
          </a:prstGeom>
          <a:solidFill>
            <a:schemeClr val="accent4">
              <a:lumMod val="50000"/>
            </a:schemeClr>
          </a:solidFill>
        </p:spPr>
        <p:txBody>
          <a:bodyPr/>
          <a:lstStyle/>
          <a:p>
            <a:r>
              <a:rPr lang="en-US"/>
              <a:t>Click icon to add picture</a:t>
            </a:r>
            <a:endParaRPr lang="id-ID" dirty="0"/>
          </a:p>
        </p:txBody>
      </p:sp>
      <p:cxnSp>
        <p:nvCxnSpPr>
          <p:cNvPr id="10" name="Straight Connector 9">
            <a:extLst>
              <a:ext uri="{FF2B5EF4-FFF2-40B4-BE49-F238E27FC236}">
                <a16:creationId xmlns:a16="http://schemas.microsoft.com/office/drawing/2014/main" id="{79B33817-49F3-B440-A271-466603AE1964}"/>
              </a:ext>
            </a:extLst>
          </p:cNvPr>
          <p:cNvCxnSpPr>
            <a:cxnSpLocks/>
          </p:cNvCxnSpPr>
          <p:nvPr userDrawn="1"/>
        </p:nvCxnSpPr>
        <p:spPr>
          <a:xfrm>
            <a:off x="0" y="421214"/>
            <a:ext cx="1219200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2">
            <a:extLst>
              <a:ext uri="{FF2B5EF4-FFF2-40B4-BE49-F238E27FC236}">
                <a16:creationId xmlns:a16="http://schemas.microsoft.com/office/drawing/2014/main" id="{8576316B-7498-2E42-9B52-88BF1C9DF40C}"/>
              </a:ext>
            </a:extLst>
          </p:cNvPr>
          <p:cNvSpPr>
            <a:spLocks noGrp="1"/>
          </p:cNvSpPr>
          <p:nvPr>
            <p:ph idx="1" hasCustomPrompt="1"/>
          </p:nvPr>
        </p:nvSpPr>
        <p:spPr>
          <a:xfrm>
            <a:off x="5567465" y="568512"/>
            <a:ext cx="6002556" cy="2806511"/>
          </a:xfrm>
          <a:prstGeom prst="rect">
            <a:avLst/>
          </a:prstGeom>
        </p:spPr>
        <p:txBody>
          <a:bodyPr vert="horz" lIns="91440" tIns="45720" rIns="91440" bIns="45720" rtlCol="0" anchor="ctr">
            <a:normAutofit/>
          </a:bodyPr>
          <a:lstStyle>
            <a:lvl1pPr algn="l">
              <a:defRPr sz="1600">
                <a:latin typeface="+mj-lt"/>
              </a:defRPr>
            </a:lvl1pPr>
            <a:lvl2pPr algn="l">
              <a:defRPr sz="1600">
                <a:latin typeface="+mj-lt"/>
              </a:defRPr>
            </a:lvl2pPr>
            <a:lvl3pPr algn="l">
              <a:defRPr sz="1600">
                <a:latin typeface="+mj-lt"/>
              </a:defRPr>
            </a:lvl3pPr>
            <a:lvl4pPr algn="l">
              <a:defRPr sz="1600">
                <a:latin typeface="+mj-lt"/>
              </a:defRPr>
            </a:lvl4pPr>
            <a:lvl5pPr algn="l">
              <a:defRPr sz="1600">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a:extLst>
              <a:ext uri="{FF2B5EF4-FFF2-40B4-BE49-F238E27FC236}">
                <a16:creationId xmlns:a16="http://schemas.microsoft.com/office/drawing/2014/main" id="{451775DA-49A0-2F4D-9F21-5D20DA6BA9B6}"/>
              </a:ext>
            </a:extLst>
          </p:cNvPr>
          <p:cNvSpPr>
            <a:spLocks noGrp="1"/>
          </p:cNvSpPr>
          <p:nvPr>
            <p:ph type="ctrTitle"/>
          </p:nvPr>
        </p:nvSpPr>
        <p:spPr>
          <a:xfrm>
            <a:off x="608844" y="568512"/>
            <a:ext cx="4179376" cy="2806512"/>
          </a:xfrm>
        </p:spPr>
        <p:txBody>
          <a:bodyPr lIns="0" rIns="0" anchor="ctr">
            <a:normAutofit/>
          </a:bodyPr>
          <a:lstStyle>
            <a:lvl1pPr algn="l">
              <a:defRPr sz="4800" b="0" i="0" cap="all" baseline="0">
                <a:solidFill>
                  <a:schemeClr val="accent4">
                    <a:lumMod val="75000"/>
                  </a:schemeClr>
                </a:solidFill>
                <a:latin typeface="Sagona ExtraLight" panose="02020303050505020204" pitchFamily="18" charset="0"/>
              </a:defRPr>
            </a:lvl1pPr>
          </a:lstStyle>
          <a:p>
            <a:r>
              <a:rPr lang="en-US"/>
              <a:t>Click to edit Master title style</a:t>
            </a:r>
            <a:endParaRPr lang="en-US" dirty="0"/>
          </a:p>
        </p:txBody>
      </p:sp>
    </p:spTree>
    <p:extLst>
      <p:ext uri="{BB962C8B-B14F-4D97-AF65-F5344CB8AC3E}">
        <p14:creationId xmlns:p14="http://schemas.microsoft.com/office/powerpoint/2010/main" val="1496456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Caption_4">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3482977"/>
            <a:ext cx="12192000" cy="3375025"/>
          </a:xfrm>
          <a:prstGeom prst="rect">
            <a:avLst/>
          </a:prstGeom>
          <a:solidFill>
            <a:schemeClr val="accent4">
              <a:lumMod val="50000"/>
            </a:schemeClr>
          </a:solidFill>
        </p:spPr>
        <p:txBody>
          <a:bodyPr/>
          <a:lstStyle/>
          <a:p>
            <a:r>
              <a:rPr lang="en-US"/>
              <a:t>Click icon to add picture</a:t>
            </a:r>
            <a:endParaRPr lang="id-ID" dirty="0"/>
          </a:p>
        </p:txBody>
      </p:sp>
      <p:cxnSp>
        <p:nvCxnSpPr>
          <p:cNvPr id="5" name="Straight Connector 4">
            <a:extLst>
              <a:ext uri="{FF2B5EF4-FFF2-40B4-BE49-F238E27FC236}">
                <a16:creationId xmlns:a16="http://schemas.microsoft.com/office/drawing/2014/main" id="{40C0F668-C1BA-A349-A542-9E54E73E8178}"/>
              </a:ext>
            </a:extLst>
          </p:cNvPr>
          <p:cNvCxnSpPr>
            <a:cxnSpLocks/>
          </p:cNvCxnSpPr>
          <p:nvPr userDrawn="1"/>
        </p:nvCxnSpPr>
        <p:spPr>
          <a:xfrm>
            <a:off x="4961621" y="339644"/>
            <a:ext cx="0" cy="2806512"/>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 name="Text Placeholder 2">
            <a:extLst>
              <a:ext uri="{FF2B5EF4-FFF2-40B4-BE49-F238E27FC236}">
                <a16:creationId xmlns:a16="http://schemas.microsoft.com/office/drawing/2014/main" id="{5832AA92-D0AC-8247-A360-19A5932C4E36}"/>
              </a:ext>
            </a:extLst>
          </p:cNvPr>
          <p:cNvSpPr>
            <a:spLocks noGrp="1"/>
          </p:cNvSpPr>
          <p:nvPr>
            <p:ph idx="1" hasCustomPrompt="1"/>
          </p:nvPr>
        </p:nvSpPr>
        <p:spPr>
          <a:xfrm>
            <a:off x="5351244" y="339644"/>
            <a:ext cx="6002556" cy="2806511"/>
          </a:xfrm>
          <a:prstGeom prst="rect">
            <a:avLst/>
          </a:prstGeom>
        </p:spPr>
        <p:txBody>
          <a:bodyPr vert="horz" lIns="91440" tIns="45720" rIns="91440" bIns="45720" rtlCol="0" anchor="ctr">
            <a:normAutofit/>
          </a:bodyPr>
          <a:lstStyle>
            <a:lvl1pPr algn="l">
              <a:defRPr sz="1600">
                <a:latin typeface="+mj-lt"/>
              </a:defRPr>
            </a:lvl1pPr>
            <a:lvl2pPr algn="l">
              <a:defRPr sz="1600">
                <a:latin typeface="+mj-lt"/>
              </a:defRPr>
            </a:lvl2pPr>
            <a:lvl3pPr algn="l">
              <a:defRPr sz="1600">
                <a:latin typeface="+mj-lt"/>
              </a:defRPr>
            </a:lvl3pPr>
            <a:lvl4pPr algn="l">
              <a:defRPr sz="1600">
                <a:latin typeface="+mj-lt"/>
              </a:defRPr>
            </a:lvl4pPr>
            <a:lvl5pPr algn="l">
              <a:defRPr sz="1600">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E3AD9F76-09D6-0D4E-99ED-D9391C974AD2}"/>
              </a:ext>
            </a:extLst>
          </p:cNvPr>
          <p:cNvSpPr>
            <a:spLocks noGrp="1"/>
          </p:cNvSpPr>
          <p:nvPr>
            <p:ph type="ctrTitle"/>
          </p:nvPr>
        </p:nvSpPr>
        <p:spPr>
          <a:xfrm>
            <a:off x="392623" y="339644"/>
            <a:ext cx="4179376" cy="2806512"/>
          </a:xfrm>
        </p:spPr>
        <p:txBody>
          <a:bodyPr lIns="0" rIns="0" anchor="ctr">
            <a:normAutofit/>
          </a:bodyPr>
          <a:lstStyle>
            <a:lvl1pPr algn="l">
              <a:defRPr sz="4800" b="0" i="0" cap="all" baseline="0">
                <a:solidFill>
                  <a:schemeClr val="accent4">
                    <a:lumMod val="75000"/>
                  </a:schemeClr>
                </a:solidFill>
                <a:latin typeface="Sagona ExtraLight" panose="02020303050505020204" pitchFamily="18" charset="0"/>
              </a:defRPr>
            </a:lvl1pPr>
          </a:lstStyle>
          <a:p>
            <a:r>
              <a:rPr lang="en-US"/>
              <a:t>Click to edit Master title style</a:t>
            </a:r>
            <a:endParaRPr lang="en-US" dirty="0"/>
          </a:p>
        </p:txBody>
      </p:sp>
    </p:spTree>
    <p:extLst>
      <p:ext uri="{BB962C8B-B14F-4D97-AF65-F5344CB8AC3E}">
        <p14:creationId xmlns:p14="http://schemas.microsoft.com/office/powerpoint/2010/main" val="7803267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Caption_5">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3482977"/>
            <a:ext cx="12192000" cy="3375025"/>
          </a:xfrm>
          <a:prstGeom prst="rect">
            <a:avLst/>
          </a:prstGeom>
          <a:solidFill>
            <a:schemeClr val="accent4">
              <a:lumMod val="50000"/>
            </a:schemeClr>
          </a:solidFill>
        </p:spPr>
        <p:txBody>
          <a:bodyPr/>
          <a:lstStyle/>
          <a:p>
            <a:r>
              <a:rPr lang="en-US"/>
              <a:t>Click icon to add picture</a:t>
            </a:r>
            <a:endParaRPr lang="id-ID" dirty="0"/>
          </a:p>
        </p:txBody>
      </p:sp>
      <p:sp>
        <p:nvSpPr>
          <p:cNvPr id="6" name="Text Placeholder 2">
            <a:extLst>
              <a:ext uri="{FF2B5EF4-FFF2-40B4-BE49-F238E27FC236}">
                <a16:creationId xmlns:a16="http://schemas.microsoft.com/office/drawing/2014/main" id="{5832AA92-D0AC-8247-A360-19A5932C4E36}"/>
              </a:ext>
            </a:extLst>
          </p:cNvPr>
          <p:cNvSpPr>
            <a:spLocks noGrp="1"/>
          </p:cNvSpPr>
          <p:nvPr>
            <p:ph idx="1" hasCustomPrompt="1"/>
          </p:nvPr>
        </p:nvSpPr>
        <p:spPr>
          <a:xfrm>
            <a:off x="5351244" y="568512"/>
            <a:ext cx="6002556" cy="2806511"/>
          </a:xfrm>
          <a:prstGeom prst="rect">
            <a:avLst/>
          </a:prstGeom>
        </p:spPr>
        <p:txBody>
          <a:bodyPr vert="horz" lIns="91440" tIns="45720" rIns="91440" bIns="45720" rtlCol="0" anchor="ctr">
            <a:normAutofit/>
          </a:bodyPr>
          <a:lstStyle>
            <a:lvl1pPr algn="l">
              <a:defRPr sz="1600">
                <a:latin typeface="+mj-lt"/>
              </a:defRPr>
            </a:lvl1pPr>
            <a:lvl2pPr algn="l">
              <a:defRPr sz="1600">
                <a:latin typeface="+mj-lt"/>
              </a:defRPr>
            </a:lvl2pPr>
            <a:lvl3pPr algn="l">
              <a:defRPr sz="1600">
                <a:latin typeface="+mj-lt"/>
              </a:defRPr>
            </a:lvl3pPr>
            <a:lvl4pPr algn="l">
              <a:defRPr sz="1600">
                <a:latin typeface="+mj-lt"/>
              </a:defRPr>
            </a:lvl4pPr>
            <a:lvl5pPr algn="l">
              <a:defRPr sz="1600">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E3AD9F76-09D6-0D4E-99ED-D9391C974AD2}"/>
              </a:ext>
            </a:extLst>
          </p:cNvPr>
          <p:cNvSpPr>
            <a:spLocks noGrp="1"/>
          </p:cNvSpPr>
          <p:nvPr>
            <p:ph type="ctrTitle"/>
          </p:nvPr>
        </p:nvSpPr>
        <p:spPr>
          <a:xfrm>
            <a:off x="392623" y="568512"/>
            <a:ext cx="4179376" cy="2806512"/>
          </a:xfrm>
        </p:spPr>
        <p:txBody>
          <a:bodyPr lIns="0" rIns="0" anchor="ctr">
            <a:normAutofit/>
          </a:bodyPr>
          <a:lstStyle>
            <a:lvl1pPr algn="l">
              <a:defRPr sz="4800" b="0" i="0" cap="all" baseline="0">
                <a:solidFill>
                  <a:schemeClr val="accent4">
                    <a:lumMod val="75000"/>
                  </a:schemeClr>
                </a:solidFill>
                <a:latin typeface="Sagona ExtraLight" panose="02020303050505020204" pitchFamily="18" charset="0"/>
              </a:defRPr>
            </a:lvl1pPr>
          </a:lstStyle>
          <a:p>
            <a:r>
              <a:rPr lang="en-US"/>
              <a:t>Click to edit Master title style</a:t>
            </a:r>
            <a:endParaRPr lang="en-US" dirty="0"/>
          </a:p>
        </p:txBody>
      </p:sp>
      <p:cxnSp>
        <p:nvCxnSpPr>
          <p:cNvPr id="15" name="Straight Connector 14">
            <a:extLst>
              <a:ext uri="{FF2B5EF4-FFF2-40B4-BE49-F238E27FC236}">
                <a16:creationId xmlns:a16="http://schemas.microsoft.com/office/drawing/2014/main" id="{16414763-7D4F-994A-AAA9-7DC46C19D816}"/>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6706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_1">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10/13/23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1627321" y="339645"/>
            <a:ext cx="10134369"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dirty="0"/>
              <a:t>TITLE GOE HERE</a:t>
            </a:r>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78CECE2-CD4D-4A44-927A-53FFE158AF1C}"/>
              </a:ext>
            </a:extLst>
          </p:cNvPr>
          <p:cNvCxnSpPr>
            <a:cxnSpLocks/>
          </p:cNvCxnSpPr>
          <p:nvPr userDrawn="1"/>
        </p:nvCxnSpPr>
        <p:spPr>
          <a:xfrm>
            <a:off x="1134319"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11B2D7F8-9505-6148-BEA2-27C4290FF6E2}"/>
              </a:ext>
            </a:extLst>
          </p:cNvPr>
          <p:cNvSpPr>
            <a:spLocks noGrp="1"/>
          </p:cNvSpPr>
          <p:nvPr>
            <p:ph sz="half" idx="1"/>
          </p:nvPr>
        </p:nvSpPr>
        <p:spPr>
          <a:xfrm>
            <a:off x="1627321" y="2330824"/>
            <a:ext cx="4693727" cy="3846139"/>
          </a:xfrm>
        </p:spPr>
        <p:txBody>
          <a:bodyPr>
            <a:normAutofit/>
          </a:bodyPr>
          <a:lstStyle>
            <a:lvl1pPr>
              <a:lnSpc>
                <a:spcPct val="100000"/>
              </a:lnSpc>
              <a:defRPr sz="1600">
                <a:latin typeface="+mj-lt"/>
                <a:cs typeface="Calibri" panose="020F0502020204030204" pitchFamily="34" charset="0"/>
              </a:defRPr>
            </a:lvl1pPr>
            <a:lvl2pPr>
              <a:lnSpc>
                <a:spcPct val="100000"/>
              </a:lnSpc>
              <a:defRPr sz="1600">
                <a:latin typeface="+mj-lt"/>
                <a:cs typeface="Calibri" panose="020F0502020204030204" pitchFamily="34" charset="0"/>
              </a:defRPr>
            </a:lvl2pPr>
            <a:lvl3pPr>
              <a:lnSpc>
                <a:spcPct val="100000"/>
              </a:lnSpc>
              <a:defRPr sz="1600">
                <a:latin typeface="+mj-lt"/>
                <a:cs typeface="Calibri" panose="020F0502020204030204" pitchFamily="34" charset="0"/>
              </a:defRPr>
            </a:lvl3pPr>
            <a:lvl4pPr>
              <a:lnSpc>
                <a:spcPct val="100000"/>
              </a:lnSpc>
              <a:defRPr sz="1600">
                <a:latin typeface="+mj-lt"/>
                <a:cs typeface="Calibri" panose="020F0502020204030204" pitchFamily="34" charset="0"/>
              </a:defRPr>
            </a:lvl4pPr>
            <a:lvl5pPr>
              <a:lnSpc>
                <a:spcPct val="100000"/>
              </a:lnSpc>
              <a:defRPr sz="1600">
                <a:latin typeface="+mj-lt"/>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3">
            <a:extLst>
              <a:ext uri="{FF2B5EF4-FFF2-40B4-BE49-F238E27FC236}">
                <a16:creationId xmlns:a16="http://schemas.microsoft.com/office/drawing/2014/main" id="{A9ADB053-F5D5-D34D-B6E3-A8AB7297F1F9}"/>
              </a:ext>
            </a:extLst>
          </p:cNvPr>
          <p:cNvSpPr>
            <a:spLocks noGrp="1"/>
          </p:cNvSpPr>
          <p:nvPr>
            <p:ph sz="half" idx="2"/>
          </p:nvPr>
        </p:nvSpPr>
        <p:spPr>
          <a:xfrm>
            <a:off x="7067963" y="2330824"/>
            <a:ext cx="4693727" cy="3846139"/>
          </a:xfrm>
        </p:spPr>
        <p:txBody>
          <a:bodyPr>
            <a:normAutofit/>
          </a:bodyPr>
          <a:lstStyle>
            <a:lvl1pPr>
              <a:lnSpc>
                <a:spcPct val="100000"/>
              </a:lnSpc>
              <a:defRPr sz="1600">
                <a:latin typeface="+mj-lt"/>
                <a:cs typeface="Calibri" panose="020F0502020204030204" pitchFamily="34" charset="0"/>
              </a:defRPr>
            </a:lvl1pPr>
            <a:lvl2pPr>
              <a:lnSpc>
                <a:spcPct val="100000"/>
              </a:lnSpc>
              <a:defRPr sz="1600">
                <a:latin typeface="+mj-lt"/>
                <a:cs typeface="Calibri" panose="020F0502020204030204" pitchFamily="34" charset="0"/>
              </a:defRPr>
            </a:lvl2pPr>
            <a:lvl3pPr>
              <a:lnSpc>
                <a:spcPct val="100000"/>
              </a:lnSpc>
              <a:defRPr sz="1600">
                <a:latin typeface="+mj-lt"/>
                <a:cs typeface="Calibri" panose="020F0502020204030204" pitchFamily="34" charset="0"/>
              </a:defRPr>
            </a:lvl3pPr>
            <a:lvl4pPr>
              <a:lnSpc>
                <a:spcPct val="100000"/>
              </a:lnSpc>
              <a:defRPr sz="1600">
                <a:latin typeface="+mj-lt"/>
                <a:cs typeface="Calibri" panose="020F0502020204030204" pitchFamily="34" charset="0"/>
              </a:defRPr>
            </a:lvl4pPr>
            <a:lvl5pPr>
              <a:lnSpc>
                <a:spcPct val="100000"/>
              </a:lnSpc>
              <a:defRPr sz="1600">
                <a:latin typeface="+mj-lt"/>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2">
            <a:extLst>
              <a:ext uri="{FF2B5EF4-FFF2-40B4-BE49-F238E27FC236}">
                <a16:creationId xmlns:a16="http://schemas.microsoft.com/office/drawing/2014/main" id="{B75E12F7-C53F-EB47-8D86-3CE7D6B2A8FB}"/>
              </a:ext>
            </a:extLst>
          </p:cNvPr>
          <p:cNvSpPr>
            <a:spLocks noGrp="1"/>
          </p:cNvSpPr>
          <p:nvPr>
            <p:ph type="body" idx="13"/>
          </p:nvPr>
        </p:nvSpPr>
        <p:spPr>
          <a:xfrm>
            <a:off x="1627322" y="1468740"/>
            <a:ext cx="4672156" cy="823912"/>
          </a:xfrm>
        </p:spPr>
        <p:txBody>
          <a:bodyPr anchor="b">
            <a:normAutofit/>
          </a:bodyPr>
          <a:lstStyle>
            <a:lvl1pPr marL="0" indent="0">
              <a:buNone/>
              <a:defRPr sz="2800" b="1">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5" name="Text Placeholder 4">
            <a:extLst>
              <a:ext uri="{FF2B5EF4-FFF2-40B4-BE49-F238E27FC236}">
                <a16:creationId xmlns:a16="http://schemas.microsoft.com/office/drawing/2014/main" id="{0C3895DE-E9F7-5A41-91A4-BC8DE509CFFC}"/>
              </a:ext>
            </a:extLst>
          </p:cNvPr>
          <p:cNvSpPr>
            <a:spLocks noGrp="1"/>
          </p:cNvSpPr>
          <p:nvPr>
            <p:ph type="body" sz="quarter" idx="3"/>
          </p:nvPr>
        </p:nvSpPr>
        <p:spPr>
          <a:xfrm>
            <a:off x="7067963" y="1468740"/>
            <a:ext cx="4695165" cy="823912"/>
          </a:xfrm>
        </p:spPr>
        <p:txBody>
          <a:bodyPr anchor="b">
            <a:normAutofit/>
          </a:bodyPr>
          <a:lstStyle>
            <a:lvl1pPr marL="0" indent="0">
              <a:buNone/>
              <a:defRPr sz="2800" b="1">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34207371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_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10/13/23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392623" y="339645"/>
            <a:ext cx="10134369"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dirty="0"/>
              <a:t>TITLE GOE HERE</a:t>
            </a:r>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11B2D7F8-9505-6148-BEA2-27C4290FF6E2}"/>
              </a:ext>
            </a:extLst>
          </p:cNvPr>
          <p:cNvSpPr>
            <a:spLocks noGrp="1"/>
          </p:cNvSpPr>
          <p:nvPr>
            <p:ph sz="half" idx="1"/>
          </p:nvPr>
        </p:nvSpPr>
        <p:spPr>
          <a:xfrm>
            <a:off x="392623" y="2330824"/>
            <a:ext cx="4693727" cy="3846139"/>
          </a:xfrm>
        </p:spPr>
        <p:txBody>
          <a:bodyPr>
            <a:normAutofit/>
          </a:bodyPr>
          <a:lstStyle>
            <a:lvl1pPr>
              <a:lnSpc>
                <a:spcPct val="100000"/>
              </a:lnSpc>
              <a:defRPr sz="1600">
                <a:latin typeface="+mj-lt"/>
                <a:cs typeface="Calibri" panose="020F0502020204030204" pitchFamily="34" charset="0"/>
              </a:defRPr>
            </a:lvl1pPr>
            <a:lvl2pPr>
              <a:lnSpc>
                <a:spcPct val="100000"/>
              </a:lnSpc>
              <a:defRPr sz="1600">
                <a:latin typeface="+mj-lt"/>
                <a:cs typeface="Calibri" panose="020F0502020204030204" pitchFamily="34" charset="0"/>
              </a:defRPr>
            </a:lvl2pPr>
            <a:lvl3pPr>
              <a:lnSpc>
                <a:spcPct val="100000"/>
              </a:lnSpc>
              <a:defRPr sz="1600">
                <a:latin typeface="+mj-lt"/>
                <a:cs typeface="Calibri" panose="020F0502020204030204" pitchFamily="34" charset="0"/>
              </a:defRPr>
            </a:lvl3pPr>
            <a:lvl4pPr>
              <a:lnSpc>
                <a:spcPct val="100000"/>
              </a:lnSpc>
              <a:defRPr sz="1600">
                <a:latin typeface="+mj-lt"/>
                <a:cs typeface="Calibri" panose="020F0502020204030204" pitchFamily="34" charset="0"/>
              </a:defRPr>
            </a:lvl4pPr>
            <a:lvl5pPr>
              <a:lnSpc>
                <a:spcPct val="100000"/>
              </a:lnSpc>
              <a:defRPr sz="1600">
                <a:latin typeface="+mj-lt"/>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3">
            <a:extLst>
              <a:ext uri="{FF2B5EF4-FFF2-40B4-BE49-F238E27FC236}">
                <a16:creationId xmlns:a16="http://schemas.microsoft.com/office/drawing/2014/main" id="{A9ADB053-F5D5-D34D-B6E3-A8AB7297F1F9}"/>
              </a:ext>
            </a:extLst>
          </p:cNvPr>
          <p:cNvSpPr>
            <a:spLocks noGrp="1"/>
          </p:cNvSpPr>
          <p:nvPr>
            <p:ph sz="half" idx="2"/>
          </p:nvPr>
        </p:nvSpPr>
        <p:spPr>
          <a:xfrm>
            <a:off x="5833265" y="2330824"/>
            <a:ext cx="4693727" cy="3846139"/>
          </a:xfrm>
        </p:spPr>
        <p:txBody>
          <a:bodyPr>
            <a:normAutofit/>
          </a:bodyPr>
          <a:lstStyle>
            <a:lvl1pPr>
              <a:lnSpc>
                <a:spcPct val="100000"/>
              </a:lnSpc>
              <a:defRPr sz="1600">
                <a:latin typeface="+mj-lt"/>
                <a:cs typeface="Calibri" panose="020F0502020204030204" pitchFamily="34" charset="0"/>
              </a:defRPr>
            </a:lvl1pPr>
            <a:lvl2pPr>
              <a:lnSpc>
                <a:spcPct val="100000"/>
              </a:lnSpc>
              <a:defRPr sz="1600">
                <a:latin typeface="+mj-lt"/>
                <a:cs typeface="Calibri" panose="020F0502020204030204" pitchFamily="34" charset="0"/>
              </a:defRPr>
            </a:lvl2pPr>
            <a:lvl3pPr>
              <a:lnSpc>
                <a:spcPct val="100000"/>
              </a:lnSpc>
              <a:defRPr sz="1600">
                <a:latin typeface="+mj-lt"/>
                <a:cs typeface="Calibri" panose="020F0502020204030204" pitchFamily="34" charset="0"/>
              </a:defRPr>
            </a:lvl3pPr>
            <a:lvl4pPr>
              <a:lnSpc>
                <a:spcPct val="100000"/>
              </a:lnSpc>
              <a:defRPr sz="1600">
                <a:latin typeface="+mj-lt"/>
                <a:cs typeface="Calibri" panose="020F0502020204030204" pitchFamily="34" charset="0"/>
              </a:defRPr>
            </a:lvl4pPr>
            <a:lvl5pPr>
              <a:lnSpc>
                <a:spcPct val="100000"/>
              </a:lnSpc>
              <a:defRPr sz="1600">
                <a:latin typeface="+mj-lt"/>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2">
            <a:extLst>
              <a:ext uri="{FF2B5EF4-FFF2-40B4-BE49-F238E27FC236}">
                <a16:creationId xmlns:a16="http://schemas.microsoft.com/office/drawing/2014/main" id="{B75E12F7-C53F-EB47-8D86-3CE7D6B2A8FB}"/>
              </a:ext>
            </a:extLst>
          </p:cNvPr>
          <p:cNvSpPr>
            <a:spLocks noGrp="1"/>
          </p:cNvSpPr>
          <p:nvPr>
            <p:ph type="body" idx="13"/>
          </p:nvPr>
        </p:nvSpPr>
        <p:spPr>
          <a:xfrm>
            <a:off x="392624" y="1468740"/>
            <a:ext cx="4672156" cy="823912"/>
          </a:xfrm>
        </p:spPr>
        <p:txBody>
          <a:bodyPr anchor="b">
            <a:normAutofit/>
          </a:bodyPr>
          <a:lstStyle>
            <a:lvl1pPr marL="0" indent="0">
              <a:buNone/>
              <a:defRPr sz="2800" b="1">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5" name="Text Placeholder 4">
            <a:extLst>
              <a:ext uri="{FF2B5EF4-FFF2-40B4-BE49-F238E27FC236}">
                <a16:creationId xmlns:a16="http://schemas.microsoft.com/office/drawing/2014/main" id="{0C3895DE-E9F7-5A41-91A4-BC8DE509CFFC}"/>
              </a:ext>
            </a:extLst>
          </p:cNvPr>
          <p:cNvSpPr>
            <a:spLocks noGrp="1"/>
          </p:cNvSpPr>
          <p:nvPr>
            <p:ph type="body" sz="quarter" idx="3"/>
          </p:nvPr>
        </p:nvSpPr>
        <p:spPr>
          <a:xfrm>
            <a:off x="5833265" y="1468740"/>
            <a:ext cx="4695165" cy="823912"/>
          </a:xfrm>
        </p:spPr>
        <p:txBody>
          <a:bodyPr anchor="b">
            <a:normAutofit/>
          </a:bodyPr>
          <a:lstStyle>
            <a:lvl1pPr marL="0" indent="0">
              <a:buNone/>
              <a:defRPr sz="2800" b="1">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cxnSp>
        <p:nvCxnSpPr>
          <p:cNvPr id="17" name="Straight Connector 16">
            <a:extLst>
              <a:ext uri="{FF2B5EF4-FFF2-40B4-BE49-F238E27FC236}">
                <a16:creationId xmlns:a16="http://schemas.microsoft.com/office/drawing/2014/main" id="{E28CCA37-00BD-0A43-8647-67DD0510A7E3}"/>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9196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Title_3">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7D7B648-BE60-43F4-8E11-2AB267410D48}"/>
              </a:ext>
            </a:extLst>
          </p:cNvPr>
          <p:cNvSpPr>
            <a:spLocks noGrp="1"/>
          </p:cNvSpPr>
          <p:nvPr>
            <p:ph type="pic" sz="quarter" idx="10"/>
          </p:nvPr>
        </p:nvSpPr>
        <p:spPr>
          <a:xfrm>
            <a:off x="6093055" y="0"/>
            <a:ext cx="6098946" cy="6858000"/>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endParaRPr lang="en-US" dirty="0"/>
          </a:p>
        </p:txBody>
      </p:sp>
      <p:cxnSp>
        <p:nvCxnSpPr>
          <p:cNvPr id="3" name="Straight Connector 2">
            <a:extLst>
              <a:ext uri="{FF2B5EF4-FFF2-40B4-BE49-F238E27FC236}">
                <a16:creationId xmlns:a16="http://schemas.microsoft.com/office/drawing/2014/main" id="{A9525627-537D-D740-918D-FD8895672A9F}"/>
              </a:ext>
            </a:extLst>
          </p:cNvPr>
          <p:cNvCxnSpPr>
            <a:cxnSpLocks/>
          </p:cNvCxnSpPr>
          <p:nvPr userDrawn="1"/>
        </p:nvCxnSpPr>
        <p:spPr>
          <a:xfrm>
            <a:off x="0" y="1720312"/>
            <a:ext cx="609305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2">
            <a:extLst>
              <a:ext uri="{FF2B5EF4-FFF2-40B4-BE49-F238E27FC236}">
                <a16:creationId xmlns:a16="http://schemas.microsoft.com/office/drawing/2014/main" id="{01662FCA-743F-AC4A-B6AC-269A9A26ECF8}"/>
              </a:ext>
            </a:extLst>
          </p:cNvPr>
          <p:cNvSpPr>
            <a:spLocks noGrp="1"/>
          </p:cNvSpPr>
          <p:nvPr>
            <p:ph type="body" idx="13" hasCustomPrompt="1"/>
          </p:nvPr>
        </p:nvSpPr>
        <p:spPr>
          <a:xfrm>
            <a:off x="1524000" y="5286196"/>
            <a:ext cx="4179375" cy="356462"/>
          </a:xfrm>
        </p:spPr>
        <p:txBody>
          <a:bodyPr lIns="0" rIns="0">
            <a:normAutofit/>
          </a:bodyPr>
          <a:lstStyle>
            <a:lvl1pPr marL="0" indent="0">
              <a:buNone/>
              <a:defRPr sz="1800" b="1" i="0" cap="all" spc="300" baseline="0">
                <a:solidFill>
                  <a:schemeClr val="tx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goes here</a:t>
            </a:r>
          </a:p>
        </p:txBody>
      </p:sp>
      <p:sp>
        <p:nvSpPr>
          <p:cNvPr id="5" name="Title 1">
            <a:extLst>
              <a:ext uri="{FF2B5EF4-FFF2-40B4-BE49-F238E27FC236}">
                <a16:creationId xmlns:a16="http://schemas.microsoft.com/office/drawing/2014/main" id="{BBC2EA4E-1692-1548-A245-3DC65B856DEB}"/>
              </a:ext>
            </a:extLst>
          </p:cNvPr>
          <p:cNvSpPr>
            <a:spLocks noGrp="1"/>
          </p:cNvSpPr>
          <p:nvPr>
            <p:ph type="ctrTitle"/>
          </p:nvPr>
        </p:nvSpPr>
        <p:spPr>
          <a:xfrm>
            <a:off x="1524000" y="2715790"/>
            <a:ext cx="4179376" cy="2387600"/>
          </a:xfrm>
        </p:spPr>
        <p:txBody>
          <a:bodyPr lIns="0" rIns="0" anchor="b">
            <a:normAutofit/>
          </a:bodyPr>
          <a:lstStyle>
            <a:lvl1pPr algn="l">
              <a:defRPr sz="4800" b="0" i="0" cap="all" baseline="0">
                <a:solidFill>
                  <a:schemeClr val="accent4">
                    <a:lumMod val="75000"/>
                  </a:schemeClr>
                </a:solidFill>
                <a:latin typeface="Sagona ExtraLight" panose="02020303050505020204" pitchFamily="18" charset="0"/>
              </a:defRPr>
            </a:lvl1pPr>
          </a:lstStyle>
          <a:p>
            <a:r>
              <a:rPr lang="en-US"/>
              <a:t>Click to edit Master title style</a:t>
            </a:r>
            <a:endParaRPr lang="en-US" dirty="0"/>
          </a:p>
        </p:txBody>
      </p:sp>
    </p:spTree>
    <p:extLst>
      <p:ext uri="{BB962C8B-B14F-4D97-AF65-F5344CB8AC3E}">
        <p14:creationId xmlns:p14="http://schemas.microsoft.com/office/powerpoint/2010/main" val="18142492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ison_3">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10/13/23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6" name="Title 1">
            <a:extLst>
              <a:ext uri="{FF2B5EF4-FFF2-40B4-BE49-F238E27FC236}">
                <a16:creationId xmlns:a16="http://schemas.microsoft.com/office/drawing/2014/main" id="{89CD5966-5C30-E943-A71E-F48460A377D6}"/>
              </a:ext>
            </a:extLst>
          </p:cNvPr>
          <p:cNvSpPr>
            <a:spLocks noGrp="1"/>
          </p:cNvSpPr>
          <p:nvPr>
            <p:ph type="ctrTitle" hasCustomPrompt="1"/>
          </p:nvPr>
        </p:nvSpPr>
        <p:spPr>
          <a:xfrm>
            <a:off x="392623" y="339645"/>
            <a:ext cx="11369068"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dirty="0"/>
              <a:t>TITLE GOE HERE</a:t>
            </a:r>
          </a:p>
        </p:txBody>
      </p:sp>
      <p:sp>
        <p:nvSpPr>
          <p:cNvPr id="8" name="Content Placeholder 2">
            <a:extLst>
              <a:ext uri="{FF2B5EF4-FFF2-40B4-BE49-F238E27FC236}">
                <a16:creationId xmlns:a16="http://schemas.microsoft.com/office/drawing/2014/main" id="{CF969977-F5DB-3A45-9E9E-556F0938C059}"/>
              </a:ext>
            </a:extLst>
          </p:cNvPr>
          <p:cNvSpPr>
            <a:spLocks noGrp="1"/>
          </p:cNvSpPr>
          <p:nvPr>
            <p:ph sz="half" idx="1"/>
          </p:nvPr>
        </p:nvSpPr>
        <p:spPr>
          <a:xfrm>
            <a:off x="392623" y="2330824"/>
            <a:ext cx="5181600" cy="3846139"/>
          </a:xfrm>
        </p:spPr>
        <p:txBody>
          <a:bodyPr>
            <a:normAutofit/>
          </a:bodyPr>
          <a:lstStyle>
            <a:lvl1pPr>
              <a:lnSpc>
                <a:spcPct val="100000"/>
              </a:lnSpc>
              <a:defRPr sz="1600">
                <a:latin typeface="+mj-lt"/>
                <a:cs typeface="Calibri" panose="020F0502020204030204" pitchFamily="34" charset="0"/>
              </a:defRPr>
            </a:lvl1pPr>
            <a:lvl2pPr>
              <a:lnSpc>
                <a:spcPct val="100000"/>
              </a:lnSpc>
              <a:defRPr sz="1600">
                <a:latin typeface="+mj-lt"/>
                <a:cs typeface="Calibri" panose="020F0502020204030204" pitchFamily="34" charset="0"/>
              </a:defRPr>
            </a:lvl2pPr>
            <a:lvl3pPr>
              <a:lnSpc>
                <a:spcPct val="100000"/>
              </a:lnSpc>
              <a:defRPr sz="1600">
                <a:latin typeface="+mj-lt"/>
                <a:cs typeface="Calibri" panose="020F0502020204030204" pitchFamily="34" charset="0"/>
              </a:defRPr>
            </a:lvl3pPr>
            <a:lvl4pPr>
              <a:lnSpc>
                <a:spcPct val="100000"/>
              </a:lnSpc>
              <a:defRPr sz="1600">
                <a:latin typeface="+mj-lt"/>
                <a:cs typeface="Calibri" panose="020F0502020204030204" pitchFamily="34" charset="0"/>
              </a:defRPr>
            </a:lvl4pPr>
            <a:lvl5pPr>
              <a:lnSpc>
                <a:spcPct val="100000"/>
              </a:lnSpc>
              <a:defRPr sz="1600">
                <a:latin typeface="+mj-lt"/>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3">
            <a:extLst>
              <a:ext uri="{FF2B5EF4-FFF2-40B4-BE49-F238E27FC236}">
                <a16:creationId xmlns:a16="http://schemas.microsoft.com/office/drawing/2014/main" id="{36D6BBCB-7852-8449-BC02-C5471A775B24}"/>
              </a:ext>
            </a:extLst>
          </p:cNvPr>
          <p:cNvSpPr>
            <a:spLocks noGrp="1"/>
          </p:cNvSpPr>
          <p:nvPr>
            <p:ph sz="half" idx="2"/>
          </p:nvPr>
        </p:nvSpPr>
        <p:spPr>
          <a:xfrm>
            <a:off x="6172200" y="2330824"/>
            <a:ext cx="5181600" cy="3846139"/>
          </a:xfrm>
        </p:spPr>
        <p:txBody>
          <a:bodyPr>
            <a:normAutofit/>
          </a:bodyPr>
          <a:lstStyle>
            <a:lvl1pPr>
              <a:lnSpc>
                <a:spcPct val="100000"/>
              </a:lnSpc>
              <a:defRPr sz="1600">
                <a:latin typeface="+mj-lt"/>
                <a:cs typeface="Calibri" panose="020F0502020204030204" pitchFamily="34" charset="0"/>
              </a:defRPr>
            </a:lvl1pPr>
            <a:lvl2pPr>
              <a:lnSpc>
                <a:spcPct val="100000"/>
              </a:lnSpc>
              <a:defRPr sz="1600">
                <a:latin typeface="+mj-lt"/>
                <a:cs typeface="Calibri" panose="020F0502020204030204" pitchFamily="34" charset="0"/>
              </a:defRPr>
            </a:lvl2pPr>
            <a:lvl3pPr>
              <a:lnSpc>
                <a:spcPct val="100000"/>
              </a:lnSpc>
              <a:defRPr sz="1600">
                <a:latin typeface="+mj-lt"/>
                <a:cs typeface="Calibri" panose="020F0502020204030204" pitchFamily="34" charset="0"/>
              </a:defRPr>
            </a:lvl3pPr>
            <a:lvl4pPr>
              <a:lnSpc>
                <a:spcPct val="100000"/>
              </a:lnSpc>
              <a:defRPr sz="1600">
                <a:latin typeface="+mj-lt"/>
                <a:cs typeface="Calibri" panose="020F0502020204030204" pitchFamily="34" charset="0"/>
              </a:defRPr>
            </a:lvl4pPr>
            <a:lvl5pPr>
              <a:lnSpc>
                <a:spcPct val="100000"/>
              </a:lnSpc>
              <a:defRPr sz="1600">
                <a:latin typeface="+mj-lt"/>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2">
            <a:extLst>
              <a:ext uri="{FF2B5EF4-FFF2-40B4-BE49-F238E27FC236}">
                <a16:creationId xmlns:a16="http://schemas.microsoft.com/office/drawing/2014/main" id="{725055FA-EC63-034E-B383-78552FAEA374}"/>
              </a:ext>
            </a:extLst>
          </p:cNvPr>
          <p:cNvSpPr>
            <a:spLocks noGrp="1"/>
          </p:cNvSpPr>
          <p:nvPr>
            <p:ph type="body" idx="13"/>
          </p:nvPr>
        </p:nvSpPr>
        <p:spPr>
          <a:xfrm>
            <a:off x="392623" y="1468740"/>
            <a:ext cx="5157787" cy="823912"/>
          </a:xfrm>
        </p:spPr>
        <p:txBody>
          <a:bodyPr anchor="b">
            <a:normAutofit/>
          </a:bodyPr>
          <a:lstStyle>
            <a:lvl1pPr marL="0" indent="0">
              <a:buNone/>
              <a:defRPr sz="2800" b="1">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Text Placeholder 4">
            <a:extLst>
              <a:ext uri="{FF2B5EF4-FFF2-40B4-BE49-F238E27FC236}">
                <a16:creationId xmlns:a16="http://schemas.microsoft.com/office/drawing/2014/main" id="{163F1262-F0B7-5B4F-A1EE-7A2D9835E6EC}"/>
              </a:ext>
            </a:extLst>
          </p:cNvPr>
          <p:cNvSpPr>
            <a:spLocks noGrp="1"/>
          </p:cNvSpPr>
          <p:nvPr>
            <p:ph type="body" sz="quarter" idx="3"/>
          </p:nvPr>
        </p:nvSpPr>
        <p:spPr>
          <a:xfrm>
            <a:off x="6172200" y="1468740"/>
            <a:ext cx="5183188" cy="823912"/>
          </a:xfrm>
        </p:spPr>
        <p:txBody>
          <a:bodyPr anchor="b">
            <a:normAutofit/>
          </a:bodyPr>
          <a:lstStyle>
            <a:lvl1pPr marL="0" indent="0">
              <a:buNone/>
              <a:defRPr sz="2800" b="1">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cxnSp>
        <p:nvCxnSpPr>
          <p:cNvPr id="13" name="Straight Connector 12">
            <a:extLst>
              <a:ext uri="{FF2B5EF4-FFF2-40B4-BE49-F238E27FC236}">
                <a16:creationId xmlns:a16="http://schemas.microsoft.com/office/drawing/2014/main" id="{55F5877A-6F1B-5C4C-8792-78CDE344D0E0}"/>
              </a:ext>
            </a:extLst>
          </p:cNvPr>
          <p:cNvCxnSpPr>
            <a:cxnSpLocks/>
          </p:cNvCxnSpPr>
          <p:nvPr userDrawn="1"/>
        </p:nvCxnSpPr>
        <p:spPr>
          <a:xfrm>
            <a:off x="392623" y="1405468"/>
            <a:ext cx="11369068"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58164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_5">
    <p:spTree>
      <p:nvGrpSpPr>
        <p:cNvPr id="1" name=""/>
        <p:cNvGrpSpPr/>
        <p:nvPr/>
      </p:nvGrpSpPr>
      <p:grpSpPr>
        <a:xfrm>
          <a:off x="0" y="0"/>
          <a:ext cx="0" cy="0"/>
          <a:chOff x="0" y="0"/>
          <a:chExt cx="0" cy="0"/>
        </a:xfrm>
      </p:grpSpPr>
      <p:sp>
        <p:nvSpPr>
          <p:cNvPr id="12" name="Picture Placeholder 5">
            <a:extLst>
              <a:ext uri="{FF2B5EF4-FFF2-40B4-BE49-F238E27FC236}">
                <a16:creationId xmlns:a16="http://schemas.microsoft.com/office/drawing/2014/main" id="{C5233AE2-5078-C34D-8EAD-6F7B344F5241}"/>
              </a:ext>
            </a:extLst>
          </p:cNvPr>
          <p:cNvSpPr>
            <a:spLocks noGrp="1"/>
          </p:cNvSpPr>
          <p:nvPr>
            <p:ph type="pic" sz="quarter" idx="15"/>
          </p:nvPr>
        </p:nvSpPr>
        <p:spPr>
          <a:xfrm>
            <a:off x="1" y="-1"/>
            <a:ext cx="12192000" cy="6857999"/>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endParaRPr lang="en-US" dirty="0"/>
          </a:p>
        </p:txBody>
      </p:sp>
      <p:cxnSp>
        <p:nvCxnSpPr>
          <p:cNvPr id="14" name="Straight Connector 13">
            <a:extLst>
              <a:ext uri="{FF2B5EF4-FFF2-40B4-BE49-F238E27FC236}">
                <a16:creationId xmlns:a16="http://schemas.microsoft.com/office/drawing/2014/main" id="{24699EEF-FB75-1A46-B6B6-39CCF65A9EA4}"/>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10/13/23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6" name="Title 1">
            <a:extLst>
              <a:ext uri="{FF2B5EF4-FFF2-40B4-BE49-F238E27FC236}">
                <a16:creationId xmlns:a16="http://schemas.microsoft.com/office/drawing/2014/main" id="{89CD5966-5C30-E943-A71E-F48460A377D6}"/>
              </a:ext>
            </a:extLst>
          </p:cNvPr>
          <p:cNvSpPr>
            <a:spLocks noGrp="1"/>
          </p:cNvSpPr>
          <p:nvPr>
            <p:ph type="ctrTitle" hasCustomPrompt="1"/>
          </p:nvPr>
        </p:nvSpPr>
        <p:spPr>
          <a:xfrm>
            <a:off x="392623" y="339645"/>
            <a:ext cx="11369068" cy="1002552"/>
          </a:xfrm>
        </p:spPr>
        <p:txBody>
          <a:bodyPr lIns="0" rIns="0" anchor="b">
            <a:noAutofit/>
          </a:bodyPr>
          <a:lstStyle>
            <a:lvl1pPr algn="l">
              <a:defRPr sz="4500" b="0" i="0" cap="all" baseline="0">
                <a:solidFill>
                  <a:schemeClr val="bg1"/>
                </a:solidFill>
                <a:latin typeface="Sagona ExtraLight" panose="02020303050505020204" pitchFamily="18" charset="0"/>
              </a:defRPr>
            </a:lvl1pPr>
          </a:lstStyle>
          <a:p>
            <a:r>
              <a:rPr lang="en-US" dirty="0"/>
              <a:t>TITLE GOE HERE</a:t>
            </a:r>
          </a:p>
        </p:txBody>
      </p:sp>
      <p:sp>
        <p:nvSpPr>
          <p:cNvPr id="8" name="Content Placeholder 2">
            <a:extLst>
              <a:ext uri="{FF2B5EF4-FFF2-40B4-BE49-F238E27FC236}">
                <a16:creationId xmlns:a16="http://schemas.microsoft.com/office/drawing/2014/main" id="{CF969977-F5DB-3A45-9E9E-556F0938C059}"/>
              </a:ext>
            </a:extLst>
          </p:cNvPr>
          <p:cNvSpPr>
            <a:spLocks noGrp="1"/>
          </p:cNvSpPr>
          <p:nvPr>
            <p:ph sz="half" idx="1"/>
          </p:nvPr>
        </p:nvSpPr>
        <p:spPr>
          <a:xfrm>
            <a:off x="392623" y="2330824"/>
            <a:ext cx="5181600" cy="3846139"/>
          </a:xfrm>
        </p:spPr>
        <p:txBody>
          <a:bodyPr>
            <a:normAutofit/>
          </a:bodyPr>
          <a:lstStyle>
            <a:lvl1pPr>
              <a:lnSpc>
                <a:spcPct val="100000"/>
              </a:lnSpc>
              <a:defRPr sz="1600">
                <a:solidFill>
                  <a:schemeClr val="bg1"/>
                </a:solidFill>
                <a:latin typeface="+mj-lt"/>
                <a:cs typeface="Calibri" panose="020F0502020204030204" pitchFamily="34" charset="0"/>
              </a:defRPr>
            </a:lvl1pPr>
            <a:lvl2pPr>
              <a:lnSpc>
                <a:spcPct val="100000"/>
              </a:lnSpc>
              <a:defRPr sz="1600">
                <a:solidFill>
                  <a:schemeClr val="bg1"/>
                </a:solidFill>
                <a:latin typeface="+mj-lt"/>
                <a:cs typeface="Calibri" panose="020F0502020204030204" pitchFamily="34" charset="0"/>
              </a:defRPr>
            </a:lvl2pPr>
            <a:lvl3pPr>
              <a:lnSpc>
                <a:spcPct val="100000"/>
              </a:lnSpc>
              <a:defRPr sz="1600">
                <a:solidFill>
                  <a:schemeClr val="bg1"/>
                </a:solidFill>
                <a:latin typeface="+mj-lt"/>
                <a:cs typeface="Calibri" panose="020F0502020204030204" pitchFamily="34" charset="0"/>
              </a:defRPr>
            </a:lvl3pPr>
            <a:lvl4pPr>
              <a:lnSpc>
                <a:spcPct val="100000"/>
              </a:lnSpc>
              <a:defRPr sz="1600">
                <a:solidFill>
                  <a:schemeClr val="bg1"/>
                </a:solidFill>
                <a:latin typeface="+mj-lt"/>
                <a:cs typeface="Calibri" panose="020F0502020204030204" pitchFamily="34" charset="0"/>
              </a:defRPr>
            </a:lvl4pPr>
            <a:lvl5pPr>
              <a:lnSpc>
                <a:spcPct val="100000"/>
              </a:lnSpc>
              <a:defRPr sz="1600">
                <a:solidFill>
                  <a:schemeClr val="bg1"/>
                </a:solidFill>
                <a:latin typeface="+mj-lt"/>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3">
            <a:extLst>
              <a:ext uri="{FF2B5EF4-FFF2-40B4-BE49-F238E27FC236}">
                <a16:creationId xmlns:a16="http://schemas.microsoft.com/office/drawing/2014/main" id="{36D6BBCB-7852-8449-BC02-C5471A775B24}"/>
              </a:ext>
            </a:extLst>
          </p:cNvPr>
          <p:cNvSpPr>
            <a:spLocks noGrp="1"/>
          </p:cNvSpPr>
          <p:nvPr>
            <p:ph sz="half" idx="2"/>
          </p:nvPr>
        </p:nvSpPr>
        <p:spPr>
          <a:xfrm>
            <a:off x="6172200" y="2330824"/>
            <a:ext cx="5181600" cy="3846139"/>
          </a:xfrm>
        </p:spPr>
        <p:txBody>
          <a:bodyPr>
            <a:normAutofit/>
          </a:bodyPr>
          <a:lstStyle>
            <a:lvl1pPr>
              <a:lnSpc>
                <a:spcPct val="100000"/>
              </a:lnSpc>
              <a:defRPr sz="1600">
                <a:solidFill>
                  <a:schemeClr val="bg1"/>
                </a:solidFill>
                <a:latin typeface="+mj-lt"/>
                <a:cs typeface="Calibri" panose="020F0502020204030204" pitchFamily="34" charset="0"/>
              </a:defRPr>
            </a:lvl1pPr>
            <a:lvl2pPr>
              <a:lnSpc>
                <a:spcPct val="100000"/>
              </a:lnSpc>
              <a:defRPr sz="1600">
                <a:solidFill>
                  <a:schemeClr val="bg1"/>
                </a:solidFill>
                <a:latin typeface="+mj-lt"/>
                <a:cs typeface="Calibri" panose="020F0502020204030204" pitchFamily="34" charset="0"/>
              </a:defRPr>
            </a:lvl2pPr>
            <a:lvl3pPr>
              <a:lnSpc>
                <a:spcPct val="100000"/>
              </a:lnSpc>
              <a:defRPr sz="1600">
                <a:solidFill>
                  <a:schemeClr val="bg1"/>
                </a:solidFill>
                <a:latin typeface="+mj-lt"/>
                <a:cs typeface="Calibri" panose="020F0502020204030204" pitchFamily="34" charset="0"/>
              </a:defRPr>
            </a:lvl3pPr>
            <a:lvl4pPr>
              <a:lnSpc>
                <a:spcPct val="100000"/>
              </a:lnSpc>
              <a:defRPr sz="1600">
                <a:solidFill>
                  <a:schemeClr val="bg1"/>
                </a:solidFill>
                <a:latin typeface="+mj-lt"/>
                <a:cs typeface="Calibri" panose="020F0502020204030204" pitchFamily="34" charset="0"/>
              </a:defRPr>
            </a:lvl4pPr>
            <a:lvl5pPr>
              <a:lnSpc>
                <a:spcPct val="100000"/>
              </a:lnSpc>
              <a:defRPr sz="1600">
                <a:solidFill>
                  <a:schemeClr val="bg1"/>
                </a:solidFill>
                <a:latin typeface="+mj-lt"/>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2">
            <a:extLst>
              <a:ext uri="{FF2B5EF4-FFF2-40B4-BE49-F238E27FC236}">
                <a16:creationId xmlns:a16="http://schemas.microsoft.com/office/drawing/2014/main" id="{725055FA-EC63-034E-B383-78552FAEA374}"/>
              </a:ext>
            </a:extLst>
          </p:cNvPr>
          <p:cNvSpPr>
            <a:spLocks noGrp="1"/>
          </p:cNvSpPr>
          <p:nvPr>
            <p:ph type="body" idx="13"/>
          </p:nvPr>
        </p:nvSpPr>
        <p:spPr>
          <a:xfrm>
            <a:off x="392623" y="1468740"/>
            <a:ext cx="5157787" cy="823912"/>
          </a:xfrm>
        </p:spPr>
        <p:txBody>
          <a:bodyPr anchor="b">
            <a:normAutofit/>
          </a:bodyPr>
          <a:lstStyle>
            <a:lvl1pPr marL="0" indent="0">
              <a:buNone/>
              <a:defRPr sz="2800" b="1">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Text Placeholder 4">
            <a:extLst>
              <a:ext uri="{FF2B5EF4-FFF2-40B4-BE49-F238E27FC236}">
                <a16:creationId xmlns:a16="http://schemas.microsoft.com/office/drawing/2014/main" id="{163F1262-F0B7-5B4F-A1EE-7A2D9835E6EC}"/>
              </a:ext>
            </a:extLst>
          </p:cNvPr>
          <p:cNvSpPr>
            <a:spLocks noGrp="1"/>
          </p:cNvSpPr>
          <p:nvPr>
            <p:ph type="body" sz="quarter" idx="3"/>
          </p:nvPr>
        </p:nvSpPr>
        <p:spPr>
          <a:xfrm>
            <a:off x="6172200" y="1468740"/>
            <a:ext cx="5183188" cy="823912"/>
          </a:xfrm>
        </p:spPr>
        <p:txBody>
          <a:bodyPr anchor="b">
            <a:normAutofit/>
          </a:bodyPr>
          <a:lstStyle>
            <a:lvl1pPr marL="0" indent="0">
              <a:buNone/>
              <a:defRPr sz="2800" b="1">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cxnSp>
        <p:nvCxnSpPr>
          <p:cNvPr id="13" name="Straight Connector 12">
            <a:extLst>
              <a:ext uri="{FF2B5EF4-FFF2-40B4-BE49-F238E27FC236}">
                <a16:creationId xmlns:a16="http://schemas.microsoft.com/office/drawing/2014/main" id="{55F5877A-6F1B-5C4C-8792-78CDE344D0E0}"/>
              </a:ext>
            </a:extLst>
          </p:cNvPr>
          <p:cNvCxnSpPr>
            <a:cxnSpLocks/>
          </p:cNvCxnSpPr>
          <p:nvPr userDrawn="1"/>
        </p:nvCxnSpPr>
        <p:spPr>
          <a:xfrm>
            <a:off x="392623" y="1405468"/>
            <a:ext cx="11369068"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99690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_2">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392623" y="588936"/>
            <a:ext cx="11432584" cy="5976637"/>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lvl1pPr>
          </a:lstStyle>
          <a:p>
            <a:r>
              <a:rPr lang="en-US"/>
              <a:t>Click icon to add picture</a:t>
            </a:r>
            <a:endParaRPr lang="en-US" dirty="0"/>
          </a:p>
        </p:txBody>
      </p:sp>
      <p:cxnSp>
        <p:nvCxnSpPr>
          <p:cNvPr id="5" name="Straight Connector 4">
            <a:extLst>
              <a:ext uri="{FF2B5EF4-FFF2-40B4-BE49-F238E27FC236}">
                <a16:creationId xmlns:a16="http://schemas.microsoft.com/office/drawing/2014/main" id="{2C41291C-383F-CF4B-AB8E-2B40741A62AF}"/>
              </a:ext>
            </a:extLst>
          </p:cNvPr>
          <p:cNvCxnSpPr>
            <a:cxnSpLocks/>
          </p:cNvCxnSpPr>
          <p:nvPr userDrawn="1"/>
        </p:nvCxnSpPr>
        <p:spPr>
          <a:xfrm>
            <a:off x="0" y="292426"/>
            <a:ext cx="12192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34C5937-11C0-4E5A-867C-7AB68EA5327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719577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mage_3">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392623" y="292426"/>
            <a:ext cx="10219457" cy="6273148"/>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lvl1pPr>
          </a:lstStyle>
          <a:p>
            <a:r>
              <a:rPr lang="en-US"/>
              <a:t>Click icon to add picture</a:t>
            </a:r>
            <a:endParaRPr lang="en-US" dirty="0"/>
          </a:p>
        </p:txBody>
      </p:sp>
      <p:cxnSp>
        <p:nvCxnSpPr>
          <p:cNvPr id="4" name="Straight Connector 3">
            <a:extLst>
              <a:ext uri="{FF2B5EF4-FFF2-40B4-BE49-F238E27FC236}">
                <a16:creationId xmlns:a16="http://schemas.microsoft.com/office/drawing/2014/main" id="{F516C013-C8E5-B44C-B6D6-DE71D0CC52C4}"/>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4E2D069-321B-434C-BB63-530EE51B64A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121835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mage_4">
    <p:bg>
      <p:bgPr>
        <a:solidFill>
          <a:schemeClr val="accent4">
            <a:lumMod val="50000"/>
          </a:schemeClr>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1134319" y="0"/>
            <a:ext cx="11057680"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lvl1pPr>
          </a:lstStyle>
          <a:p>
            <a:r>
              <a:rPr lang="en-US"/>
              <a:t>Click icon to add picture</a:t>
            </a:r>
            <a:endParaRPr lang="en-US" dirty="0"/>
          </a:p>
        </p:txBody>
      </p:sp>
      <p:cxnSp>
        <p:nvCxnSpPr>
          <p:cNvPr id="5" name="Straight Connector 4">
            <a:extLst>
              <a:ext uri="{FF2B5EF4-FFF2-40B4-BE49-F238E27FC236}">
                <a16:creationId xmlns:a16="http://schemas.microsoft.com/office/drawing/2014/main" id="{DCA0415B-CCA3-7142-BDAA-6DAC63FB634C}"/>
              </a:ext>
            </a:extLst>
          </p:cNvPr>
          <p:cNvCxnSpPr>
            <a:cxnSpLocks/>
          </p:cNvCxnSpPr>
          <p:nvPr userDrawn="1"/>
        </p:nvCxnSpPr>
        <p:spPr>
          <a:xfrm>
            <a:off x="1124487"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3040D77-4CF4-4BFB-9FFB-8C9746D3906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492647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mage_5">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12191999"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lvl1pPr>
          </a:lstStyle>
          <a:p>
            <a:r>
              <a:rPr lang="en-US"/>
              <a:t>Click icon to add picture</a:t>
            </a:r>
            <a:endParaRPr lang="en-US" dirty="0"/>
          </a:p>
        </p:txBody>
      </p:sp>
      <p:cxnSp>
        <p:nvCxnSpPr>
          <p:cNvPr id="7" name="Straight Connector 6">
            <a:extLst>
              <a:ext uri="{FF2B5EF4-FFF2-40B4-BE49-F238E27FC236}">
                <a16:creationId xmlns:a16="http://schemas.microsoft.com/office/drawing/2014/main" id="{43A34E77-65E8-214A-93DD-907ECB950F42}"/>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9C15D6B-DF62-4A31-87F3-2084A6C590A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478934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mage and Content_1">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10/13/23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6" name="Picture Placeholder 8">
            <a:extLst>
              <a:ext uri="{FF2B5EF4-FFF2-40B4-BE49-F238E27FC236}">
                <a16:creationId xmlns:a16="http://schemas.microsoft.com/office/drawing/2014/main" id="{E0B206EA-4BA0-3F4C-A4ED-E78F311CD8A8}"/>
              </a:ext>
            </a:extLst>
          </p:cNvPr>
          <p:cNvSpPr>
            <a:spLocks noGrp="1"/>
          </p:cNvSpPr>
          <p:nvPr>
            <p:ph type="pic" sz="quarter" idx="13"/>
          </p:nvPr>
        </p:nvSpPr>
        <p:spPr>
          <a:xfrm>
            <a:off x="6993359" y="1"/>
            <a:ext cx="5198641" cy="6858002"/>
          </a:xfrm>
          <a:prstGeom prst="rect">
            <a:avLst/>
          </a:prstGeom>
          <a:solidFill>
            <a:schemeClr val="accent4">
              <a:lumMod val="50000"/>
            </a:schemeClr>
          </a:solidFill>
        </p:spPr>
        <p:txBody>
          <a:bodyPr/>
          <a:lstStyle/>
          <a:p>
            <a:r>
              <a:rPr lang="en-US"/>
              <a:t>Click icon to add picture</a:t>
            </a:r>
            <a:endParaRPr lang="id-ID"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1648661" y="339645"/>
            <a:ext cx="4890577"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dirty="0"/>
              <a:t>TITLE GOE HERE</a:t>
            </a:r>
          </a:p>
        </p:txBody>
      </p:sp>
      <p:sp>
        <p:nvSpPr>
          <p:cNvPr id="11" name="Text Placeholder 10">
            <a:extLst>
              <a:ext uri="{FF2B5EF4-FFF2-40B4-BE49-F238E27FC236}">
                <a16:creationId xmlns:a16="http://schemas.microsoft.com/office/drawing/2014/main" id="{3D67D640-AB06-EE4B-868D-F46A30705F62}"/>
              </a:ext>
            </a:extLst>
          </p:cNvPr>
          <p:cNvSpPr>
            <a:spLocks noGrp="1"/>
          </p:cNvSpPr>
          <p:nvPr>
            <p:ph type="body" sz="quarter" idx="14"/>
          </p:nvPr>
        </p:nvSpPr>
        <p:spPr>
          <a:xfrm>
            <a:off x="1645581" y="1507066"/>
            <a:ext cx="4890578" cy="4849283"/>
          </a:xfrm>
        </p:spPr>
        <p:txBody>
          <a:bodyPr lIns="0" rIns="0" anchor="t">
            <a:normAutofit/>
          </a:bodyPr>
          <a:lstStyle>
            <a:lvl1pPr marL="0" indent="0">
              <a:lnSpc>
                <a:spcPct val="100000"/>
              </a:lnSpc>
              <a:buNone/>
              <a:defRPr sz="1600">
                <a:latin typeface="+mj-lt"/>
              </a:defRPr>
            </a:lvl1pPr>
            <a:lvl2pPr marL="457200" indent="0">
              <a:lnSpc>
                <a:spcPct val="100000"/>
              </a:lnSpc>
              <a:buNone/>
              <a:defRPr sz="1600">
                <a:latin typeface="+mj-lt"/>
              </a:defRPr>
            </a:lvl2pPr>
            <a:lvl3pPr marL="914400" indent="0">
              <a:lnSpc>
                <a:spcPct val="100000"/>
              </a:lnSpc>
              <a:buNone/>
              <a:defRPr sz="1600">
                <a:latin typeface="+mj-lt"/>
              </a:defRPr>
            </a:lvl3pPr>
            <a:lvl4pPr marL="1371600" indent="0">
              <a:lnSpc>
                <a:spcPct val="100000"/>
              </a:lnSpc>
              <a:buNone/>
              <a:defRPr sz="1600">
                <a:latin typeface="+mj-lt"/>
              </a:defRPr>
            </a:lvl4pPr>
            <a:lvl5pPr marL="1828800" indent="0">
              <a:lnSpc>
                <a:spcPct val="100000"/>
              </a:lnSpc>
              <a:buNone/>
              <a:defRPr sz="16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B907ACF-A34F-FE4A-8511-B7FE12F69496}"/>
              </a:ext>
            </a:extLst>
          </p:cNvPr>
          <p:cNvCxnSpPr>
            <a:cxnSpLocks/>
          </p:cNvCxnSpPr>
          <p:nvPr userDrawn="1"/>
        </p:nvCxnSpPr>
        <p:spPr>
          <a:xfrm>
            <a:off x="1134319"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62570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mage and Content_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10/13/23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6" name="Picture Placeholder 8">
            <a:extLst>
              <a:ext uri="{FF2B5EF4-FFF2-40B4-BE49-F238E27FC236}">
                <a16:creationId xmlns:a16="http://schemas.microsoft.com/office/drawing/2014/main" id="{E0B206EA-4BA0-3F4C-A4ED-E78F311CD8A8}"/>
              </a:ext>
            </a:extLst>
          </p:cNvPr>
          <p:cNvSpPr>
            <a:spLocks noGrp="1"/>
          </p:cNvSpPr>
          <p:nvPr>
            <p:ph type="pic" sz="quarter" idx="13"/>
          </p:nvPr>
        </p:nvSpPr>
        <p:spPr>
          <a:xfrm>
            <a:off x="0" y="1"/>
            <a:ext cx="5198641" cy="6858002"/>
          </a:xfrm>
          <a:prstGeom prst="rect">
            <a:avLst/>
          </a:prstGeom>
          <a:solidFill>
            <a:schemeClr val="accent4">
              <a:lumMod val="50000"/>
            </a:schemeClr>
          </a:solidFill>
        </p:spPr>
        <p:txBody>
          <a:bodyPr/>
          <a:lstStyle/>
          <a:p>
            <a:r>
              <a:rPr lang="en-US"/>
              <a:t>Click icon to add picture</a:t>
            </a:r>
            <a:endParaRPr lang="id-ID"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5711877" y="339645"/>
            <a:ext cx="4890577"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dirty="0"/>
              <a:t>TITLE GOE HERE</a:t>
            </a:r>
          </a:p>
        </p:txBody>
      </p:sp>
      <p:sp>
        <p:nvSpPr>
          <p:cNvPr id="11" name="Text Placeholder 10">
            <a:extLst>
              <a:ext uri="{FF2B5EF4-FFF2-40B4-BE49-F238E27FC236}">
                <a16:creationId xmlns:a16="http://schemas.microsoft.com/office/drawing/2014/main" id="{3D67D640-AB06-EE4B-868D-F46A30705F62}"/>
              </a:ext>
            </a:extLst>
          </p:cNvPr>
          <p:cNvSpPr>
            <a:spLocks noGrp="1"/>
          </p:cNvSpPr>
          <p:nvPr>
            <p:ph type="body" sz="quarter" idx="14"/>
          </p:nvPr>
        </p:nvSpPr>
        <p:spPr>
          <a:xfrm>
            <a:off x="5708797" y="1507066"/>
            <a:ext cx="4890578" cy="4849283"/>
          </a:xfrm>
        </p:spPr>
        <p:txBody>
          <a:bodyPr lIns="0" rIns="0" anchor="t">
            <a:normAutofit/>
          </a:bodyPr>
          <a:lstStyle>
            <a:lvl1pPr marL="0" indent="0">
              <a:lnSpc>
                <a:spcPct val="100000"/>
              </a:lnSpc>
              <a:buNone/>
              <a:defRPr sz="1600">
                <a:latin typeface="+mj-lt"/>
              </a:defRPr>
            </a:lvl1pPr>
            <a:lvl2pPr marL="457200" indent="0">
              <a:lnSpc>
                <a:spcPct val="100000"/>
              </a:lnSpc>
              <a:buNone/>
              <a:defRPr sz="1600">
                <a:latin typeface="+mj-lt"/>
              </a:defRPr>
            </a:lvl2pPr>
            <a:lvl3pPr marL="914400" indent="0">
              <a:lnSpc>
                <a:spcPct val="100000"/>
              </a:lnSpc>
              <a:buNone/>
              <a:defRPr sz="1600">
                <a:latin typeface="+mj-lt"/>
              </a:defRPr>
            </a:lvl3pPr>
            <a:lvl4pPr marL="1371600" indent="0">
              <a:lnSpc>
                <a:spcPct val="100000"/>
              </a:lnSpc>
              <a:buNone/>
              <a:defRPr sz="1600">
                <a:latin typeface="+mj-lt"/>
              </a:defRPr>
            </a:lvl4pPr>
            <a:lvl5pPr marL="1828800" indent="0">
              <a:lnSpc>
                <a:spcPct val="100000"/>
              </a:lnSpc>
              <a:buNone/>
              <a:defRPr sz="16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34037ED-B73E-2946-8FAC-2803EA71C585}"/>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02672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Image and Content_4">
    <p:bg>
      <p:bgPr>
        <a:solidFill>
          <a:schemeClr val="accent4">
            <a:lumMod val="50000"/>
          </a:schemeClr>
        </a:solidFill>
        <a:effectLst/>
      </p:bgPr>
    </p:bg>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E0B206EA-4BA0-3F4C-A4ED-E78F311CD8A8}"/>
              </a:ext>
            </a:extLst>
          </p:cNvPr>
          <p:cNvSpPr>
            <a:spLocks noGrp="1"/>
          </p:cNvSpPr>
          <p:nvPr>
            <p:ph type="pic" sz="quarter" idx="13"/>
          </p:nvPr>
        </p:nvSpPr>
        <p:spPr>
          <a:xfrm>
            <a:off x="1134319" y="1"/>
            <a:ext cx="11057681" cy="6858002"/>
          </a:xfrm>
          <a:prstGeom prst="rect">
            <a:avLst/>
          </a:prstGeom>
          <a:solidFill>
            <a:schemeClr val="accent4">
              <a:lumMod val="50000"/>
            </a:schemeClr>
          </a:solidFill>
        </p:spPr>
        <p:txBody>
          <a:bodyPr/>
          <a:lstStyle/>
          <a:p>
            <a:r>
              <a:rPr lang="en-US"/>
              <a:t>Click icon to add picture</a:t>
            </a:r>
            <a:endParaRPr lang="id-ID" dirty="0"/>
          </a:p>
        </p:txBody>
      </p:sp>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10/13/23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1648661" y="339645"/>
            <a:ext cx="4890577" cy="1002552"/>
          </a:xfrm>
        </p:spPr>
        <p:txBody>
          <a:bodyPr lIns="0" rIns="0" anchor="b">
            <a:noAutofit/>
          </a:bodyPr>
          <a:lstStyle>
            <a:lvl1pPr algn="l">
              <a:defRPr sz="4500" b="0" i="0" cap="all" baseline="0">
                <a:solidFill>
                  <a:schemeClr val="bg1"/>
                </a:solidFill>
                <a:latin typeface="Sagona ExtraLight" panose="02020303050505020204" pitchFamily="18" charset="0"/>
              </a:defRPr>
            </a:lvl1pPr>
          </a:lstStyle>
          <a:p>
            <a:r>
              <a:rPr lang="en-US" dirty="0"/>
              <a:t>TITLE GOE HERE</a:t>
            </a:r>
          </a:p>
        </p:txBody>
      </p:sp>
      <p:sp>
        <p:nvSpPr>
          <p:cNvPr id="11" name="Text Placeholder 10">
            <a:extLst>
              <a:ext uri="{FF2B5EF4-FFF2-40B4-BE49-F238E27FC236}">
                <a16:creationId xmlns:a16="http://schemas.microsoft.com/office/drawing/2014/main" id="{3D67D640-AB06-EE4B-868D-F46A30705F62}"/>
              </a:ext>
            </a:extLst>
          </p:cNvPr>
          <p:cNvSpPr>
            <a:spLocks noGrp="1"/>
          </p:cNvSpPr>
          <p:nvPr>
            <p:ph type="body" sz="quarter" idx="14"/>
          </p:nvPr>
        </p:nvSpPr>
        <p:spPr>
          <a:xfrm>
            <a:off x="1645581" y="1507066"/>
            <a:ext cx="4890578" cy="4849283"/>
          </a:xfrm>
        </p:spPr>
        <p:txBody>
          <a:bodyPr lIns="0" rIns="0" anchor="t">
            <a:normAutofit/>
          </a:bodyPr>
          <a:lstStyle>
            <a:lvl1pPr marL="0" indent="0">
              <a:lnSpc>
                <a:spcPct val="100000"/>
              </a:lnSpc>
              <a:buNone/>
              <a:defRPr sz="1600">
                <a:solidFill>
                  <a:schemeClr val="bg1"/>
                </a:solidFill>
                <a:latin typeface="+mj-lt"/>
              </a:defRPr>
            </a:lvl1pPr>
            <a:lvl2pPr marL="457200" indent="0">
              <a:lnSpc>
                <a:spcPct val="100000"/>
              </a:lnSpc>
              <a:buNone/>
              <a:defRPr sz="1600">
                <a:solidFill>
                  <a:schemeClr val="bg1"/>
                </a:solidFill>
                <a:latin typeface="+mj-lt"/>
              </a:defRPr>
            </a:lvl2pPr>
            <a:lvl3pPr marL="914400" indent="0">
              <a:lnSpc>
                <a:spcPct val="100000"/>
              </a:lnSpc>
              <a:buNone/>
              <a:defRPr sz="1600">
                <a:solidFill>
                  <a:schemeClr val="bg1"/>
                </a:solidFill>
                <a:latin typeface="+mj-lt"/>
              </a:defRPr>
            </a:lvl3pPr>
            <a:lvl4pPr marL="1371600" indent="0">
              <a:lnSpc>
                <a:spcPct val="100000"/>
              </a:lnSpc>
              <a:buNone/>
              <a:defRPr sz="1600">
                <a:solidFill>
                  <a:schemeClr val="bg1"/>
                </a:solidFill>
                <a:latin typeface="+mj-lt"/>
              </a:defRPr>
            </a:lvl4pPr>
            <a:lvl5pPr marL="1828800" indent="0">
              <a:lnSpc>
                <a:spcPct val="100000"/>
              </a:lnSpc>
              <a:buNone/>
              <a:defRPr sz="1600">
                <a:solidFill>
                  <a:schemeClr val="bg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B907ACF-A34F-FE4A-8511-B7FE12F69496}"/>
              </a:ext>
            </a:extLst>
          </p:cNvPr>
          <p:cNvCxnSpPr>
            <a:cxnSpLocks/>
          </p:cNvCxnSpPr>
          <p:nvPr userDrawn="1"/>
        </p:nvCxnSpPr>
        <p:spPr>
          <a:xfrm>
            <a:off x="1124487"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23944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mage and Content_5">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E0B206EA-4BA0-3F4C-A4ED-E78F311CD8A8}"/>
              </a:ext>
            </a:extLst>
          </p:cNvPr>
          <p:cNvSpPr>
            <a:spLocks noGrp="1"/>
          </p:cNvSpPr>
          <p:nvPr>
            <p:ph type="pic" sz="quarter" idx="13"/>
          </p:nvPr>
        </p:nvSpPr>
        <p:spPr>
          <a:xfrm>
            <a:off x="1" y="1"/>
            <a:ext cx="12192000" cy="6858002"/>
          </a:xfrm>
          <a:prstGeom prst="rect">
            <a:avLst/>
          </a:prstGeom>
          <a:solidFill>
            <a:schemeClr val="accent4">
              <a:lumMod val="50000"/>
            </a:schemeClr>
          </a:solidFill>
        </p:spPr>
        <p:txBody>
          <a:bodyPr/>
          <a:lstStyle/>
          <a:p>
            <a:r>
              <a:rPr lang="en-US"/>
              <a:t>Click icon to add picture</a:t>
            </a:r>
            <a:endParaRPr lang="id-ID" dirty="0"/>
          </a:p>
        </p:txBody>
      </p:sp>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10/13/23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69E9592-D634-1947-B3FB-EB3B7F16FF28}"/>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itle 1">
            <a:extLst>
              <a:ext uri="{FF2B5EF4-FFF2-40B4-BE49-F238E27FC236}">
                <a16:creationId xmlns:a16="http://schemas.microsoft.com/office/drawing/2014/main" id="{6D456EAF-F3B8-AF4A-90FF-4B0693C56A33}"/>
              </a:ext>
            </a:extLst>
          </p:cNvPr>
          <p:cNvSpPr>
            <a:spLocks noGrp="1"/>
          </p:cNvSpPr>
          <p:nvPr>
            <p:ph type="ctrTitle" hasCustomPrompt="1"/>
          </p:nvPr>
        </p:nvSpPr>
        <p:spPr>
          <a:xfrm>
            <a:off x="392623" y="339645"/>
            <a:ext cx="4890577" cy="1002552"/>
          </a:xfrm>
        </p:spPr>
        <p:txBody>
          <a:bodyPr lIns="0" rIns="0" anchor="b">
            <a:noAutofit/>
          </a:bodyPr>
          <a:lstStyle>
            <a:lvl1pPr algn="l">
              <a:defRPr sz="4500" b="0" i="0" cap="all" baseline="0">
                <a:solidFill>
                  <a:schemeClr val="bg1"/>
                </a:solidFill>
                <a:latin typeface="Sagona ExtraLight" panose="02020303050505020204" pitchFamily="18" charset="0"/>
              </a:defRPr>
            </a:lvl1pPr>
          </a:lstStyle>
          <a:p>
            <a:r>
              <a:rPr lang="en-US" dirty="0"/>
              <a:t>TITLE GOE HERE</a:t>
            </a:r>
          </a:p>
        </p:txBody>
      </p:sp>
      <p:sp>
        <p:nvSpPr>
          <p:cNvPr id="15" name="Text Placeholder 10">
            <a:extLst>
              <a:ext uri="{FF2B5EF4-FFF2-40B4-BE49-F238E27FC236}">
                <a16:creationId xmlns:a16="http://schemas.microsoft.com/office/drawing/2014/main" id="{F7FB4ADF-1B3E-A442-B2C9-518CBE7637DB}"/>
              </a:ext>
            </a:extLst>
          </p:cNvPr>
          <p:cNvSpPr>
            <a:spLocks noGrp="1"/>
          </p:cNvSpPr>
          <p:nvPr>
            <p:ph type="body" sz="quarter" idx="14"/>
          </p:nvPr>
        </p:nvSpPr>
        <p:spPr>
          <a:xfrm>
            <a:off x="392624" y="1507066"/>
            <a:ext cx="4890578" cy="4849283"/>
          </a:xfrm>
        </p:spPr>
        <p:txBody>
          <a:bodyPr lIns="0" rIns="0" anchor="t">
            <a:normAutofit/>
          </a:bodyPr>
          <a:lstStyle>
            <a:lvl1pPr marL="0" indent="0">
              <a:lnSpc>
                <a:spcPct val="100000"/>
              </a:lnSpc>
              <a:buNone/>
              <a:defRPr sz="1600">
                <a:solidFill>
                  <a:schemeClr val="bg1"/>
                </a:solidFill>
                <a:latin typeface="+mj-lt"/>
              </a:defRPr>
            </a:lvl1pPr>
            <a:lvl2pPr marL="457200" indent="0">
              <a:lnSpc>
                <a:spcPct val="100000"/>
              </a:lnSpc>
              <a:buNone/>
              <a:defRPr sz="1600">
                <a:solidFill>
                  <a:schemeClr val="bg1"/>
                </a:solidFill>
                <a:latin typeface="+mj-lt"/>
              </a:defRPr>
            </a:lvl2pPr>
            <a:lvl3pPr marL="914400" indent="0">
              <a:lnSpc>
                <a:spcPct val="100000"/>
              </a:lnSpc>
              <a:buNone/>
              <a:defRPr sz="1600">
                <a:solidFill>
                  <a:schemeClr val="bg1"/>
                </a:solidFill>
                <a:latin typeface="+mj-lt"/>
              </a:defRPr>
            </a:lvl3pPr>
            <a:lvl4pPr marL="1371600" indent="0">
              <a:lnSpc>
                <a:spcPct val="100000"/>
              </a:lnSpc>
              <a:buNone/>
              <a:defRPr sz="1600">
                <a:solidFill>
                  <a:schemeClr val="bg1"/>
                </a:solidFill>
                <a:latin typeface="+mj-lt"/>
              </a:defRPr>
            </a:lvl4pPr>
            <a:lvl5pPr marL="1828800" indent="0">
              <a:lnSpc>
                <a:spcPct val="100000"/>
              </a:lnSpc>
              <a:buNone/>
              <a:defRPr sz="1600">
                <a:solidFill>
                  <a:schemeClr val="bg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48996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ation Title_4">
    <p:bg>
      <p:bgPr>
        <a:solidFill>
          <a:schemeClr val="accent4">
            <a:lumMod val="50000"/>
          </a:schemeClr>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7D7B648-BE60-43F4-8E11-2AB267410D48}"/>
              </a:ext>
            </a:extLst>
          </p:cNvPr>
          <p:cNvSpPr>
            <a:spLocks noGrp="1"/>
          </p:cNvSpPr>
          <p:nvPr>
            <p:ph type="pic" sz="quarter" idx="10"/>
          </p:nvPr>
        </p:nvSpPr>
        <p:spPr>
          <a:xfrm>
            <a:off x="1134319" y="0"/>
            <a:ext cx="11057681" cy="6858000"/>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endParaRPr lang="en-US" dirty="0"/>
          </a:p>
        </p:txBody>
      </p:sp>
      <p:cxnSp>
        <p:nvCxnSpPr>
          <p:cNvPr id="3" name="Straight Connector 2">
            <a:extLst>
              <a:ext uri="{FF2B5EF4-FFF2-40B4-BE49-F238E27FC236}">
                <a16:creationId xmlns:a16="http://schemas.microsoft.com/office/drawing/2014/main" id="{A9525627-537D-D740-918D-FD8895672A9F}"/>
              </a:ext>
            </a:extLst>
          </p:cNvPr>
          <p:cNvCxnSpPr>
            <a:cxnSpLocks/>
          </p:cNvCxnSpPr>
          <p:nvPr userDrawn="1"/>
        </p:nvCxnSpPr>
        <p:spPr>
          <a:xfrm>
            <a:off x="1124487"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2">
            <a:extLst>
              <a:ext uri="{FF2B5EF4-FFF2-40B4-BE49-F238E27FC236}">
                <a16:creationId xmlns:a16="http://schemas.microsoft.com/office/drawing/2014/main" id="{01662FCA-743F-AC4A-B6AC-269A9A26ECF8}"/>
              </a:ext>
            </a:extLst>
          </p:cNvPr>
          <p:cNvSpPr>
            <a:spLocks noGrp="1"/>
          </p:cNvSpPr>
          <p:nvPr>
            <p:ph type="body" idx="13" hasCustomPrompt="1"/>
          </p:nvPr>
        </p:nvSpPr>
        <p:spPr>
          <a:xfrm>
            <a:off x="1524000" y="5286196"/>
            <a:ext cx="4179375" cy="356462"/>
          </a:xfrm>
        </p:spPr>
        <p:txBody>
          <a:bodyPr lIns="0" rIns="0">
            <a:normAutofit/>
          </a:bodyPr>
          <a:lstStyle>
            <a:lvl1pPr marL="0" indent="0">
              <a:buNone/>
              <a:defRPr sz="1800" b="1" i="0" cap="all" spc="300" baseline="0">
                <a:solidFill>
                  <a:schemeClr val="bg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goes here</a:t>
            </a:r>
          </a:p>
        </p:txBody>
      </p:sp>
      <p:sp>
        <p:nvSpPr>
          <p:cNvPr id="5" name="Title 1">
            <a:extLst>
              <a:ext uri="{FF2B5EF4-FFF2-40B4-BE49-F238E27FC236}">
                <a16:creationId xmlns:a16="http://schemas.microsoft.com/office/drawing/2014/main" id="{BBC2EA4E-1692-1548-A245-3DC65B856DEB}"/>
              </a:ext>
            </a:extLst>
          </p:cNvPr>
          <p:cNvSpPr>
            <a:spLocks noGrp="1"/>
          </p:cNvSpPr>
          <p:nvPr>
            <p:ph type="ctrTitle"/>
          </p:nvPr>
        </p:nvSpPr>
        <p:spPr>
          <a:xfrm>
            <a:off x="1524000" y="2715790"/>
            <a:ext cx="4179376" cy="2387600"/>
          </a:xfrm>
        </p:spPr>
        <p:txBody>
          <a:bodyPr lIns="0" rIns="0" anchor="b">
            <a:normAutofit/>
          </a:bodyPr>
          <a:lstStyle>
            <a:lvl1pPr algn="l">
              <a:defRPr sz="4800" b="0" i="0" cap="all" baseline="0">
                <a:solidFill>
                  <a:schemeClr val="bg1"/>
                </a:solidFill>
                <a:latin typeface="Sagona ExtraLight" panose="02020303050505020204" pitchFamily="18" charset="0"/>
              </a:defRPr>
            </a:lvl1pPr>
          </a:lstStyle>
          <a:p>
            <a:r>
              <a:rPr lang="en-US"/>
              <a:t>Click to edit Master title style</a:t>
            </a:r>
            <a:endParaRPr lang="en-US" dirty="0"/>
          </a:p>
        </p:txBody>
      </p:sp>
    </p:spTree>
    <p:extLst>
      <p:ext uri="{BB962C8B-B14F-4D97-AF65-F5344CB8AC3E}">
        <p14:creationId xmlns:p14="http://schemas.microsoft.com/office/powerpoint/2010/main" val="1375684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mage and Caption_2">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346059" y="292426"/>
            <a:ext cx="6297515" cy="6273148"/>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lvl1pPr>
          </a:lstStyle>
          <a:p>
            <a:r>
              <a:rPr lang="en-US"/>
              <a:t>Click icon to add picture</a:t>
            </a:r>
            <a:endParaRPr lang="en-US" dirty="0"/>
          </a:p>
        </p:txBody>
      </p:sp>
      <p:sp>
        <p:nvSpPr>
          <p:cNvPr id="9" name="Title 1">
            <a:extLst>
              <a:ext uri="{FF2B5EF4-FFF2-40B4-BE49-F238E27FC236}">
                <a16:creationId xmlns:a16="http://schemas.microsoft.com/office/drawing/2014/main" id="{97670D6E-CED1-EE4B-A761-0D1C7A246FD2}"/>
              </a:ext>
            </a:extLst>
          </p:cNvPr>
          <p:cNvSpPr>
            <a:spLocks noGrp="1"/>
          </p:cNvSpPr>
          <p:nvPr>
            <p:ph type="ctrTitle" hasCustomPrompt="1"/>
          </p:nvPr>
        </p:nvSpPr>
        <p:spPr>
          <a:xfrm>
            <a:off x="7313354" y="4418889"/>
            <a:ext cx="3289100" cy="637507"/>
          </a:xfrm>
        </p:spPr>
        <p:txBody>
          <a:bodyPr lIns="0" rIns="0" anchor="b">
            <a:noAutofit/>
          </a:bodyPr>
          <a:lstStyle>
            <a:lvl1pPr algn="l">
              <a:defRPr sz="4000" b="0" i="0" cap="all" baseline="0">
                <a:solidFill>
                  <a:schemeClr val="accent4">
                    <a:lumMod val="75000"/>
                  </a:schemeClr>
                </a:solidFill>
                <a:latin typeface="Sagona ExtraLight" panose="02020303050505020204" pitchFamily="18" charset="0"/>
              </a:defRPr>
            </a:lvl1pPr>
          </a:lstStyle>
          <a:p>
            <a:r>
              <a:rPr lang="en-US" dirty="0"/>
              <a:t>TITLE </a:t>
            </a:r>
            <a:br>
              <a:rPr lang="en-US" dirty="0"/>
            </a:br>
            <a:r>
              <a:rPr lang="en-US" dirty="0"/>
              <a:t>GOES HERE</a:t>
            </a:r>
          </a:p>
        </p:txBody>
      </p:sp>
      <p:sp>
        <p:nvSpPr>
          <p:cNvPr id="10" name="Text Placeholder 10">
            <a:extLst>
              <a:ext uri="{FF2B5EF4-FFF2-40B4-BE49-F238E27FC236}">
                <a16:creationId xmlns:a16="http://schemas.microsoft.com/office/drawing/2014/main" id="{0DAC9D44-F28B-2B43-8B6F-260CB811AA38}"/>
              </a:ext>
            </a:extLst>
          </p:cNvPr>
          <p:cNvSpPr>
            <a:spLocks noGrp="1"/>
          </p:cNvSpPr>
          <p:nvPr>
            <p:ph type="body" sz="quarter" idx="14"/>
          </p:nvPr>
        </p:nvSpPr>
        <p:spPr>
          <a:xfrm>
            <a:off x="7313355" y="5080791"/>
            <a:ext cx="3289100" cy="1484783"/>
          </a:xfrm>
        </p:spPr>
        <p:txBody>
          <a:bodyPr lIns="0" rIns="0" anchor="t">
            <a:normAutofit/>
          </a:bodyPr>
          <a:lstStyle>
            <a:lvl1pPr marL="0" indent="0">
              <a:lnSpc>
                <a:spcPct val="100000"/>
              </a:lnSpc>
              <a:buNone/>
              <a:defRPr sz="1400">
                <a:latin typeface="+mj-lt"/>
              </a:defRPr>
            </a:lvl1pPr>
            <a:lvl2pPr marL="457200" indent="0">
              <a:lnSpc>
                <a:spcPct val="100000"/>
              </a:lnSpc>
              <a:buNone/>
              <a:defRPr sz="1400">
                <a:latin typeface="+mj-lt"/>
              </a:defRPr>
            </a:lvl2pPr>
            <a:lvl3pPr marL="914400" indent="0">
              <a:lnSpc>
                <a:spcPct val="100000"/>
              </a:lnSpc>
              <a:buNone/>
              <a:defRPr sz="1400">
                <a:latin typeface="+mj-lt"/>
              </a:defRPr>
            </a:lvl3pPr>
            <a:lvl4pPr marL="1371600" indent="0">
              <a:lnSpc>
                <a:spcPct val="100000"/>
              </a:lnSpc>
              <a:buNone/>
              <a:defRPr sz="1400">
                <a:latin typeface="+mj-lt"/>
              </a:defRPr>
            </a:lvl4pPr>
            <a:lvl5pPr marL="1828800" indent="0">
              <a:lnSpc>
                <a:spcPct val="100000"/>
              </a:lnSpc>
              <a:buNone/>
              <a:defRPr sz="14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1" name="Straight Connector 10">
            <a:extLst>
              <a:ext uri="{FF2B5EF4-FFF2-40B4-BE49-F238E27FC236}">
                <a16:creationId xmlns:a16="http://schemas.microsoft.com/office/drawing/2014/main" id="{B39C4094-208E-7E4A-848A-F76A1573073A}"/>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23550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mage and Caption_3">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5445942" y="292426"/>
            <a:ext cx="6297515" cy="6273148"/>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lvl1pPr>
          </a:lstStyle>
          <a:p>
            <a:r>
              <a:rPr lang="en-US"/>
              <a:t>Click icon to add picture</a:t>
            </a:r>
            <a:endParaRPr lang="en-US" dirty="0"/>
          </a:p>
        </p:txBody>
      </p:sp>
      <p:sp>
        <p:nvSpPr>
          <p:cNvPr id="9" name="Title 1">
            <a:extLst>
              <a:ext uri="{FF2B5EF4-FFF2-40B4-BE49-F238E27FC236}">
                <a16:creationId xmlns:a16="http://schemas.microsoft.com/office/drawing/2014/main" id="{97670D6E-CED1-EE4B-A761-0D1C7A246FD2}"/>
              </a:ext>
            </a:extLst>
          </p:cNvPr>
          <p:cNvSpPr>
            <a:spLocks noGrp="1"/>
          </p:cNvSpPr>
          <p:nvPr>
            <p:ph type="ctrTitle" hasCustomPrompt="1"/>
          </p:nvPr>
        </p:nvSpPr>
        <p:spPr>
          <a:xfrm>
            <a:off x="392622" y="4418889"/>
            <a:ext cx="4609683" cy="637507"/>
          </a:xfrm>
        </p:spPr>
        <p:txBody>
          <a:bodyPr lIns="0" rIns="0" anchor="b">
            <a:noAutofit/>
          </a:bodyPr>
          <a:lstStyle>
            <a:lvl1pPr algn="l">
              <a:defRPr sz="4000" b="0" i="0" cap="all" baseline="0">
                <a:solidFill>
                  <a:schemeClr val="accent4">
                    <a:lumMod val="75000"/>
                  </a:schemeClr>
                </a:solidFill>
                <a:latin typeface="Sagona ExtraLight" panose="02020303050505020204" pitchFamily="18" charset="0"/>
              </a:defRPr>
            </a:lvl1pPr>
          </a:lstStyle>
          <a:p>
            <a:r>
              <a:rPr lang="en-US" dirty="0"/>
              <a:t>TITLE GOEs HERE</a:t>
            </a:r>
          </a:p>
        </p:txBody>
      </p:sp>
      <p:sp>
        <p:nvSpPr>
          <p:cNvPr id="10" name="Text Placeholder 10">
            <a:extLst>
              <a:ext uri="{FF2B5EF4-FFF2-40B4-BE49-F238E27FC236}">
                <a16:creationId xmlns:a16="http://schemas.microsoft.com/office/drawing/2014/main" id="{0DAC9D44-F28B-2B43-8B6F-260CB811AA38}"/>
              </a:ext>
            </a:extLst>
          </p:cNvPr>
          <p:cNvSpPr>
            <a:spLocks noGrp="1"/>
          </p:cNvSpPr>
          <p:nvPr>
            <p:ph type="body" sz="quarter" idx="14"/>
          </p:nvPr>
        </p:nvSpPr>
        <p:spPr>
          <a:xfrm>
            <a:off x="392622" y="5080791"/>
            <a:ext cx="4609683" cy="1484783"/>
          </a:xfrm>
        </p:spPr>
        <p:txBody>
          <a:bodyPr lIns="0" rIns="0" anchor="t">
            <a:normAutofit/>
          </a:bodyPr>
          <a:lstStyle>
            <a:lvl1pPr marL="0" indent="0">
              <a:lnSpc>
                <a:spcPct val="100000"/>
              </a:lnSpc>
              <a:buNone/>
              <a:defRPr sz="1400">
                <a:latin typeface="+mj-lt"/>
              </a:defRPr>
            </a:lvl1pPr>
            <a:lvl2pPr marL="457200" indent="0">
              <a:lnSpc>
                <a:spcPct val="100000"/>
              </a:lnSpc>
              <a:buNone/>
              <a:defRPr sz="1400">
                <a:latin typeface="+mj-lt"/>
              </a:defRPr>
            </a:lvl2pPr>
            <a:lvl3pPr marL="914400" indent="0">
              <a:lnSpc>
                <a:spcPct val="100000"/>
              </a:lnSpc>
              <a:buNone/>
              <a:defRPr sz="1400">
                <a:latin typeface="+mj-lt"/>
              </a:defRPr>
            </a:lvl3pPr>
            <a:lvl4pPr marL="1371600" indent="0">
              <a:lnSpc>
                <a:spcPct val="100000"/>
              </a:lnSpc>
              <a:buNone/>
              <a:defRPr sz="1400">
                <a:latin typeface="+mj-lt"/>
              </a:defRPr>
            </a:lvl4pPr>
            <a:lvl5pPr marL="1828800" indent="0">
              <a:lnSpc>
                <a:spcPct val="100000"/>
              </a:lnSpc>
              <a:buNone/>
              <a:defRPr sz="14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7" name="Straight Connector 6">
            <a:extLst>
              <a:ext uri="{FF2B5EF4-FFF2-40B4-BE49-F238E27FC236}">
                <a16:creationId xmlns:a16="http://schemas.microsoft.com/office/drawing/2014/main" id="{8BE71BC7-72EE-294C-9A39-61A77EE295A0}"/>
              </a:ext>
            </a:extLst>
          </p:cNvPr>
          <p:cNvCxnSpPr>
            <a:cxnSpLocks/>
          </p:cNvCxnSpPr>
          <p:nvPr userDrawn="1"/>
        </p:nvCxnSpPr>
        <p:spPr>
          <a:xfrm>
            <a:off x="392623" y="5080791"/>
            <a:ext cx="4609683"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17384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mage and Caption_4">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12192000"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lvl1pPr>
          </a:lstStyle>
          <a:p>
            <a:r>
              <a:rPr lang="en-US"/>
              <a:t>Click icon to add picture</a:t>
            </a:r>
            <a:endParaRPr lang="en-US" dirty="0"/>
          </a:p>
        </p:txBody>
      </p:sp>
      <p:sp>
        <p:nvSpPr>
          <p:cNvPr id="9" name="Title 1">
            <a:extLst>
              <a:ext uri="{FF2B5EF4-FFF2-40B4-BE49-F238E27FC236}">
                <a16:creationId xmlns:a16="http://schemas.microsoft.com/office/drawing/2014/main" id="{97670D6E-CED1-EE4B-A761-0D1C7A246FD2}"/>
              </a:ext>
            </a:extLst>
          </p:cNvPr>
          <p:cNvSpPr>
            <a:spLocks noGrp="1"/>
          </p:cNvSpPr>
          <p:nvPr>
            <p:ph type="ctrTitle" hasCustomPrompt="1"/>
          </p:nvPr>
        </p:nvSpPr>
        <p:spPr>
          <a:xfrm>
            <a:off x="1645581" y="4418889"/>
            <a:ext cx="3289100" cy="637507"/>
          </a:xfrm>
        </p:spPr>
        <p:txBody>
          <a:bodyPr lIns="0" rIns="0" anchor="b">
            <a:noAutofit/>
          </a:bodyPr>
          <a:lstStyle>
            <a:lvl1pPr algn="l">
              <a:defRPr sz="4000" b="0" i="0" cap="all" baseline="0">
                <a:solidFill>
                  <a:schemeClr val="bg1"/>
                </a:solidFill>
                <a:latin typeface="Sagona ExtraLight" panose="02020303050505020204" pitchFamily="18" charset="0"/>
              </a:defRPr>
            </a:lvl1pPr>
          </a:lstStyle>
          <a:p>
            <a:r>
              <a:rPr lang="en-US" dirty="0"/>
              <a:t>TITLE </a:t>
            </a:r>
            <a:br>
              <a:rPr lang="en-US" dirty="0"/>
            </a:br>
            <a:r>
              <a:rPr lang="en-US" dirty="0"/>
              <a:t>GOEs HERE</a:t>
            </a:r>
          </a:p>
        </p:txBody>
      </p:sp>
      <p:sp>
        <p:nvSpPr>
          <p:cNvPr id="10" name="Text Placeholder 10">
            <a:extLst>
              <a:ext uri="{FF2B5EF4-FFF2-40B4-BE49-F238E27FC236}">
                <a16:creationId xmlns:a16="http://schemas.microsoft.com/office/drawing/2014/main" id="{0DAC9D44-F28B-2B43-8B6F-260CB811AA38}"/>
              </a:ext>
            </a:extLst>
          </p:cNvPr>
          <p:cNvSpPr>
            <a:spLocks noGrp="1"/>
          </p:cNvSpPr>
          <p:nvPr>
            <p:ph type="body" sz="quarter" idx="14"/>
          </p:nvPr>
        </p:nvSpPr>
        <p:spPr>
          <a:xfrm>
            <a:off x="1645582" y="5080791"/>
            <a:ext cx="3289100" cy="1484783"/>
          </a:xfrm>
        </p:spPr>
        <p:txBody>
          <a:bodyPr lIns="0" rIns="0" anchor="t">
            <a:normAutofit/>
          </a:bodyPr>
          <a:lstStyle>
            <a:lvl1pPr marL="0" indent="0">
              <a:lnSpc>
                <a:spcPct val="100000"/>
              </a:lnSpc>
              <a:buNone/>
              <a:defRPr sz="1400">
                <a:solidFill>
                  <a:schemeClr val="bg1"/>
                </a:solidFill>
                <a:latin typeface="+mj-lt"/>
              </a:defRPr>
            </a:lvl1pPr>
            <a:lvl2pPr marL="457200" indent="0">
              <a:lnSpc>
                <a:spcPct val="100000"/>
              </a:lnSpc>
              <a:buNone/>
              <a:defRPr sz="1400">
                <a:solidFill>
                  <a:schemeClr val="bg1"/>
                </a:solidFill>
                <a:latin typeface="+mj-lt"/>
              </a:defRPr>
            </a:lvl2pPr>
            <a:lvl3pPr marL="914400" indent="0">
              <a:lnSpc>
                <a:spcPct val="100000"/>
              </a:lnSpc>
              <a:buNone/>
              <a:defRPr sz="1400">
                <a:solidFill>
                  <a:schemeClr val="bg1"/>
                </a:solidFill>
                <a:latin typeface="+mj-lt"/>
              </a:defRPr>
            </a:lvl3pPr>
            <a:lvl4pPr marL="1371600" indent="0">
              <a:lnSpc>
                <a:spcPct val="100000"/>
              </a:lnSpc>
              <a:buNone/>
              <a:defRPr sz="1400">
                <a:solidFill>
                  <a:schemeClr val="bg1"/>
                </a:solidFill>
                <a:latin typeface="+mj-lt"/>
              </a:defRPr>
            </a:lvl4pPr>
            <a:lvl5pPr marL="1828800" indent="0">
              <a:lnSpc>
                <a:spcPct val="100000"/>
              </a:lnSpc>
              <a:buNone/>
              <a:defRPr sz="1400">
                <a:solidFill>
                  <a:schemeClr val="bg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a:extLst>
              <a:ext uri="{FF2B5EF4-FFF2-40B4-BE49-F238E27FC236}">
                <a16:creationId xmlns:a16="http://schemas.microsoft.com/office/drawing/2014/main" id="{776AC280-5A8D-B048-BECC-9C306F32508F}"/>
              </a:ext>
            </a:extLst>
          </p:cNvPr>
          <p:cNvCxnSpPr>
            <a:cxnSpLocks/>
          </p:cNvCxnSpPr>
          <p:nvPr userDrawn="1"/>
        </p:nvCxnSpPr>
        <p:spPr>
          <a:xfrm>
            <a:off x="1134319"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89061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Image and Caption_5">
    <p:spTree>
      <p:nvGrpSpPr>
        <p:cNvPr id="1" name=""/>
        <p:cNvGrpSpPr/>
        <p:nvPr/>
      </p:nvGrpSpPr>
      <p:grpSpPr>
        <a:xfrm>
          <a:off x="0" y="0"/>
          <a:ext cx="0" cy="0"/>
          <a:chOff x="0" y="0"/>
          <a:chExt cx="0" cy="0"/>
        </a:xfrm>
      </p:grpSpPr>
      <p:sp>
        <p:nvSpPr>
          <p:cNvPr id="8" name="Picture Placeholder 5">
            <a:extLst>
              <a:ext uri="{FF2B5EF4-FFF2-40B4-BE49-F238E27FC236}">
                <a16:creationId xmlns:a16="http://schemas.microsoft.com/office/drawing/2014/main" id="{1F4417F7-7CDE-DF44-9B0E-AC44EE99BF4B}"/>
              </a:ext>
            </a:extLst>
          </p:cNvPr>
          <p:cNvSpPr>
            <a:spLocks noGrp="1"/>
          </p:cNvSpPr>
          <p:nvPr>
            <p:ph type="pic" sz="quarter" idx="10"/>
          </p:nvPr>
        </p:nvSpPr>
        <p:spPr>
          <a:xfrm>
            <a:off x="0" y="0"/>
            <a:ext cx="12192000"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solidFill>
                  <a:schemeClr val="bg1"/>
                </a:solidFill>
              </a:defRPr>
            </a:lvl1pPr>
          </a:lstStyle>
          <a:p>
            <a:r>
              <a:rPr lang="en-US"/>
              <a:t>Click icon to add picture</a:t>
            </a:r>
            <a:endParaRPr lang="en-US" dirty="0"/>
          </a:p>
        </p:txBody>
      </p:sp>
      <p:sp>
        <p:nvSpPr>
          <p:cNvPr id="9" name="Title 1">
            <a:extLst>
              <a:ext uri="{FF2B5EF4-FFF2-40B4-BE49-F238E27FC236}">
                <a16:creationId xmlns:a16="http://schemas.microsoft.com/office/drawing/2014/main" id="{97670D6E-CED1-EE4B-A761-0D1C7A246FD2}"/>
              </a:ext>
            </a:extLst>
          </p:cNvPr>
          <p:cNvSpPr>
            <a:spLocks noGrp="1"/>
          </p:cNvSpPr>
          <p:nvPr>
            <p:ph type="ctrTitle" hasCustomPrompt="1"/>
          </p:nvPr>
        </p:nvSpPr>
        <p:spPr>
          <a:xfrm>
            <a:off x="392622" y="3429000"/>
            <a:ext cx="4609683" cy="637507"/>
          </a:xfrm>
        </p:spPr>
        <p:txBody>
          <a:bodyPr lIns="0" rIns="0" anchor="b">
            <a:noAutofit/>
          </a:bodyPr>
          <a:lstStyle>
            <a:lvl1pPr algn="l">
              <a:defRPr sz="4000" b="0" i="0" cap="all" baseline="0">
                <a:solidFill>
                  <a:schemeClr val="bg1"/>
                </a:solidFill>
                <a:latin typeface="Sagona ExtraLight" panose="02020303050505020204" pitchFamily="18" charset="0"/>
              </a:defRPr>
            </a:lvl1pPr>
          </a:lstStyle>
          <a:p>
            <a:r>
              <a:rPr lang="en-US" dirty="0"/>
              <a:t>TITLE GOEs HERE</a:t>
            </a:r>
          </a:p>
        </p:txBody>
      </p:sp>
      <p:sp>
        <p:nvSpPr>
          <p:cNvPr id="10" name="Text Placeholder 10">
            <a:extLst>
              <a:ext uri="{FF2B5EF4-FFF2-40B4-BE49-F238E27FC236}">
                <a16:creationId xmlns:a16="http://schemas.microsoft.com/office/drawing/2014/main" id="{0DAC9D44-F28B-2B43-8B6F-260CB811AA38}"/>
              </a:ext>
            </a:extLst>
          </p:cNvPr>
          <p:cNvSpPr>
            <a:spLocks noGrp="1"/>
          </p:cNvSpPr>
          <p:nvPr>
            <p:ph type="body" sz="quarter" idx="14"/>
          </p:nvPr>
        </p:nvSpPr>
        <p:spPr>
          <a:xfrm>
            <a:off x="392622" y="4090902"/>
            <a:ext cx="4609683" cy="1484783"/>
          </a:xfrm>
        </p:spPr>
        <p:txBody>
          <a:bodyPr lIns="0" rIns="0" anchor="t">
            <a:normAutofit/>
          </a:bodyPr>
          <a:lstStyle>
            <a:lvl1pPr marL="0" indent="0">
              <a:lnSpc>
                <a:spcPct val="100000"/>
              </a:lnSpc>
              <a:buNone/>
              <a:defRPr sz="1400">
                <a:solidFill>
                  <a:schemeClr val="bg1"/>
                </a:solidFill>
                <a:latin typeface="+mj-lt"/>
              </a:defRPr>
            </a:lvl1pPr>
            <a:lvl2pPr marL="457200" indent="0">
              <a:lnSpc>
                <a:spcPct val="100000"/>
              </a:lnSpc>
              <a:buNone/>
              <a:defRPr sz="1400">
                <a:solidFill>
                  <a:schemeClr val="bg1"/>
                </a:solidFill>
                <a:latin typeface="+mj-lt"/>
              </a:defRPr>
            </a:lvl2pPr>
            <a:lvl3pPr marL="914400" indent="0">
              <a:lnSpc>
                <a:spcPct val="100000"/>
              </a:lnSpc>
              <a:buNone/>
              <a:defRPr sz="1400">
                <a:solidFill>
                  <a:schemeClr val="bg1"/>
                </a:solidFill>
                <a:latin typeface="+mj-lt"/>
              </a:defRPr>
            </a:lvl3pPr>
            <a:lvl4pPr marL="1371600" indent="0">
              <a:lnSpc>
                <a:spcPct val="100000"/>
              </a:lnSpc>
              <a:buNone/>
              <a:defRPr sz="1400">
                <a:solidFill>
                  <a:schemeClr val="bg1"/>
                </a:solidFill>
                <a:latin typeface="+mj-lt"/>
              </a:defRPr>
            </a:lvl4pPr>
            <a:lvl5pPr marL="1828800" indent="0">
              <a:lnSpc>
                <a:spcPct val="100000"/>
              </a:lnSpc>
              <a:buNone/>
              <a:defRPr sz="1400">
                <a:solidFill>
                  <a:schemeClr val="bg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1" name="Straight Connector 10">
            <a:extLst>
              <a:ext uri="{FF2B5EF4-FFF2-40B4-BE49-F238E27FC236}">
                <a16:creationId xmlns:a16="http://schemas.microsoft.com/office/drawing/2014/main" id="{79F22032-BAB9-744C-B14E-54350BBD1C71}"/>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52380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Overview_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a:xfrm>
            <a:off x="838200" y="6356350"/>
            <a:ext cx="2743200" cy="365125"/>
          </a:xfrm>
        </p:spPr>
        <p:txBody>
          <a:bodyPr/>
          <a:lstStyle/>
          <a:p>
            <a:fld id="{8F9F391E-143D-F948-ADAE-29AEA3C1EBFB}" type="datetimeFigureOut">
              <a:rPr lang="en-US" smtClean="0"/>
              <a:t>10/13/23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392622" y="339645"/>
            <a:ext cx="10219457"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noProof="0"/>
              <a:t>TITLE GOE HERE</a:t>
            </a:r>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2" name="Rectangle: Rounded Corners 16">
            <a:extLst>
              <a:ext uri="{FF2B5EF4-FFF2-40B4-BE49-F238E27FC236}">
                <a16:creationId xmlns:a16="http://schemas.microsoft.com/office/drawing/2014/main" id="{B3776AA3-9860-D247-8A43-85FD58FFFD43}"/>
              </a:ext>
            </a:extLst>
          </p:cNvPr>
          <p:cNvSpPr/>
          <p:nvPr/>
        </p:nvSpPr>
        <p:spPr>
          <a:xfrm>
            <a:off x="392622" y="2294008"/>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6" name="Picture Placeholder 5">
            <a:extLst>
              <a:ext uri="{FF2B5EF4-FFF2-40B4-BE49-F238E27FC236}">
                <a16:creationId xmlns:a16="http://schemas.microsoft.com/office/drawing/2014/main" id="{7A07194D-FDC6-4941-AE99-5ED1F7F4C585}"/>
              </a:ext>
            </a:extLst>
          </p:cNvPr>
          <p:cNvSpPr>
            <a:spLocks noGrp="1"/>
          </p:cNvSpPr>
          <p:nvPr>
            <p:ph type="pic" sz="quarter" idx="13"/>
          </p:nvPr>
        </p:nvSpPr>
        <p:spPr>
          <a:xfrm>
            <a:off x="464682" y="2366353"/>
            <a:ext cx="369944" cy="368788"/>
          </a:xfrm>
        </p:spPr>
        <p:txBody>
          <a:bodyPr anchor="ctr">
            <a:normAutofit/>
          </a:bodyPr>
          <a:lstStyle>
            <a:lvl1pPr marL="0" indent="0" algn="ctr">
              <a:buNone/>
              <a:defRPr sz="800"/>
            </a:lvl1pPr>
          </a:lstStyle>
          <a:p>
            <a:r>
              <a:rPr lang="en-US" noProof="0"/>
              <a:t>Click icon to add picture</a:t>
            </a:r>
            <a:endParaRPr lang="en-US" noProof="0" dirty="0"/>
          </a:p>
        </p:txBody>
      </p:sp>
      <p:sp>
        <p:nvSpPr>
          <p:cNvPr id="57" name="Rectangle: Rounded Corners 16">
            <a:extLst>
              <a:ext uri="{FF2B5EF4-FFF2-40B4-BE49-F238E27FC236}">
                <a16:creationId xmlns:a16="http://schemas.microsoft.com/office/drawing/2014/main" id="{F5244B71-4557-B64C-8C28-456C7623AE5B}"/>
              </a:ext>
            </a:extLst>
          </p:cNvPr>
          <p:cNvSpPr/>
          <p:nvPr userDrawn="1"/>
        </p:nvSpPr>
        <p:spPr>
          <a:xfrm>
            <a:off x="392622" y="3519693"/>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8" name="Picture Placeholder 5">
            <a:extLst>
              <a:ext uri="{FF2B5EF4-FFF2-40B4-BE49-F238E27FC236}">
                <a16:creationId xmlns:a16="http://schemas.microsoft.com/office/drawing/2014/main" id="{B12F4613-2BD8-E54D-A2E0-8707A28A10A4}"/>
              </a:ext>
            </a:extLst>
          </p:cNvPr>
          <p:cNvSpPr>
            <a:spLocks noGrp="1"/>
          </p:cNvSpPr>
          <p:nvPr>
            <p:ph type="pic" sz="quarter" idx="14"/>
          </p:nvPr>
        </p:nvSpPr>
        <p:spPr>
          <a:xfrm>
            <a:off x="464682" y="3592038"/>
            <a:ext cx="369944" cy="368788"/>
          </a:xfrm>
        </p:spPr>
        <p:txBody>
          <a:bodyPr anchor="ctr">
            <a:normAutofit/>
          </a:bodyPr>
          <a:lstStyle>
            <a:lvl1pPr marL="0" indent="0" algn="ctr">
              <a:buNone/>
              <a:defRPr sz="800"/>
            </a:lvl1pPr>
          </a:lstStyle>
          <a:p>
            <a:r>
              <a:rPr lang="en-US" noProof="0"/>
              <a:t>Click icon to add picture</a:t>
            </a:r>
          </a:p>
        </p:txBody>
      </p:sp>
      <p:sp>
        <p:nvSpPr>
          <p:cNvPr id="61" name="Rectangle: Rounded Corners 16">
            <a:extLst>
              <a:ext uri="{FF2B5EF4-FFF2-40B4-BE49-F238E27FC236}">
                <a16:creationId xmlns:a16="http://schemas.microsoft.com/office/drawing/2014/main" id="{1A5F3004-02A9-1E43-A3E5-8ABCD5ED1A1C}"/>
              </a:ext>
            </a:extLst>
          </p:cNvPr>
          <p:cNvSpPr/>
          <p:nvPr userDrawn="1"/>
        </p:nvSpPr>
        <p:spPr>
          <a:xfrm>
            <a:off x="392622" y="4784289"/>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62" name="Picture Placeholder 5">
            <a:extLst>
              <a:ext uri="{FF2B5EF4-FFF2-40B4-BE49-F238E27FC236}">
                <a16:creationId xmlns:a16="http://schemas.microsoft.com/office/drawing/2014/main" id="{1A844DD7-EE1E-F04F-91C7-38039BFF2046}"/>
              </a:ext>
            </a:extLst>
          </p:cNvPr>
          <p:cNvSpPr>
            <a:spLocks noGrp="1"/>
          </p:cNvSpPr>
          <p:nvPr>
            <p:ph type="pic" sz="quarter" idx="15"/>
          </p:nvPr>
        </p:nvSpPr>
        <p:spPr>
          <a:xfrm>
            <a:off x="464682" y="4856634"/>
            <a:ext cx="369944" cy="368788"/>
          </a:xfrm>
        </p:spPr>
        <p:txBody>
          <a:bodyPr anchor="ctr">
            <a:normAutofit/>
          </a:bodyPr>
          <a:lstStyle>
            <a:lvl1pPr marL="0" indent="0" algn="ctr">
              <a:buNone/>
              <a:defRPr sz="800"/>
            </a:lvl1pPr>
          </a:lstStyle>
          <a:p>
            <a:r>
              <a:rPr lang="en-US" noProof="0"/>
              <a:t>Click icon to add picture</a:t>
            </a:r>
          </a:p>
        </p:txBody>
      </p:sp>
      <p:sp>
        <p:nvSpPr>
          <p:cNvPr id="98" name="Rectangle: Rounded Corners 16">
            <a:extLst>
              <a:ext uri="{FF2B5EF4-FFF2-40B4-BE49-F238E27FC236}">
                <a16:creationId xmlns:a16="http://schemas.microsoft.com/office/drawing/2014/main" id="{491E125D-06D1-A343-A3C9-CBC63A66CDC0}"/>
              </a:ext>
            </a:extLst>
          </p:cNvPr>
          <p:cNvSpPr/>
          <p:nvPr userDrawn="1"/>
        </p:nvSpPr>
        <p:spPr>
          <a:xfrm>
            <a:off x="5605550" y="2294008"/>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99" name="Picture Placeholder 5">
            <a:extLst>
              <a:ext uri="{FF2B5EF4-FFF2-40B4-BE49-F238E27FC236}">
                <a16:creationId xmlns:a16="http://schemas.microsoft.com/office/drawing/2014/main" id="{26670858-0422-9546-B0BD-9B2D594140BA}"/>
              </a:ext>
            </a:extLst>
          </p:cNvPr>
          <p:cNvSpPr>
            <a:spLocks noGrp="1"/>
          </p:cNvSpPr>
          <p:nvPr>
            <p:ph type="pic" sz="quarter" idx="21"/>
          </p:nvPr>
        </p:nvSpPr>
        <p:spPr>
          <a:xfrm>
            <a:off x="5683052" y="2366353"/>
            <a:ext cx="369944" cy="368788"/>
          </a:xfrm>
        </p:spPr>
        <p:txBody>
          <a:bodyPr anchor="ctr">
            <a:normAutofit/>
          </a:bodyPr>
          <a:lstStyle>
            <a:lvl1pPr marL="0" indent="0" algn="ctr">
              <a:buNone/>
              <a:defRPr sz="800"/>
            </a:lvl1pPr>
          </a:lstStyle>
          <a:p>
            <a:r>
              <a:rPr lang="en-US" noProof="0"/>
              <a:t>Click icon to add picture</a:t>
            </a:r>
          </a:p>
        </p:txBody>
      </p:sp>
      <p:sp>
        <p:nvSpPr>
          <p:cNvPr id="100" name="Rectangle: Rounded Corners 16">
            <a:extLst>
              <a:ext uri="{FF2B5EF4-FFF2-40B4-BE49-F238E27FC236}">
                <a16:creationId xmlns:a16="http://schemas.microsoft.com/office/drawing/2014/main" id="{9DDF7684-5C6D-B344-A059-87C2BDD8657A}"/>
              </a:ext>
            </a:extLst>
          </p:cNvPr>
          <p:cNvSpPr/>
          <p:nvPr userDrawn="1"/>
        </p:nvSpPr>
        <p:spPr>
          <a:xfrm>
            <a:off x="5610992" y="3519693"/>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1" name="Picture Placeholder 5">
            <a:extLst>
              <a:ext uri="{FF2B5EF4-FFF2-40B4-BE49-F238E27FC236}">
                <a16:creationId xmlns:a16="http://schemas.microsoft.com/office/drawing/2014/main" id="{72578CBB-F47F-C740-982B-BA1719663CCD}"/>
              </a:ext>
            </a:extLst>
          </p:cNvPr>
          <p:cNvSpPr>
            <a:spLocks noGrp="1"/>
          </p:cNvSpPr>
          <p:nvPr>
            <p:ph type="pic" sz="quarter" idx="22"/>
          </p:nvPr>
        </p:nvSpPr>
        <p:spPr>
          <a:xfrm>
            <a:off x="5683052" y="3592038"/>
            <a:ext cx="369944" cy="368788"/>
          </a:xfrm>
        </p:spPr>
        <p:txBody>
          <a:bodyPr anchor="ctr">
            <a:normAutofit/>
          </a:bodyPr>
          <a:lstStyle>
            <a:lvl1pPr marL="0" indent="0" algn="ctr">
              <a:buNone/>
              <a:defRPr sz="800"/>
            </a:lvl1pPr>
          </a:lstStyle>
          <a:p>
            <a:r>
              <a:rPr lang="en-US" noProof="0"/>
              <a:t>Click icon to add picture</a:t>
            </a:r>
          </a:p>
        </p:txBody>
      </p:sp>
      <p:sp>
        <p:nvSpPr>
          <p:cNvPr id="102" name="Rectangle: Rounded Corners 16">
            <a:extLst>
              <a:ext uri="{FF2B5EF4-FFF2-40B4-BE49-F238E27FC236}">
                <a16:creationId xmlns:a16="http://schemas.microsoft.com/office/drawing/2014/main" id="{FE14D617-9285-9D4D-84E4-7BBD145B397E}"/>
              </a:ext>
            </a:extLst>
          </p:cNvPr>
          <p:cNvSpPr/>
          <p:nvPr userDrawn="1"/>
        </p:nvSpPr>
        <p:spPr>
          <a:xfrm>
            <a:off x="5610992" y="4784289"/>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3" name="Picture Placeholder 5">
            <a:extLst>
              <a:ext uri="{FF2B5EF4-FFF2-40B4-BE49-F238E27FC236}">
                <a16:creationId xmlns:a16="http://schemas.microsoft.com/office/drawing/2014/main" id="{32A1D8CC-0021-A243-9775-CF930D41B94D}"/>
              </a:ext>
            </a:extLst>
          </p:cNvPr>
          <p:cNvSpPr>
            <a:spLocks noGrp="1"/>
          </p:cNvSpPr>
          <p:nvPr>
            <p:ph type="pic" sz="quarter" idx="23"/>
          </p:nvPr>
        </p:nvSpPr>
        <p:spPr>
          <a:xfrm>
            <a:off x="5683052" y="4856634"/>
            <a:ext cx="369944" cy="368788"/>
          </a:xfrm>
        </p:spPr>
        <p:txBody>
          <a:bodyPr anchor="ctr">
            <a:normAutofit/>
          </a:bodyPr>
          <a:lstStyle>
            <a:lvl1pPr marL="0" indent="0" algn="ctr">
              <a:buNone/>
              <a:defRPr sz="800"/>
            </a:lvl1pPr>
          </a:lstStyle>
          <a:p>
            <a:r>
              <a:rPr lang="en-US" noProof="0"/>
              <a:t>Click icon to add picture</a:t>
            </a:r>
          </a:p>
        </p:txBody>
      </p:sp>
      <p:sp>
        <p:nvSpPr>
          <p:cNvPr id="107" name="Text Placeholder 10">
            <a:extLst>
              <a:ext uri="{FF2B5EF4-FFF2-40B4-BE49-F238E27FC236}">
                <a16:creationId xmlns:a16="http://schemas.microsoft.com/office/drawing/2014/main" id="{8867B6C6-0A29-A04E-BAE5-B9060225E124}"/>
              </a:ext>
            </a:extLst>
          </p:cNvPr>
          <p:cNvSpPr>
            <a:spLocks noGrp="1"/>
          </p:cNvSpPr>
          <p:nvPr>
            <p:ph type="body" sz="quarter" idx="25"/>
          </p:nvPr>
        </p:nvSpPr>
        <p:spPr>
          <a:xfrm>
            <a:off x="1222571" y="2512451"/>
            <a:ext cx="3995035" cy="426685"/>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09" name="Text Placeholder 2">
            <a:extLst>
              <a:ext uri="{FF2B5EF4-FFF2-40B4-BE49-F238E27FC236}">
                <a16:creationId xmlns:a16="http://schemas.microsoft.com/office/drawing/2014/main" id="{9DF49D7C-2E08-9348-9C2B-0496EF9612DF}"/>
              </a:ext>
            </a:extLst>
          </p:cNvPr>
          <p:cNvSpPr>
            <a:spLocks noGrp="1"/>
          </p:cNvSpPr>
          <p:nvPr>
            <p:ph type="body" idx="26"/>
          </p:nvPr>
        </p:nvSpPr>
        <p:spPr>
          <a:xfrm>
            <a:off x="1222570" y="2265592"/>
            <a:ext cx="3995036" cy="365095"/>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10" name="Text Placeholder 10">
            <a:extLst>
              <a:ext uri="{FF2B5EF4-FFF2-40B4-BE49-F238E27FC236}">
                <a16:creationId xmlns:a16="http://schemas.microsoft.com/office/drawing/2014/main" id="{2733402A-D14F-6D48-A59D-329C3824DD2E}"/>
              </a:ext>
            </a:extLst>
          </p:cNvPr>
          <p:cNvSpPr>
            <a:spLocks noGrp="1"/>
          </p:cNvSpPr>
          <p:nvPr>
            <p:ph type="body" sz="quarter" idx="27"/>
          </p:nvPr>
        </p:nvSpPr>
        <p:spPr>
          <a:xfrm>
            <a:off x="1222571" y="3745506"/>
            <a:ext cx="3995035" cy="426685"/>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11" name="Text Placeholder 2">
            <a:extLst>
              <a:ext uri="{FF2B5EF4-FFF2-40B4-BE49-F238E27FC236}">
                <a16:creationId xmlns:a16="http://schemas.microsoft.com/office/drawing/2014/main" id="{3886AD51-641D-6B44-B558-2B15E88D1BC5}"/>
              </a:ext>
            </a:extLst>
          </p:cNvPr>
          <p:cNvSpPr>
            <a:spLocks noGrp="1"/>
          </p:cNvSpPr>
          <p:nvPr>
            <p:ph type="body" idx="28"/>
          </p:nvPr>
        </p:nvSpPr>
        <p:spPr>
          <a:xfrm>
            <a:off x="1222570" y="3498647"/>
            <a:ext cx="3995036" cy="365095"/>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12" name="Text Placeholder 10">
            <a:extLst>
              <a:ext uri="{FF2B5EF4-FFF2-40B4-BE49-F238E27FC236}">
                <a16:creationId xmlns:a16="http://schemas.microsoft.com/office/drawing/2014/main" id="{C00297CA-1F0B-4C44-852F-CF6FEA9F9481}"/>
              </a:ext>
            </a:extLst>
          </p:cNvPr>
          <p:cNvSpPr>
            <a:spLocks noGrp="1"/>
          </p:cNvSpPr>
          <p:nvPr>
            <p:ph type="body" sz="quarter" idx="29"/>
          </p:nvPr>
        </p:nvSpPr>
        <p:spPr>
          <a:xfrm>
            <a:off x="1222571" y="5006270"/>
            <a:ext cx="3995035" cy="426685"/>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13" name="Text Placeholder 2">
            <a:extLst>
              <a:ext uri="{FF2B5EF4-FFF2-40B4-BE49-F238E27FC236}">
                <a16:creationId xmlns:a16="http://schemas.microsoft.com/office/drawing/2014/main" id="{3F704107-F38D-E044-8226-ACDDEDEDC605}"/>
              </a:ext>
            </a:extLst>
          </p:cNvPr>
          <p:cNvSpPr>
            <a:spLocks noGrp="1"/>
          </p:cNvSpPr>
          <p:nvPr>
            <p:ph type="body" idx="30"/>
          </p:nvPr>
        </p:nvSpPr>
        <p:spPr>
          <a:xfrm>
            <a:off x="1222570" y="4759411"/>
            <a:ext cx="3995036" cy="365095"/>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24" name="Text Placeholder 10">
            <a:extLst>
              <a:ext uri="{FF2B5EF4-FFF2-40B4-BE49-F238E27FC236}">
                <a16:creationId xmlns:a16="http://schemas.microsoft.com/office/drawing/2014/main" id="{7A332327-16D9-9B48-8EAC-A4F377D5904D}"/>
              </a:ext>
            </a:extLst>
          </p:cNvPr>
          <p:cNvSpPr>
            <a:spLocks noGrp="1"/>
          </p:cNvSpPr>
          <p:nvPr>
            <p:ph type="body" sz="quarter" idx="33"/>
          </p:nvPr>
        </p:nvSpPr>
        <p:spPr>
          <a:xfrm>
            <a:off x="6500441" y="2512451"/>
            <a:ext cx="3995035" cy="426685"/>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25" name="Text Placeholder 2">
            <a:extLst>
              <a:ext uri="{FF2B5EF4-FFF2-40B4-BE49-F238E27FC236}">
                <a16:creationId xmlns:a16="http://schemas.microsoft.com/office/drawing/2014/main" id="{8EB0263B-D418-C14A-A00B-092B5EB5C515}"/>
              </a:ext>
            </a:extLst>
          </p:cNvPr>
          <p:cNvSpPr>
            <a:spLocks noGrp="1"/>
          </p:cNvSpPr>
          <p:nvPr>
            <p:ph type="body" idx="34"/>
          </p:nvPr>
        </p:nvSpPr>
        <p:spPr>
          <a:xfrm>
            <a:off x="6500441" y="2265592"/>
            <a:ext cx="3995036" cy="365095"/>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26" name="Text Placeholder 10">
            <a:extLst>
              <a:ext uri="{FF2B5EF4-FFF2-40B4-BE49-F238E27FC236}">
                <a16:creationId xmlns:a16="http://schemas.microsoft.com/office/drawing/2014/main" id="{53CC49A6-2AB5-664B-9A6C-56D70E1382D7}"/>
              </a:ext>
            </a:extLst>
          </p:cNvPr>
          <p:cNvSpPr>
            <a:spLocks noGrp="1"/>
          </p:cNvSpPr>
          <p:nvPr>
            <p:ph type="body" sz="quarter" idx="35"/>
          </p:nvPr>
        </p:nvSpPr>
        <p:spPr>
          <a:xfrm>
            <a:off x="6500441" y="3745506"/>
            <a:ext cx="3995035" cy="426685"/>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27" name="Text Placeholder 2">
            <a:extLst>
              <a:ext uri="{FF2B5EF4-FFF2-40B4-BE49-F238E27FC236}">
                <a16:creationId xmlns:a16="http://schemas.microsoft.com/office/drawing/2014/main" id="{718CCABC-AF06-5241-8D13-EB2F4637D435}"/>
              </a:ext>
            </a:extLst>
          </p:cNvPr>
          <p:cNvSpPr>
            <a:spLocks noGrp="1"/>
          </p:cNvSpPr>
          <p:nvPr>
            <p:ph type="body" idx="36"/>
          </p:nvPr>
        </p:nvSpPr>
        <p:spPr>
          <a:xfrm>
            <a:off x="6500441" y="3498647"/>
            <a:ext cx="3995036" cy="365095"/>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28" name="Text Placeholder 10">
            <a:extLst>
              <a:ext uri="{FF2B5EF4-FFF2-40B4-BE49-F238E27FC236}">
                <a16:creationId xmlns:a16="http://schemas.microsoft.com/office/drawing/2014/main" id="{5119242C-1FE8-C140-9349-8172F954E3CB}"/>
              </a:ext>
            </a:extLst>
          </p:cNvPr>
          <p:cNvSpPr>
            <a:spLocks noGrp="1"/>
          </p:cNvSpPr>
          <p:nvPr>
            <p:ph type="body" sz="quarter" idx="37"/>
          </p:nvPr>
        </p:nvSpPr>
        <p:spPr>
          <a:xfrm>
            <a:off x="6500441" y="5006270"/>
            <a:ext cx="3995035" cy="426685"/>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29" name="Text Placeholder 2">
            <a:extLst>
              <a:ext uri="{FF2B5EF4-FFF2-40B4-BE49-F238E27FC236}">
                <a16:creationId xmlns:a16="http://schemas.microsoft.com/office/drawing/2014/main" id="{23F2AE0B-3E70-BB47-8FBC-FE66A5A297BD}"/>
              </a:ext>
            </a:extLst>
          </p:cNvPr>
          <p:cNvSpPr>
            <a:spLocks noGrp="1"/>
          </p:cNvSpPr>
          <p:nvPr>
            <p:ph type="body" idx="38"/>
          </p:nvPr>
        </p:nvSpPr>
        <p:spPr>
          <a:xfrm>
            <a:off x="6500441" y="4759411"/>
            <a:ext cx="3995036" cy="365095"/>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cxnSp>
        <p:nvCxnSpPr>
          <p:cNvPr id="42" name="Straight Connector 41">
            <a:extLst>
              <a:ext uri="{FF2B5EF4-FFF2-40B4-BE49-F238E27FC236}">
                <a16:creationId xmlns:a16="http://schemas.microsoft.com/office/drawing/2014/main" id="{58A232C0-1AC5-164D-B8B6-CC8F07CF2E21}"/>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8307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Overview_3">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a:xfrm>
            <a:off x="838200" y="6356350"/>
            <a:ext cx="2743200" cy="365125"/>
          </a:xfrm>
        </p:spPr>
        <p:txBody>
          <a:bodyPr/>
          <a:lstStyle/>
          <a:p>
            <a:fld id="{8F9F391E-143D-F948-ADAE-29AEA3C1EBFB}" type="datetimeFigureOut">
              <a:rPr lang="en-US" smtClean="0"/>
              <a:t>10/13/23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392623" y="339645"/>
            <a:ext cx="11369068"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dirty="0"/>
              <a:t>TITLE GOE HERE</a:t>
            </a:r>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CF93E56-30EE-384E-9A8A-090C645582DB}"/>
              </a:ext>
            </a:extLst>
          </p:cNvPr>
          <p:cNvCxnSpPr>
            <a:cxnSpLocks/>
          </p:cNvCxnSpPr>
          <p:nvPr userDrawn="1"/>
        </p:nvCxnSpPr>
        <p:spPr>
          <a:xfrm>
            <a:off x="392623" y="1405468"/>
            <a:ext cx="11369068"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2" name="Rectangle: Rounded Corners 16">
            <a:extLst>
              <a:ext uri="{FF2B5EF4-FFF2-40B4-BE49-F238E27FC236}">
                <a16:creationId xmlns:a16="http://schemas.microsoft.com/office/drawing/2014/main" id="{B3776AA3-9860-D247-8A43-85FD58FFFD43}"/>
              </a:ext>
            </a:extLst>
          </p:cNvPr>
          <p:cNvSpPr/>
          <p:nvPr/>
        </p:nvSpPr>
        <p:spPr>
          <a:xfrm>
            <a:off x="392623" y="2356447"/>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6" name="Picture Placeholder 5">
            <a:extLst>
              <a:ext uri="{FF2B5EF4-FFF2-40B4-BE49-F238E27FC236}">
                <a16:creationId xmlns:a16="http://schemas.microsoft.com/office/drawing/2014/main" id="{7A07194D-FDC6-4941-AE99-5ED1F7F4C585}"/>
              </a:ext>
            </a:extLst>
          </p:cNvPr>
          <p:cNvSpPr>
            <a:spLocks noGrp="1"/>
          </p:cNvSpPr>
          <p:nvPr>
            <p:ph type="pic" sz="quarter" idx="13"/>
          </p:nvPr>
        </p:nvSpPr>
        <p:spPr>
          <a:xfrm>
            <a:off x="464683" y="2428792"/>
            <a:ext cx="369944" cy="368788"/>
          </a:xfrm>
        </p:spPr>
        <p:txBody>
          <a:bodyPr anchor="ctr">
            <a:normAutofit/>
          </a:bodyPr>
          <a:lstStyle>
            <a:lvl1pPr marL="0" indent="0" algn="ctr">
              <a:buNone/>
              <a:defRPr sz="800"/>
            </a:lvl1pPr>
          </a:lstStyle>
          <a:p>
            <a:r>
              <a:rPr lang="en-US" noProof="0"/>
              <a:t>Click icon to add picture</a:t>
            </a:r>
          </a:p>
        </p:txBody>
      </p:sp>
      <p:sp>
        <p:nvSpPr>
          <p:cNvPr id="57" name="Rectangle: Rounded Corners 16">
            <a:extLst>
              <a:ext uri="{FF2B5EF4-FFF2-40B4-BE49-F238E27FC236}">
                <a16:creationId xmlns:a16="http://schemas.microsoft.com/office/drawing/2014/main" id="{F5244B71-4557-B64C-8C28-456C7623AE5B}"/>
              </a:ext>
            </a:extLst>
          </p:cNvPr>
          <p:cNvSpPr/>
          <p:nvPr userDrawn="1"/>
        </p:nvSpPr>
        <p:spPr>
          <a:xfrm>
            <a:off x="392623" y="3582132"/>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8" name="Picture Placeholder 5">
            <a:extLst>
              <a:ext uri="{FF2B5EF4-FFF2-40B4-BE49-F238E27FC236}">
                <a16:creationId xmlns:a16="http://schemas.microsoft.com/office/drawing/2014/main" id="{B12F4613-2BD8-E54D-A2E0-8707A28A10A4}"/>
              </a:ext>
            </a:extLst>
          </p:cNvPr>
          <p:cNvSpPr>
            <a:spLocks noGrp="1"/>
          </p:cNvSpPr>
          <p:nvPr>
            <p:ph type="pic" sz="quarter" idx="14"/>
          </p:nvPr>
        </p:nvSpPr>
        <p:spPr>
          <a:xfrm>
            <a:off x="464683" y="3654477"/>
            <a:ext cx="369944" cy="368788"/>
          </a:xfrm>
        </p:spPr>
        <p:txBody>
          <a:bodyPr anchor="ctr">
            <a:normAutofit/>
          </a:bodyPr>
          <a:lstStyle>
            <a:lvl1pPr marL="0" indent="0" algn="ctr">
              <a:buNone/>
              <a:defRPr sz="800"/>
            </a:lvl1pPr>
          </a:lstStyle>
          <a:p>
            <a:r>
              <a:rPr lang="en-US" noProof="0"/>
              <a:t>Click icon to add picture</a:t>
            </a:r>
          </a:p>
        </p:txBody>
      </p:sp>
      <p:sp>
        <p:nvSpPr>
          <p:cNvPr id="61" name="Rectangle: Rounded Corners 16">
            <a:extLst>
              <a:ext uri="{FF2B5EF4-FFF2-40B4-BE49-F238E27FC236}">
                <a16:creationId xmlns:a16="http://schemas.microsoft.com/office/drawing/2014/main" id="{1A5F3004-02A9-1E43-A3E5-8ABCD5ED1A1C}"/>
              </a:ext>
            </a:extLst>
          </p:cNvPr>
          <p:cNvSpPr/>
          <p:nvPr userDrawn="1"/>
        </p:nvSpPr>
        <p:spPr>
          <a:xfrm>
            <a:off x="392623" y="4846728"/>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62" name="Picture Placeholder 5">
            <a:extLst>
              <a:ext uri="{FF2B5EF4-FFF2-40B4-BE49-F238E27FC236}">
                <a16:creationId xmlns:a16="http://schemas.microsoft.com/office/drawing/2014/main" id="{1A844DD7-EE1E-F04F-91C7-38039BFF2046}"/>
              </a:ext>
            </a:extLst>
          </p:cNvPr>
          <p:cNvSpPr>
            <a:spLocks noGrp="1"/>
          </p:cNvSpPr>
          <p:nvPr>
            <p:ph type="pic" sz="quarter" idx="15"/>
          </p:nvPr>
        </p:nvSpPr>
        <p:spPr>
          <a:xfrm>
            <a:off x="464683" y="4919073"/>
            <a:ext cx="369944" cy="368788"/>
          </a:xfrm>
        </p:spPr>
        <p:txBody>
          <a:bodyPr anchor="ctr">
            <a:normAutofit/>
          </a:bodyPr>
          <a:lstStyle>
            <a:lvl1pPr marL="0" indent="0" algn="ctr">
              <a:buNone/>
              <a:defRPr sz="800"/>
            </a:lvl1pPr>
          </a:lstStyle>
          <a:p>
            <a:r>
              <a:rPr lang="en-US" noProof="0"/>
              <a:t>Click icon to add picture</a:t>
            </a:r>
          </a:p>
        </p:txBody>
      </p:sp>
      <p:sp>
        <p:nvSpPr>
          <p:cNvPr id="98" name="Rectangle: Rounded Corners 16">
            <a:extLst>
              <a:ext uri="{FF2B5EF4-FFF2-40B4-BE49-F238E27FC236}">
                <a16:creationId xmlns:a16="http://schemas.microsoft.com/office/drawing/2014/main" id="{491E125D-06D1-A343-A3C9-CBC63A66CDC0}"/>
              </a:ext>
            </a:extLst>
          </p:cNvPr>
          <p:cNvSpPr/>
          <p:nvPr userDrawn="1"/>
        </p:nvSpPr>
        <p:spPr>
          <a:xfrm>
            <a:off x="6472581" y="2356447"/>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99" name="Picture Placeholder 5">
            <a:extLst>
              <a:ext uri="{FF2B5EF4-FFF2-40B4-BE49-F238E27FC236}">
                <a16:creationId xmlns:a16="http://schemas.microsoft.com/office/drawing/2014/main" id="{26670858-0422-9546-B0BD-9B2D594140BA}"/>
              </a:ext>
            </a:extLst>
          </p:cNvPr>
          <p:cNvSpPr>
            <a:spLocks noGrp="1"/>
          </p:cNvSpPr>
          <p:nvPr>
            <p:ph type="pic" sz="quarter" idx="21"/>
          </p:nvPr>
        </p:nvSpPr>
        <p:spPr>
          <a:xfrm>
            <a:off x="6544641" y="2428792"/>
            <a:ext cx="369944" cy="368788"/>
          </a:xfrm>
        </p:spPr>
        <p:txBody>
          <a:bodyPr anchor="ctr">
            <a:normAutofit/>
          </a:bodyPr>
          <a:lstStyle>
            <a:lvl1pPr marL="0" indent="0" algn="ctr">
              <a:buNone/>
              <a:defRPr sz="800"/>
            </a:lvl1pPr>
          </a:lstStyle>
          <a:p>
            <a:r>
              <a:rPr lang="en-US" noProof="0"/>
              <a:t>Click icon to add picture</a:t>
            </a:r>
          </a:p>
        </p:txBody>
      </p:sp>
      <p:sp>
        <p:nvSpPr>
          <p:cNvPr id="100" name="Rectangle: Rounded Corners 16">
            <a:extLst>
              <a:ext uri="{FF2B5EF4-FFF2-40B4-BE49-F238E27FC236}">
                <a16:creationId xmlns:a16="http://schemas.microsoft.com/office/drawing/2014/main" id="{9DDF7684-5C6D-B344-A059-87C2BDD8657A}"/>
              </a:ext>
            </a:extLst>
          </p:cNvPr>
          <p:cNvSpPr/>
          <p:nvPr userDrawn="1"/>
        </p:nvSpPr>
        <p:spPr>
          <a:xfrm>
            <a:off x="6472581" y="3582132"/>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1" name="Picture Placeholder 5">
            <a:extLst>
              <a:ext uri="{FF2B5EF4-FFF2-40B4-BE49-F238E27FC236}">
                <a16:creationId xmlns:a16="http://schemas.microsoft.com/office/drawing/2014/main" id="{72578CBB-F47F-C740-982B-BA1719663CCD}"/>
              </a:ext>
            </a:extLst>
          </p:cNvPr>
          <p:cNvSpPr>
            <a:spLocks noGrp="1"/>
          </p:cNvSpPr>
          <p:nvPr>
            <p:ph type="pic" sz="quarter" idx="22"/>
          </p:nvPr>
        </p:nvSpPr>
        <p:spPr>
          <a:xfrm>
            <a:off x="6544641" y="3654477"/>
            <a:ext cx="369944" cy="368788"/>
          </a:xfrm>
        </p:spPr>
        <p:txBody>
          <a:bodyPr anchor="ctr">
            <a:normAutofit/>
          </a:bodyPr>
          <a:lstStyle>
            <a:lvl1pPr marL="0" indent="0" algn="ctr">
              <a:buNone/>
              <a:defRPr sz="800"/>
            </a:lvl1pPr>
          </a:lstStyle>
          <a:p>
            <a:r>
              <a:rPr lang="en-US" noProof="0"/>
              <a:t>Click icon to add picture</a:t>
            </a:r>
          </a:p>
        </p:txBody>
      </p:sp>
      <p:sp>
        <p:nvSpPr>
          <p:cNvPr id="102" name="Rectangle: Rounded Corners 16">
            <a:extLst>
              <a:ext uri="{FF2B5EF4-FFF2-40B4-BE49-F238E27FC236}">
                <a16:creationId xmlns:a16="http://schemas.microsoft.com/office/drawing/2014/main" id="{FE14D617-9285-9D4D-84E4-7BBD145B397E}"/>
              </a:ext>
            </a:extLst>
          </p:cNvPr>
          <p:cNvSpPr/>
          <p:nvPr userDrawn="1"/>
        </p:nvSpPr>
        <p:spPr>
          <a:xfrm>
            <a:off x="6472581" y="4846728"/>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3" name="Picture Placeholder 5">
            <a:extLst>
              <a:ext uri="{FF2B5EF4-FFF2-40B4-BE49-F238E27FC236}">
                <a16:creationId xmlns:a16="http://schemas.microsoft.com/office/drawing/2014/main" id="{32A1D8CC-0021-A243-9775-CF930D41B94D}"/>
              </a:ext>
            </a:extLst>
          </p:cNvPr>
          <p:cNvSpPr>
            <a:spLocks noGrp="1"/>
          </p:cNvSpPr>
          <p:nvPr>
            <p:ph type="pic" sz="quarter" idx="23"/>
          </p:nvPr>
        </p:nvSpPr>
        <p:spPr>
          <a:xfrm>
            <a:off x="6544641" y="4919073"/>
            <a:ext cx="369944" cy="368788"/>
          </a:xfrm>
        </p:spPr>
        <p:txBody>
          <a:bodyPr anchor="ctr">
            <a:normAutofit/>
          </a:bodyPr>
          <a:lstStyle>
            <a:lvl1pPr marL="0" indent="0" algn="ctr">
              <a:buNone/>
              <a:defRPr sz="800"/>
            </a:lvl1pPr>
          </a:lstStyle>
          <a:p>
            <a:r>
              <a:rPr lang="en-US" noProof="0"/>
              <a:t>Click icon to add picture</a:t>
            </a:r>
          </a:p>
        </p:txBody>
      </p:sp>
      <p:sp>
        <p:nvSpPr>
          <p:cNvPr id="107" name="Text Placeholder 10">
            <a:extLst>
              <a:ext uri="{FF2B5EF4-FFF2-40B4-BE49-F238E27FC236}">
                <a16:creationId xmlns:a16="http://schemas.microsoft.com/office/drawing/2014/main" id="{8867B6C6-0A29-A04E-BAE5-B9060225E124}"/>
              </a:ext>
            </a:extLst>
          </p:cNvPr>
          <p:cNvSpPr>
            <a:spLocks noGrp="1"/>
          </p:cNvSpPr>
          <p:nvPr>
            <p:ph type="body" sz="quarter" idx="25"/>
          </p:nvPr>
        </p:nvSpPr>
        <p:spPr>
          <a:xfrm>
            <a:off x="1213862" y="2574890"/>
            <a:ext cx="4411704" cy="365077"/>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09" name="Text Placeholder 2">
            <a:extLst>
              <a:ext uri="{FF2B5EF4-FFF2-40B4-BE49-F238E27FC236}">
                <a16:creationId xmlns:a16="http://schemas.microsoft.com/office/drawing/2014/main" id="{9DF49D7C-2E08-9348-9C2B-0496EF9612DF}"/>
              </a:ext>
            </a:extLst>
          </p:cNvPr>
          <p:cNvSpPr>
            <a:spLocks noGrp="1"/>
          </p:cNvSpPr>
          <p:nvPr>
            <p:ph type="body" idx="26"/>
          </p:nvPr>
        </p:nvSpPr>
        <p:spPr>
          <a:xfrm>
            <a:off x="1213862" y="2328032"/>
            <a:ext cx="4411705" cy="312380"/>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10" name="Text Placeholder 10">
            <a:extLst>
              <a:ext uri="{FF2B5EF4-FFF2-40B4-BE49-F238E27FC236}">
                <a16:creationId xmlns:a16="http://schemas.microsoft.com/office/drawing/2014/main" id="{2733402A-D14F-6D48-A59D-329C3824DD2E}"/>
              </a:ext>
            </a:extLst>
          </p:cNvPr>
          <p:cNvSpPr>
            <a:spLocks noGrp="1"/>
          </p:cNvSpPr>
          <p:nvPr>
            <p:ph type="body" sz="quarter" idx="27"/>
          </p:nvPr>
        </p:nvSpPr>
        <p:spPr>
          <a:xfrm>
            <a:off x="1213862" y="3807945"/>
            <a:ext cx="4411704" cy="365077"/>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11" name="Text Placeholder 2">
            <a:extLst>
              <a:ext uri="{FF2B5EF4-FFF2-40B4-BE49-F238E27FC236}">
                <a16:creationId xmlns:a16="http://schemas.microsoft.com/office/drawing/2014/main" id="{3886AD51-641D-6B44-B558-2B15E88D1BC5}"/>
              </a:ext>
            </a:extLst>
          </p:cNvPr>
          <p:cNvSpPr>
            <a:spLocks noGrp="1"/>
          </p:cNvSpPr>
          <p:nvPr>
            <p:ph type="body" idx="28"/>
          </p:nvPr>
        </p:nvSpPr>
        <p:spPr>
          <a:xfrm>
            <a:off x="1213862" y="3561087"/>
            <a:ext cx="4411705" cy="312380"/>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12" name="Text Placeholder 10">
            <a:extLst>
              <a:ext uri="{FF2B5EF4-FFF2-40B4-BE49-F238E27FC236}">
                <a16:creationId xmlns:a16="http://schemas.microsoft.com/office/drawing/2014/main" id="{C00297CA-1F0B-4C44-852F-CF6FEA9F9481}"/>
              </a:ext>
            </a:extLst>
          </p:cNvPr>
          <p:cNvSpPr>
            <a:spLocks noGrp="1"/>
          </p:cNvSpPr>
          <p:nvPr>
            <p:ph type="body" sz="quarter" idx="29"/>
          </p:nvPr>
        </p:nvSpPr>
        <p:spPr>
          <a:xfrm>
            <a:off x="1213862" y="5068709"/>
            <a:ext cx="4411704" cy="365077"/>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13" name="Text Placeholder 2">
            <a:extLst>
              <a:ext uri="{FF2B5EF4-FFF2-40B4-BE49-F238E27FC236}">
                <a16:creationId xmlns:a16="http://schemas.microsoft.com/office/drawing/2014/main" id="{3F704107-F38D-E044-8226-ACDDEDEDC605}"/>
              </a:ext>
            </a:extLst>
          </p:cNvPr>
          <p:cNvSpPr>
            <a:spLocks noGrp="1"/>
          </p:cNvSpPr>
          <p:nvPr>
            <p:ph type="body" idx="30"/>
          </p:nvPr>
        </p:nvSpPr>
        <p:spPr>
          <a:xfrm>
            <a:off x="1213862" y="4821851"/>
            <a:ext cx="4411705" cy="312380"/>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24" name="Text Placeholder 10">
            <a:extLst>
              <a:ext uri="{FF2B5EF4-FFF2-40B4-BE49-F238E27FC236}">
                <a16:creationId xmlns:a16="http://schemas.microsoft.com/office/drawing/2014/main" id="{7A332327-16D9-9B48-8EAC-A4F377D5904D}"/>
              </a:ext>
            </a:extLst>
          </p:cNvPr>
          <p:cNvSpPr>
            <a:spLocks noGrp="1"/>
          </p:cNvSpPr>
          <p:nvPr>
            <p:ph type="body" sz="quarter" idx="33"/>
          </p:nvPr>
        </p:nvSpPr>
        <p:spPr>
          <a:xfrm>
            <a:off x="7358765" y="2574890"/>
            <a:ext cx="4411704" cy="365077"/>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5" name="Text Placeholder 2">
            <a:extLst>
              <a:ext uri="{FF2B5EF4-FFF2-40B4-BE49-F238E27FC236}">
                <a16:creationId xmlns:a16="http://schemas.microsoft.com/office/drawing/2014/main" id="{8EB0263B-D418-C14A-A00B-092B5EB5C515}"/>
              </a:ext>
            </a:extLst>
          </p:cNvPr>
          <p:cNvSpPr>
            <a:spLocks noGrp="1"/>
          </p:cNvSpPr>
          <p:nvPr>
            <p:ph type="body" idx="34"/>
          </p:nvPr>
        </p:nvSpPr>
        <p:spPr>
          <a:xfrm>
            <a:off x="7358764" y="2328032"/>
            <a:ext cx="4411705" cy="312380"/>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6" name="Text Placeholder 10">
            <a:extLst>
              <a:ext uri="{FF2B5EF4-FFF2-40B4-BE49-F238E27FC236}">
                <a16:creationId xmlns:a16="http://schemas.microsoft.com/office/drawing/2014/main" id="{53CC49A6-2AB5-664B-9A6C-56D70E1382D7}"/>
              </a:ext>
            </a:extLst>
          </p:cNvPr>
          <p:cNvSpPr>
            <a:spLocks noGrp="1"/>
          </p:cNvSpPr>
          <p:nvPr>
            <p:ph type="body" sz="quarter" idx="35"/>
          </p:nvPr>
        </p:nvSpPr>
        <p:spPr>
          <a:xfrm>
            <a:off x="7358765" y="3807945"/>
            <a:ext cx="4411704" cy="365077"/>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7" name="Text Placeholder 2">
            <a:extLst>
              <a:ext uri="{FF2B5EF4-FFF2-40B4-BE49-F238E27FC236}">
                <a16:creationId xmlns:a16="http://schemas.microsoft.com/office/drawing/2014/main" id="{718CCABC-AF06-5241-8D13-EB2F4637D435}"/>
              </a:ext>
            </a:extLst>
          </p:cNvPr>
          <p:cNvSpPr>
            <a:spLocks noGrp="1"/>
          </p:cNvSpPr>
          <p:nvPr>
            <p:ph type="body" idx="36"/>
          </p:nvPr>
        </p:nvSpPr>
        <p:spPr>
          <a:xfrm>
            <a:off x="7358764" y="3561087"/>
            <a:ext cx="4411705" cy="312380"/>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8" name="Text Placeholder 10">
            <a:extLst>
              <a:ext uri="{FF2B5EF4-FFF2-40B4-BE49-F238E27FC236}">
                <a16:creationId xmlns:a16="http://schemas.microsoft.com/office/drawing/2014/main" id="{5119242C-1FE8-C140-9349-8172F954E3CB}"/>
              </a:ext>
            </a:extLst>
          </p:cNvPr>
          <p:cNvSpPr>
            <a:spLocks noGrp="1"/>
          </p:cNvSpPr>
          <p:nvPr>
            <p:ph type="body" sz="quarter" idx="37"/>
          </p:nvPr>
        </p:nvSpPr>
        <p:spPr>
          <a:xfrm>
            <a:off x="7358765" y="5068709"/>
            <a:ext cx="4411704" cy="365077"/>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9" name="Text Placeholder 2">
            <a:extLst>
              <a:ext uri="{FF2B5EF4-FFF2-40B4-BE49-F238E27FC236}">
                <a16:creationId xmlns:a16="http://schemas.microsoft.com/office/drawing/2014/main" id="{23F2AE0B-3E70-BB47-8FBC-FE66A5A297BD}"/>
              </a:ext>
            </a:extLst>
          </p:cNvPr>
          <p:cNvSpPr>
            <a:spLocks noGrp="1"/>
          </p:cNvSpPr>
          <p:nvPr>
            <p:ph type="body" idx="38"/>
          </p:nvPr>
        </p:nvSpPr>
        <p:spPr>
          <a:xfrm>
            <a:off x="7358764" y="4821851"/>
            <a:ext cx="4411705" cy="312380"/>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28440267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Overview_4">
    <p:spTree>
      <p:nvGrpSpPr>
        <p:cNvPr id="1" name=""/>
        <p:cNvGrpSpPr/>
        <p:nvPr/>
      </p:nvGrpSpPr>
      <p:grpSpPr>
        <a:xfrm>
          <a:off x="0" y="0"/>
          <a:ext cx="0" cy="0"/>
          <a:chOff x="0" y="0"/>
          <a:chExt cx="0" cy="0"/>
        </a:xfrm>
      </p:grpSpPr>
      <p:sp>
        <p:nvSpPr>
          <p:cNvPr id="40" name="Picture Placeholder 5">
            <a:extLst>
              <a:ext uri="{FF2B5EF4-FFF2-40B4-BE49-F238E27FC236}">
                <a16:creationId xmlns:a16="http://schemas.microsoft.com/office/drawing/2014/main" id="{D2B2CC15-A5D6-7646-B184-255F86FB708E}"/>
              </a:ext>
            </a:extLst>
          </p:cNvPr>
          <p:cNvSpPr>
            <a:spLocks noGrp="1"/>
          </p:cNvSpPr>
          <p:nvPr>
            <p:ph type="pic" sz="quarter" idx="41"/>
          </p:nvPr>
        </p:nvSpPr>
        <p:spPr>
          <a:xfrm>
            <a:off x="0" y="0"/>
            <a:ext cx="12191999"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solidFill>
                  <a:schemeClr val="bg1"/>
                </a:solidFill>
              </a:defRPr>
            </a:lvl1pPr>
          </a:lstStyle>
          <a:p>
            <a:r>
              <a:rPr lang="en-US"/>
              <a:t>Click icon to add picture</a:t>
            </a:r>
            <a:endParaRPr lang="en-US" dirty="0"/>
          </a:p>
        </p:txBody>
      </p:sp>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a:xfrm>
            <a:off x="838200" y="6356350"/>
            <a:ext cx="2743200" cy="365125"/>
          </a:xfrm>
        </p:spPr>
        <p:txBody>
          <a:bodyPr/>
          <a:lstStyle>
            <a:lvl1pPr>
              <a:defRPr>
                <a:solidFill>
                  <a:schemeClr val="bg1"/>
                </a:solidFill>
              </a:defRPr>
            </a:lvl1pPr>
          </a:lstStyle>
          <a:p>
            <a:fld id="{8F9F391E-143D-F948-ADAE-29AEA3C1EBFB}" type="datetimeFigureOut">
              <a:rPr lang="en-US" smtClean="0"/>
              <a:pPr/>
              <a:t>10/13/23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lvl1pPr>
              <a:defRPr>
                <a:solidFill>
                  <a:schemeClr val="bg1"/>
                </a:solidFill>
              </a:defRPr>
            </a:lvl1pPr>
          </a:lstStyle>
          <a:p>
            <a:fld id="{31FEFF75-79D2-EE46-877B-299D1510E681}" type="slidenum">
              <a:rPr lang="en-US" smtClean="0"/>
              <a:pPr/>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1648661" y="339645"/>
            <a:ext cx="10113030" cy="1002552"/>
          </a:xfrm>
        </p:spPr>
        <p:txBody>
          <a:bodyPr lIns="0" rIns="0" anchor="b">
            <a:noAutofit/>
          </a:bodyPr>
          <a:lstStyle>
            <a:lvl1pPr algn="l">
              <a:defRPr sz="4500" b="0" i="0" cap="all" baseline="0">
                <a:solidFill>
                  <a:schemeClr val="bg1"/>
                </a:solidFill>
                <a:latin typeface="Sagona ExtraLight" panose="02020303050505020204" pitchFamily="18" charset="0"/>
              </a:defRPr>
            </a:lvl1pPr>
          </a:lstStyle>
          <a:p>
            <a:r>
              <a:rPr lang="en-US" dirty="0"/>
              <a:t>TITLE GOE HERE</a:t>
            </a:r>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 name="Picture Placeholder 5">
            <a:extLst>
              <a:ext uri="{FF2B5EF4-FFF2-40B4-BE49-F238E27FC236}">
                <a16:creationId xmlns:a16="http://schemas.microsoft.com/office/drawing/2014/main" id="{7A07194D-FDC6-4941-AE99-5ED1F7F4C585}"/>
              </a:ext>
            </a:extLst>
          </p:cNvPr>
          <p:cNvSpPr>
            <a:spLocks noGrp="1"/>
          </p:cNvSpPr>
          <p:nvPr>
            <p:ph type="pic" sz="quarter" idx="13"/>
          </p:nvPr>
        </p:nvSpPr>
        <p:spPr>
          <a:xfrm>
            <a:off x="1730896" y="2366353"/>
            <a:ext cx="369944" cy="368788"/>
          </a:xfrm>
        </p:spPr>
        <p:txBody>
          <a:bodyPr anchor="ctr">
            <a:normAutofit/>
          </a:bodyPr>
          <a:lstStyle>
            <a:lvl1pPr marL="0" indent="0" algn="ctr">
              <a:buNone/>
              <a:defRPr sz="800">
                <a:solidFill>
                  <a:schemeClr val="bg1"/>
                </a:solidFill>
              </a:defRPr>
            </a:lvl1pPr>
          </a:lstStyle>
          <a:p>
            <a:r>
              <a:rPr lang="en-US"/>
              <a:t>Click icon to add picture</a:t>
            </a:r>
            <a:endParaRPr lang="en-US" dirty="0"/>
          </a:p>
        </p:txBody>
      </p:sp>
      <p:sp>
        <p:nvSpPr>
          <p:cNvPr id="58" name="Picture Placeholder 5">
            <a:extLst>
              <a:ext uri="{FF2B5EF4-FFF2-40B4-BE49-F238E27FC236}">
                <a16:creationId xmlns:a16="http://schemas.microsoft.com/office/drawing/2014/main" id="{B12F4613-2BD8-E54D-A2E0-8707A28A10A4}"/>
              </a:ext>
            </a:extLst>
          </p:cNvPr>
          <p:cNvSpPr>
            <a:spLocks noGrp="1"/>
          </p:cNvSpPr>
          <p:nvPr>
            <p:ph type="pic" sz="quarter" idx="14"/>
          </p:nvPr>
        </p:nvSpPr>
        <p:spPr>
          <a:xfrm>
            <a:off x="1730896" y="3592038"/>
            <a:ext cx="369944" cy="368788"/>
          </a:xfrm>
        </p:spPr>
        <p:txBody>
          <a:bodyPr anchor="ctr">
            <a:normAutofit/>
          </a:bodyPr>
          <a:lstStyle>
            <a:lvl1pPr marL="0" indent="0" algn="ctr">
              <a:buNone/>
              <a:defRPr sz="800">
                <a:solidFill>
                  <a:schemeClr val="bg1"/>
                </a:solidFill>
              </a:defRPr>
            </a:lvl1pPr>
          </a:lstStyle>
          <a:p>
            <a:r>
              <a:rPr lang="en-US"/>
              <a:t>Click icon to add picture</a:t>
            </a:r>
            <a:endParaRPr lang="en-US" dirty="0"/>
          </a:p>
        </p:txBody>
      </p:sp>
      <p:sp>
        <p:nvSpPr>
          <p:cNvPr id="62" name="Picture Placeholder 5">
            <a:extLst>
              <a:ext uri="{FF2B5EF4-FFF2-40B4-BE49-F238E27FC236}">
                <a16:creationId xmlns:a16="http://schemas.microsoft.com/office/drawing/2014/main" id="{1A844DD7-EE1E-F04F-91C7-38039BFF2046}"/>
              </a:ext>
            </a:extLst>
          </p:cNvPr>
          <p:cNvSpPr>
            <a:spLocks noGrp="1"/>
          </p:cNvSpPr>
          <p:nvPr>
            <p:ph type="pic" sz="quarter" idx="15"/>
          </p:nvPr>
        </p:nvSpPr>
        <p:spPr>
          <a:xfrm>
            <a:off x="1730896" y="4856634"/>
            <a:ext cx="369944" cy="368788"/>
          </a:xfrm>
        </p:spPr>
        <p:txBody>
          <a:bodyPr anchor="ctr">
            <a:normAutofit/>
          </a:bodyPr>
          <a:lstStyle>
            <a:lvl1pPr marL="0" indent="0" algn="ctr">
              <a:buNone/>
              <a:defRPr sz="800">
                <a:solidFill>
                  <a:schemeClr val="bg1"/>
                </a:solidFill>
              </a:defRPr>
            </a:lvl1pPr>
          </a:lstStyle>
          <a:p>
            <a:r>
              <a:rPr lang="en-US"/>
              <a:t>Click icon to add picture</a:t>
            </a:r>
            <a:endParaRPr lang="en-US" dirty="0"/>
          </a:p>
        </p:txBody>
      </p:sp>
      <p:sp>
        <p:nvSpPr>
          <p:cNvPr id="99" name="Picture Placeholder 5">
            <a:extLst>
              <a:ext uri="{FF2B5EF4-FFF2-40B4-BE49-F238E27FC236}">
                <a16:creationId xmlns:a16="http://schemas.microsoft.com/office/drawing/2014/main" id="{26670858-0422-9546-B0BD-9B2D594140BA}"/>
              </a:ext>
            </a:extLst>
          </p:cNvPr>
          <p:cNvSpPr>
            <a:spLocks noGrp="1"/>
          </p:cNvSpPr>
          <p:nvPr>
            <p:ph type="pic" sz="quarter" idx="21"/>
          </p:nvPr>
        </p:nvSpPr>
        <p:spPr>
          <a:xfrm>
            <a:off x="6949266" y="2366353"/>
            <a:ext cx="369944" cy="368788"/>
          </a:xfrm>
        </p:spPr>
        <p:txBody>
          <a:bodyPr anchor="ctr">
            <a:normAutofit/>
          </a:bodyPr>
          <a:lstStyle>
            <a:lvl1pPr marL="0" indent="0" algn="ctr">
              <a:buNone/>
              <a:defRPr sz="800">
                <a:solidFill>
                  <a:schemeClr val="bg1"/>
                </a:solidFill>
              </a:defRPr>
            </a:lvl1pPr>
          </a:lstStyle>
          <a:p>
            <a:r>
              <a:rPr lang="en-US"/>
              <a:t>Click icon to add picture</a:t>
            </a:r>
            <a:endParaRPr lang="en-US" dirty="0"/>
          </a:p>
        </p:txBody>
      </p:sp>
      <p:sp>
        <p:nvSpPr>
          <p:cNvPr id="101" name="Picture Placeholder 5">
            <a:extLst>
              <a:ext uri="{FF2B5EF4-FFF2-40B4-BE49-F238E27FC236}">
                <a16:creationId xmlns:a16="http://schemas.microsoft.com/office/drawing/2014/main" id="{72578CBB-F47F-C740-982B-BA1719663CCD}"/>
              </a:ext>
            </a:extLst>
          </p:cNvPr>
          <p:cNvSpPr>
            <a:spLocks noGrp="1"/>
          </p:cNvSpPr>
          <p:nvPr>
            <p:ph type="pic" sz="quarter" idx="22"/>
          </p:nvPr>
        </p:nvSpPr>
        <p:spPr>
          <a:xfrm>
            <a:off x="6949266" y="3592038"/>
            <a:ext cx="369944" cy="368788"/>
          </a:xfrm>
        </p:spPr>
        <p:txBody>
          <a:bodyPr anchor="ctr">
            <a:normAutofit/>
          </a:bodyPr>
          <a:lstStyle>
            <a:lvl1pPr marL="0" indent="0" algn="ctr">
              <a:buNone/>
              <a:defRPr sz="800">
                <a:solidFill>
                  <a:schemeClr val="bg1"/>
                </a:solidFill>
              </a:defRPr>
            </a:lvl1pPr>
          </a:lstStyle>
          <a:p>
            <a:r>
              <a:rPr lang="en-US"/>
              <a:t>Click icon to add picture</a:t>
            </a:r>
            <a:endParaRPr lang="en-US" dirty="0"/>
          </a:p>
        </p:txBody>
      </p:sp>
      <p:sp>
        <p:nvSpPr>
          <p:cNvPr id="103" name="Picture Placeholder 5">
            <a:extLst>
              <a:ext uri="{FF2B5EF4-FFF2-40B4-BE49-F238E27FC236}">
                <a16:creationId xmlns:a16="http://schemas.microsoft.com/office/drawing/2014/main" id="{32A1D8CC-0021-A243-9775-CF930D41B94D}"/>
              </a:ext>
            </a:extLst>
          </p:cNvPr>
          <p:cNvSpPr>
            <a:spLocks noGrp="1"/>
          </p:cNvSpPr>
          <p:nvPr>
            <p:ph type="pic" sz="quarter" idx="23"/>
          </p:nvPr>
        </p:nvSpPr>
        <p:spPr>
          <a:xfrm>
            <a:off x="6949266" y="4856634"/>
            <a:ext cx="369944" cy="368788"/>
          </a:xfrm>
        </p:spPr>
        <p:txBody>
          <a:bodyPr anchor="ctr">
            <a:normAutofit/>
          </a:bodyPr>
          <a:lstStyle>
            <a:lvl1pPr marL="0" indent="0" algn="ctr">
              <a:buNone/>
              <a:defRPr sz="800">
                <a:solidFill>
                  <a:schemeClr val="bg1"/>
                </a:solidFill>
              </a:defRPr>
            </a:lvl1pPr>
          </a:lstStyle>
          <a:p>
            <a:r>
              <a:rPr lang="en-US"/>
              <a:t>Click icon to add picture</a:t>
            </a:r>
            <a:endParaRPr lang="en-US" dirty="0"/>
          </a:p>
        </p:txBody>
      </p:sp>
      <p:sp>
        <p:nvSpPr>
          <p:cNvPr id="107" name="Text Placeholder 10">
            <a:extLst>
              <a:ext uri="{FF2B5EF4-FFF2-40B4-BE49-F238E27FC236}">
                <a16:creationId xmlns:a16="http://schemas.microsoft.com/office/drawing/2014/main" id="{8867B6C6-0A29-A04E-BAE5-B9060225E124}"/>
              </a:ext>
            </a:extLst>
          </p:cNvPr>
          <p:cNvSpPr>
            <a:spLocks noGrp="1"/>
          </p:cNvSpPr>
          <p:nvPr>
            <p:ph type="body" sz="quarter" idx="25"/>
          </p:nvPr>
        </p:nvSpPr>
        <p:spPr>
          <a:xfrm>
            <a:off x="2488785" y="2512451"/>
            <a:ext cx="3995035" cy="426685"/>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09" name="Text Placeholder 2">
            <a:extLst>
              <a:ext uri="{FF2B5EF4-FFF2-40B4-BE49-F238E27FC236}">
                <a16:creationId xmlns:a16="http://schemas.microsoft.com/office/drawing/2014/main" id="{9DF49D7C-2E08-9348-9C2B-0496EF9612DF}"/>
              </a:ext>
            </a:extLst>
          </p:cNvPr>
          <p:cNvSpPr>
            <a:spLocks noGrp="1"/>
          </p:cNvSpPr>
          <p:nvPr>
            <p:ph type="body" idx="26"/>
          </p:nvPr>
        </p:nvSpPr>
        <p:spPr>
          <a:xfrm>
            <a:off x="2488784" y="2265592"/>
            <a:ext cx="3995036" cy="365095"/>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0" name="Text Placeholder 10">
            <a:extLst>
              <a:ext uri="{FF2B5EF4-FFF2-40B4-BE49-F238E27FC236}">
                <a16:creationId xmlns:a16="http://schemas.microsoft.com/office/drawing/2014/main" id="{2733402A-D14F-6D48-A59D-329C3824DD2E}"/>
              </a:ext>
            </a:extLst>
          </p:cNvPr>
          <p:cNvSpPr>
            <a:spLocks noGrp="1"/>
          </p:cNvSpPr>
          <p:nvPr>
            <p:ph type="body" sz="quarter" idx="27"/>
          </p:nvPr>
        </p:nvSpPr>
        <p:spPr>
          <a:xfrm>
            <a:off x="2488785" y="3745506"/>
            <a:ext cx="3995035" cy="426685"/>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11" name="Text Placeholder 2">
            <a:extLst>
              <a:ext uri="{FF2B5EF4-FFF2-40B4-BE49-F238E27FC236}">
                <a16:creationId xmlns:a16="http://schemas.microsoft.com/office/drawing/2014/main" id="{3886AD51-641D-6B44-B558-2B15E88D1BC5}"/>
              </a:ext>
            </a:extLst>
          </p:cNvPr>
          <p:cNvSpPr>
            <a:spLocks noGrp="1"/>
          </p:cNvSpPr>
          <p:nvPr>
            <p:ph type="body" idx="28"/>
          </p:nvPr>
        </p:nvSpPr>
        <p:spPr>
          <a:xfrm>
            <a:off x="2488784" y="3498647"/>
            <a:ext cx="3995036" cy="365095"/>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2" name="Text Placeholder 10">
            <a:extLst>
              <a:ext uri="{FF2B5EF4-FFF2-40B4-BE49-F238E27FC236}">
                <a16:creationId xmlns:a16="http://schemas.microsoft.com/office/drawing/2014/main" id="{C00297CA-1F0B-4C44-852F-CF6FEA9F9481}"/>
              </a:ext>
            </a:extLst>
          </p:cNvPr>
          <p:cNvSpPr>
            <a:spLocks noGrp="1"/>
          </p:cNvSpPr>
          <p:nvPr>
            <p:ph type="body" sz="quarter" idx="29"/>
          </p:nvPr>
        </p:nvSpPr>
        <p:spPr>
          <a:xfrm>
            <a:off x="2488785" y="5006270"/>
            <a:ext cx="3995035" cy="426685"/>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13" name="Text Placeholder 2">
            <a:extLst>
              <a:ext uri="{FF2B5EF4-FFF2-40B4-BE49-F238E27FC236}">
                <a16:creationId xmlns:a16="http://schemas.microsoft.com/office/drawing/2014/main" id="{3F704107-F38D-E044-8226-ACDDEDEDC605}"/>
              </a:ext>
            </a:extLst>
          </p:cNvPr>
          <p:cNvSpPr>
            <a:spLocks noGrp="1"/>
          </p:cNvSpPr>
          <p:nvPr>
            <p:ph type="body" idx="30"/>
          </p:nvPr>
        </p:nvSpPr>
        <p:spPr>
          <a:xfrm>
            <a:off x="2488784" y="4759411"/>
            <a:ext cx="3995036" cy="365095"/>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4" name="Text Placeholder 10">
            <a:extLst>
              <a:ext uri="{FF2B5EF4-FFF2-40B4-BE49-F238E27FC236}">
                <a16:creationId xmlns:a16="http://schemas.microsoft.com/office/drawing/2014/main" id="{7A332327-16D9-9B48-8EAC-A4F377D5904D}"/>
              </a:ext>
            </a:extLst>
          </p:cNvPr>
          <p:cNvSpPr>
            <a:spLocks noGrp="1"/>
          </p:cNvSpPr>
          <p:nvPr>
            <p:ph type="body" sz="quarter" idx="33"/>
          </p:nvPr>
        </p:nvSpPr>
        <p:spPr>
          <a:xfrm>
            <a:off x="7766655" y="2512451"/>
            <a:ext cx="3995035" cy="426685"/>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5" name="Text Placeholder 2">
            <a:extLst>
              <a:ext uri="{FF2B5EF4-FFF2-40B4-BE49-F238E27FC236}">
                <a16:creationId xmlns:a16="http://schemas.microsoft.com/office/drawing/2014/main" id="{8EB0263B-D418-C14A-A00B-092B5EB5C515}"/>
              </a:ext>
            </a:extLst>
          </p:cNvPr>
          <p:cNvSpPr>
            <a:spLocks noGrp="1"/>
          </p:cNvSpPr>
          <p:nvPr>
            <p:ph type="body" idx="34"/>
          </p:nvPr>
        </p:nvSpPr>
        <p:spPr>
          <a:xfrm>
            <a:off x="7766655" y="2265592"/>
            <a:ext cx="3995036" cy="365095"/>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6" name="Text Placeholder 10">
            <a:extLst>
              <a:ext uri="{FF2B5EF4-FFF2-40B4-BE49-F238E27FC236}">
                <a16:creationId xmlns:a16="http://schemas.microsoft.com/office/drawing/2014/main" id="{53CC49A6-2AB5-664B-9A6C-56D70E1382D7}"/>
              </a:ext>
            </a:extLst>
          </p:cNvPr>
          <p:cNvSpPr>
            <a:spLocks noGrp="1"/>
          </p:cNvSpPr>
          <p:nvPr>
            <p:ph type="body" sz="quarter" idx="35"/>
          </p:nvPr>
        </p:nvSpPr>
        <p:spPr>
          <a:xfrm>
            <a:off x="7766655" y="3745506"/>
            <a:ext cx="3995035" cy="426685"/>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7" name="Text Placeholder 2">
            <a:extLst>
              <a:ext uri="{FF2B5EF4-FFF2-40B4-BE49-F238E27FC236}">
                <a16:creationId xmlns:a16="http://schemas.microsoft.com/office/drawing/2014/main" id="{718CCABC-AF06-5241-8D13-EB2F4637D435}"/>
              </a:ext>
            </a:extLst>
          </p:cNvPr>
          <p:cNvSpPr>
            <a:spLocks noGrp="1"/>
          </p:cNvSpPr>
          <p:nvPr>
            <p:ph type="body" idx="36"/>
          </p:nvPr>
        </p:nvSpPr>
        <p:spPr>
          <a:xfrm>
            <a:off x="7766655" y="3498647"/>
            <a:ext cx="3995036" cy="365095"/>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8" name="Text Placeholder 10">
            <a:extLst>
              <a:ext uri="{FF2B5EF4-FFF2-40B4-BE49-F238E27FC236}">
                <a16:creationId xmlns:a16="http://schemas.microsoft.com/office/drawing/2014/main" id="{5119242C-1FE8-C140-9349-8172F954E3CB}"/>
              </a:ext>
            </a:extLst>
          </p:cNvPr>
          <p:cNvSpPr>
            <a:spLocks noGrp="1"/>
          </p:cNvSpPr>
          <p:nvPr>
            <p:ph type="body" sz="quarter" idx="37"/>
          </p:nvPr>
        </p:nvSpPr>
        <p:spPr>
          <a:xfrm>
            <a:off x="7766655" y="5006270"/>
            <a:ext cx="3995035" cy="426685"/>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9" name="Text Placeholder 2">
            <a:extLst>
              <a:ext uri="{FF2B5EF4-FFF2-40B4-BE49-F238E27FC236}">
                <a16:creationId xmlns:a16="http://schemas.microsoft.com/office/drawing/2014/main" id="{23F2AE0B-3E70-BB47-8FBC-FE66A5A297BD}"/>
              </a:ext>
            </a:extLst>
          </p:cNvPr>
          <p:cNvSpPr>
            <a:spLocks noGrp="1"/>
          </p:cNvSpPr>
          <p:nvPr>
            <p:ph type="body" idx="38"/>
          </p:nvPr>
        </p:nvSpPr>
        <p:spPr>
          <a:xfrm>
            <a:off x="7766655" y="4759411"/>
            <a:ext cx="3995036" cy="365095"/>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cxnSp>
        <p:nvCxnSpPr>
          <p:cNvPr id="41" name="Straight Connector 40">
            <a:extLst>
              <a:ext uri="{FF2B5EF4-FFF2-40B4-BE49-F238E27FC236}">
                <a16:creationId xmlns:a16="http://schemas.microsoft.com/office/drawing/2014/main" id="{2D604C81-B013-4641-9B16-5E9ECBD30CBA}"/>
              </a:ext>
            </a:extLst>
          </p:cNvPr>
          <p:cNvCxnSpPr>
            <a:cxnSpLocks/>
          </p:cNvCxnSpPr>
          <p:nvPr userDrawn="1"/>
        </p:nvCxnSpPr>
        <p:spPr>
          <a:xfrm>
            <a:off x="1134319"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116817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Overview_5">
    <p:spTree>
      <p:nvGrpSpPr>
        <p:cNvPr id="1" name=""/>
        <p:cNvGrpSpPr/>
        <p:nvPr/>
      </p:nvGrpSpPr>
      <p:grpSpPr>
        <a:xfrm>
          <a:off x="0" y="0"/>
          <a:ext cx="0" cy="0"/>
          <a:chOff x="0" y="0"/>
          <a:chExt cx="0" cy="0"/>
        </a:xfrm>
      </p:grpSpPr>
      <p:sp>
        <p:nvSpPr>
          <p:cNvPr id="40" name="Picture Placeholder 5">
            <a:extLst>
              <a:ext uri="{FF2B5EF4-FFF2-40B4-BE49-F238E27FC236}">
                <a16:creationId xmlns:a16="http://schemas.microsoft.com/office/drawing/2014/main" id="{C76CA39F-4826-EC4A-B911-A0B38E489269}"/>
              </a:ext>
            </a:extLst>
          </p:cNvPr>
          <p:cNvSpPr>
            <a:spLocks noGrp="1"/>
          </p:cNvSpPr>
          <p:nvPr>
            <p:ph type="pic" sz="quarter" idx="41"/>
          </p:nvPr>
        </p:nvSpPr>
        <p:spPr>
          <a:xfrm>
            <a:off x="0" y="0"/>
            <a:ext cx="12191999"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solidFill>
                  <a:schemeClr val="bg1"/>
                </a:solidFill>
              </a:defRPr>
            </a:lvl1pPr>
          </a:lstStyle>
          <a:p>
            <a:r>
              <a:rPr lang="en-US"/>
              <a:t>Click icon to add picture</a:t>
            </a:r>
            <a:endParaRPr lang="en-US" dirty="0"/>
          </a:p>
        </p:txBody>
      </p:sp>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a:xfrm>
            <a:off x="838200" y="6356350"/>
            <a:ext cx="2743200" cy="365125"/>
          </a:xfrm>
        </p:spPr>
        <p:txBody>
          <a:bodyPr/>
          <a:lstStyle>
            <a:lvl1pPr>
              <a:defRPr>
                <a:solidFill>
                  <a:schemeClr val="bg1"/>
                </a:solidFill>
              </a:defRPr>
            </a:lvl1pPr>
          </a:lstStyle>
          <a:p>
            <a:fld id="{8F9F391E-143D-F948-ADAE-29AEA3C1EBFB}" type="datetimeFigureOut">
              <a:rPr lang="en-US" smtClean="0"/>
              <a:pPr/>
              <a:t>10/13/23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a:xfrm>
            <a:off x="4038600" y="6356350"/>
            <a:ext cx="4114800" cy="365125"/>
          </a:xfrm>
        </p:spPr>
        <p:txBody>
          <a:bodyPr/>
          <a:lstStyle>
            <a:lvl1pPr>
              <a:defRPr>
                <a:solidFill>
                  <a:schemeClr val="bg1"/>
                </a:solidFill>
              </a:defRPr>
            </a:lvl1p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31FEFF75-79D2-EE46-877B-299D1510E681}" type="slidenum">
              <a:rPr lang="en-US" smtClean="0"/>
              <a:pPr/>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392623" y="339645"/>
            <a:ext cx="11369068" cy="1002552"/>
          </a:xfrm>
        </p:spPr>
        <p:txBody>
          <a:bodyPr lIns="0" rIns="0" anchor="b">
            <a:noAutofit/>
          </a:bodyPr>
          <a:lstStyle>
            <a:lvl1pPr algn="l">
              <a:defRPr sz="4500" b="0" i="0" cap="all" baseline="0">
                <a:solidFill>
                  <a:schemeClr val="bg1"/>
                </a:solidFill>
                <a:latin typeface="Sagona ExtraLight" panose="02020303050505020204" pitchFamily="18" charset="0"/>
              </a:defRPr>
            </a:lvl1pPr>
          </a:lstStyle>
          <a:p>
            <a:r>
              <a:rPr lang="en-US" dirty="0"/>
              <a:t>TITLE GOE HERE</a:t>
            </a:r>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974810"/>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CF93E56-30EE-384E-9A8A-090C645582DB}"/>
              </a:ext>
            </a:extLst>
          </p:cNvPr>
          <p:cNvCxnSpPr>
            <a:cxnSpLocks/>
          </p:cNvCxnSpPr>
          <p:nvPr userDrawn="1"/>
        </p:nvCxnSpPr>
        <p:spPr>
          <a:xfrm>
            <a:off x="392623" y="2038081"/>
            <a:ext cx="11369068"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 name="Picture Placeholder 5">
            <a:extLst>
              <a:ext uri="{FF2B5EF4-FFF2-40B4-BE49-F238E27FC236}">
                <a16:creationId xmlns:a16="http://schemas.microsoft.com/office/drawing/2014/main" id="{7A07194D-FDC6-4941-AE99-5ED1F7F4C585}"/>
              </a:ext>
            </a:extLst>
          </p:cNvPr>
          <p:cNvSpPr>
            <a:spLocks noGrp="1"/>
          </p:cNvSpPr>
          <p:nvPr>
            <p:ph type="pic" sz="quarter" idx="13"/>
          </p:nvPr>
        </p:nvSpPr>
        <p:spPr>
          <a:xfrm>
            <a:off x="464683" y="2215464"/>
            <a:ext cx="369944" cy="368788"/>
          </a:xfrm>
        </p:spPr>
        <p:txBody>
          <a:bodyPr anchor="ctr">
            <a:normAutofit/>
          </a:bodyPr>
          <a:lstStyle>
            <a:lvl1pPr marL="0" indent="0" algn="ctr">
              <a:buNone/>
              <a:defRPr sz="800">
                <a:solidFill>
                  <a:schemeClr val="bg1"/>
                </a:solidFill>
              </a:defRPr>
            </a:lvl1pPr>
          </a:lstStyle>
          <a:p>
            <a:r>
              <a:rPr lang="en-US"/>
              <a:t>Click icon to add picture</a:t>
            </a:r>
            <a:endParaRPr lang="en-US" dirty="0"/>
          </a:p>
        </p:txBody>
      </p:sp>
      <p:sp>
        <p:nvSpPr>
          <p:cNvPr id="58" name="Picture Placeholder 5">
            <a:extLst>
              <a:ext uri="{FF2B5EF4-FFF2-40B4-BE49-F238E27FC236}">
                <a16:creationId xmlns:a16="http://schemas.microsoft.com/office/drawing/2014/main" id="{B12F4613-2BD8-E54D-A2E0-8707A28A10A4}"/>
              </a:ext>
            </a:extLst>
          </p:cNvPr>
          <p:cNvSpPr>
            <a:spLocks noGrp="1"/>
          </p:cNvSpPr>
          <p:nvPr>
            <p:ph type="pic" sz="quarter" idx="14"/>
          </p:nvPr>
        </p:nvSpPr>
        <p:spPr>
          <a:xfrm>
            <a:off x="464683" y="3441149"/>
            <a:ext cx="369944" cy="368788"/>
          </a:xfrm>
        </p:spPr>
        <p:txBody>
          <a:bodyPr anchor="ctr">
            <a:normAutofit/>
          </a:bodyPr>
          <a:lstStyle>
            <a:lvl1pPr marL="0" indent="0" algn="ctr">
              <a:buNone/>
              <a:defRPr sz="800">
                <a:solidFill>
                  <a:schemeClr val="bg1"/>
                </a:solidFill>
              </a:defRPr>
            </a:lvl1pPr>
          </a:lstStyle>
          <a:p>
            <a:r>
              <a:rPr lang="en-US"/>
              <a:t>Click icon to add picture</a:t>
            </a:r>
            <a:endParaRPr lang="en-US" dirty="0"/>
          </a:p>
        </p:txBody>
      </p:sp>
      <p:sp>
        <p:nvSpPr>
          <p:cNvPr id="62" name="Picture Placeholder 5">
            <a:extLst>
              <a:ext uri="{FF2B5EF4-FFF2-40B4-BE49-F238E27FC236}">
                <a16:creationId xmlns:a16="http://schemas.microsoft.com/office/drawing/2014/main" id="{1A844DD7-EE1E-F04F-91C7-38039BFF2046}"/>
              </a:ext>
            </a:extLst>
          </p:cNvPr>
          <p:cNvSpPr>
            <a:spLocks noGrp="1"/>
          </p:cNvSpPr>
          <p:nvPr>
            <p:ph type="pic" sz="quarter" idx="15"/>
          </p:nvPr>
        </p:nvSpPr>
        <p:spPr>
          <a:xfrm>
            <a:off x="464683" y="4705745"/>
            <a:ext cx="369944" cy="368788"/>
          </a:xfrm>
        </p:spPr>
        <p:txBody>
          <a:bodyPr anchor="ctr">
            <a:normAutofit/>
          </a:bodyPr>
          <a:lstStyle>
            <a:lvl1pPr marL="0" indent="0" algn="ctr">
              <a:buNone/>
              <a:defRPr sz="800">
                <a:solidFill>
                  <a:schemeClr val="bg1"/>
                </a:solidFill>
              </a:defRPr>
            </a:lvl1pPr>
          </a:lstStyle>
          <a:p>
            <a:r>
              <a:rPr lang="en-US"/>
              <a:t>Click icon to add picture</a:t>
            </a:r>
            <a:endParaRPr lang="en-US" dirty="0"/>
          </a:p>
        </p:txBody>
      </p:sp>
      <p:sp>
        <p:nvSpPr>
          <p:cNvPr id="99" name="Picture Placeholder 5">
            <a:extLst>
              <a:ext uri="{FF2B5EF4-FFF2-40B4-BE49-F238E27FC236}">
                <a16:creationId xmlns:a16="http://schemas.microsoft.com/office/drawing/2014/main" id="{26670858-0422-9546-B0BD-9B2D594140BA}"/>
              </a:ext>
            </a:extLst>
          </p:cNvPr>
          <p:cNvSpPr>
            <a:spLocks noGrp="1"/>
          </p:cNvSpPr>
          <p:nvPr>
            <p:ph type="pic" sz="quarter" idx="21"/>
          </p:nvPr>
        </p:nvSpPr>
        <p:spPr>
          <a:xfrm>
            <a:off x="6544641" y="2215464"/>
            <a:ext cx="369944" cy="368788"/>
          </a:xfrm>
        </p:spPr>
        <p:txBody>
          <a:bodyPr anchor="ctr">
            <a:normAutofit/>
          </a:bodyPr>
          <a:lstStyle>
            <a:lvl1pPr marL="0" indent="0" algn="ctr">
              <a:buNone/>
              <a:defRPr sz="800">
                <a:solidFill>
                  <a:schemeClr val="bg1"/>
                </a:solidFill>
              </a:defRPr>
            </a:lvl1pPr>
          </a:lstStyle>
          <a:p>
            <a:r>
              <a:rPr lang="en-US"/>
              <a:t>Click icon to add picture</a:t>
            </a:r>
            <a:endParaRPr lang="en-US" dirty="0"/>
          </a:p>
        </p:txBody>
      </p:sp>
      <p:sp>
        <p:nvSpPr>
          <p:cNvPr id="101" name="Picture Placeholder 5">
            <a:extLst>
              <a:ext uri="{FF2B5EF4-FFF2-40B4-BE49-F238E27FC236}">
                <a16:creationId xmlns:a16="http://schemas.microsoft.com/office/drawing/2014/main" id="{72578CBB-F47F-C740-982B-BA1719663CCD}"/>
              </a:ext>
            </a:extLst>
          </p:cNvPr>
          <p:cNvSpPr>
            <a:spLocks noGrp="1"/>
          </p:cNvSpPr>
          <p:nvPr>
            <p:ph type="pic" sz="quarter" idx="22"/>
          </p:nvPr>
        </p:nvSpPr>
        <p:spPr>
          <a:xfrm>
            <a:off x="6544641" y="3441149"/>
            <a:ext cx="369944" cy="368788"/>
          </a:xfrm>
        </p:spPr>
        <p:txBody>
          <a:bodyPr anchor="ctr">
            <a:normAutofit/>
          </a:bodyPr>
          <a:lstStyle>
            <a:lvl1pPr marL="0" indent="0" algn="ctr">
              <a:buNone/>
              <a:defRPr sz="800">
                <a:solidFill>
                  <a:schemeClr val="bg1"/>
                </a:solidFill>
              </a:defRPr>
            </a:lvl1pPr>
          </a:lstStyle>
          <a:p>
            <a:r>
              <a:rPr lang="en-US"/>
              <a:t>Click icon to add picture</a:t>
            </a:r>
            <a:endParaRPr lang="en-US" dirty="0"/>
          </a:p>
        </p:txBody>
      </p:sp>
      <p:sp>
        <p:nvSpPr>
          <p:cNvPr id="103" name="Picture Placeholder 5">
            <a:extLst>
              <a:ext uri="{FF2B5EF4-FFF2-40B4-BE49-F238E27FC236}">
                <a16:creationId xmlns:a16="http://schemas.microsoft.com/office/drawing/2014/main" id="{32A1D8CC-0021-A243-9775-CF930D41B94D}"/>
              </a:ext>
            </a:extLst>
          </p:cNvPr>
          <p:cNvSpPr>
            <a:spLocks noGrp="1"/>
          </p:cNvSpPr>
          <p:nvPr>
            <p:ph type="pic" sz="quarter" idx="23"/>
          </p:nvPr>
        </p:nvSpPr>
        <p:spPr>
          <a:xfrm>
            <a:off x="6544641" y="4705745"/>
            <a:ext cx="369944" cy="368788"/>
          </a:xfrm>
        </p:spPr>
        <p:txBody>
          <a:bodyPr anchor="ctr">
            <a:normAutofit/>
          </a:bodyPr>
          <a:lstStyle>
            <a:lvl1pPr marL="0" indent="0" algn="ctr">
              <a:buNone/>
              <a:defRPr sz="800">
                <a:solidFill>
                  <a:schemeClr val="bg1"/>
                </a:solidFill>
              </a:defRPr>
            </a:lvl1pPr>
          </a:lstStyle>
          <a:p>
            <a:r>
              <a:rPr lang="en-US"/>
              <a:t>Click icon to add picture</a:t>
            </a:r>
            <a:endParaRPr lang="en-US" dirty="0"/>
          </a:p>
        </p:txBody>
      </p:sp>
      <p:sp>
        <p:nvSpPr>
          <p:cNvPr id="107" name="Text Placeholder 10">
            <a:extLst>
              <a:ext uri="{FF2B5EF4-FFF2-40B4-BE49-F238E27FC236}">
                <a16:creationId xmlns:a16="http://schemas.microsoft.com/office/drawing/2014/main" id="{8867B6C6-0A29-A04E-BAE5-B9060225E124}"/>
              </a:ext>
            </a:extLst>
          </p:cNvPr>
          <p:cNvSpPr>
            <a:spLocks noGrp="1"/>
          </p:cNvSpPr>
          <p:nvPr>
            <p:ph type="body" sz="quarter" idx="25"/>
          </p:nvPr>
        </p:nvSpPr>
        <p:spPr>
          <a:xfrm>
            <a:off x="1213862" y="2361562"/>
            <a:ext cx="4411704" cy="365077"/>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09" name="Text Placeholder 2">
            <a:extLst>
              <a:ext uri="{FF2B5EF4-FFF2-40B4-BE49-F238E27FC236}">
                <a16:creationId xmlns:a16="http://schemas.microsoft.com/office/drawing/2014/main" id="{9DF49D7C-2E08-9348-9C2B-0496EF9612DF}"/>
              </a:ext>
            </a:extLst>
          </p:cNvPr>
          <p:cNvSpPr>
            <a:spLocks noGrp="1"/>
          </p:cNvSpPr>
          <p:nvPr>
            <p:ph type="body" idx="26"/>
          </p:nvPr>
        </p:nvSpPr>
        <p:spPr>
          <a:xfrm>
            <a:off x="1213862" y="2114704"/>
            <a:ext cx="4411705" cy="312380"/>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0" name="Text Placeholder 10">
            <a:extLst>
              <a:ext uri="{FF2B5EF4-FFF2-40B4-BE49-F238E27FC236}">
                <a16:creationId xmlns:a16="http://schemas.microsoft.com/office/drawing/2014/main" id="{2733402A-D14F-6D48-A59D-329C3824DD2E}"/>
              </a:ext>
            </a:extLst>
          </p:cNvPr>
          <p:cNvSpPr>
            <a:spLocks noGrp="1"/>
          </p:cNvSpPr>
          <p:nvPr>
            <p:ph type="body" sz="quarter" idx="27"/>
          </p:nvPr>
        </p:nvSpPr>
        <p:spPr>
          <a:xfrm>
            <a:off x="1213862" y="3594617"/>
            <a:ext cx="4411704" cy="365077"/>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11" name="Text Placeholder 2">
            <a:extLst>
              <a:ext uri="{FF2B5EF4-FFF2-40B4-BE49-F238E27FC236}">
                <a16:creationId xmlns:a16="http://schemas.microsoft.com/office/drawing/2014/main" id="{3886AD51-641D-6B44-B558-2B15E88D1BC5}"/>
              </a:ext>
            </a:extLst>
          </p:cNvPr>
          <p:cNvSpPr>
            <a:spLocks noGrp="1"/>
          </p:cNvSpPr>
          <p:nvPr>
            <p:ph type="body" idx="28"/>
          </p:nvPr>
        </p:nvSpPr>
        <p:spPr>
          <a:xfrm>
            <a:off x="1213862" y="3347759"/>
            <a:ext cx="4411705" cy="312380"/>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2" name="Text Placeholder 10">
            <a:extLst>
              <a:ext uri="{FF2B5EF4-FFF2-40B4-BE49-F238E27FC236}">
                <a16:creationId xmlns:a16="http://schemas.microsoft.com/office/drawing/2014/main" id="{C00297CA-1F0B-4C44-852F-CF6FEA9F9481}"/>
              </a:ext>
            </a:extLst>
          </p:cNvPr>
          <p:cNvSpPr>
            <a:spLocks noGrp="1"/>
          </p:cNvSpPr>
          <p:nvPr>
            <p:ph type="body" sz="quarter" idx="29"/>
          </p:nvPr>
        </p:nvSpPr>
        <p:spPr>
          <a:xfrm>
            <a:off x="1213862" y="4855381"/>
            <a:ext cx="4411704" cy="365077"/>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13" name="Text Placeholder 2">
            <a:extLst>
              <a:ext uri="{FF2B5EF4-FFF2-40B4-BE49-F238E27FC236}">
                <a16:creationId xmlns:a16="http://schemas.microsoft.com/office/drawing/2014/main" id="{3F704107-F38D-E044-8226-ACDDEDEDC605}"/>
              </a:ext>
            </a:extLst>
          </p:cNvPr>
          <p:cNvSpPr>
            <a:spLocks noGrp="1"/>
          </p:cNvSpPr>
          <p:nvPr>
            <p:ph type="body" idx="30"/>
          </p:nvPr>
        </p:nvSpPr>
        <p:spPr>
          <a:xfrm>
            <a:off x="1213862" y="4608523"/>
            <a:ext cx="4411705" cy="312380"/>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4" name="Text Placeholder 10">
            <a:extLst>
              <a:ext uri="{FF2B5EF4-FFF2-40B4-BE49-F238E27FC236}">
                <a16:creationId xmlns:a16="http://schemas.microsoft.com/office/drawing/2014/main" id="{7A332327-16D9-9B48-8EAC-A4F377D5904D}"/>
              </a:ext>
            </a:extLst>
          </p:cNvPr>
          <p:cNvSpPr>
            <a:spLocks noGrp="1"/>
          </p:cNvSpPr>
          <p:nvPr>
            <p:ph type="body" sz="quarter" idx="33"/>
          </p:nvPr>
        </p:nvSpPr>
        <p:spPr>
          <a:xfrm>
            <a:off x="7358765" y="2361562"/>
            <a:ext cx="4411704" cy="365077"/>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5" name="Text Placeholder 2">
            <a:extLst>
              <a:ext uri="{FF2B5EF4-FFF2-40B4-BE49-F238E27FC236}">
                <a16:creationId xmlns:a16="http://schemas.microsoft.com/office/drawing/2014/main" id="{8EB0263B-D418-C14A-A00B-092B5EB5C515}"/>
              </a:ext>
            </a:extLst>
          </p:cNvPr>
          <p:cNvSpPr>
            <a:spLocks noGrp="1"/>
          </p:cNvSpPr>
          <p:nvPr>
            <p:ph type="body" idx="34"/>
          </p:nvPr>
        </p:nvSpPr>
        <p:spPr>
          <a:xfrm>
            <a:off x="7358764" y="2114704"/>
            <a:ext cx="4411705" cy="312380"/>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6" name="Text Placeholder 10">
            <a:extLst>
              <a:ext uri="{FF2B5EF4-FFF2-40B4-BE49-F238E27FC236}">
                <a16:creationId xmlns:a16="http://schemas.microsoft.com/office/drawing/2014/main" id="{53CC49A6-2AB5-664B-9A6C-56D70E1382D7}"/>
              </a:ext>
            </a:extLst>
          </p:cNvPr>
          <p:cNvSpPr>
            <a:spLocks noGrp="1"/>
          </p:cNvSpPr>
          <p:nvPr>
            <p:ph type="body" sz="quarter" idx="35"/>
          </p:nvPr>
        </p:nvSpPr>
        <p:spPr>
          <a:xfrm>
            <a:off x="7358765" y="3594617"/>
            <a:ext cx="4411704" cy="365077"/>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7" name="Text Placeholder 2">
            <a:extLst>
              <a:ext uri="{FF2B5EF4-FFF2-40B4-BE49-F238E27FC236}">
                <a16:creationId xmlns:a16="http://schemas.microsoft.com/office/drawing/2014/main" id="{718CCABC-AF06-5241-8D13-EB2F4637D435}"/>
              </a:ext>
            </a:extLst>
          </p:cNvPr>
          <p:cNvSpPr>
            <a:spLocks noGrp="1"/>
          </p:cNvSpPr>
          <p:nvPr>
            <p:ph type="body" idx="36"/>
          </p:nvPr>
        </p:nvSpPr>
        <p:spPr>
          <a:xfrm>
            <a:off x="7358764" y="3347759"/>
            <a:ext cx="4411705" cy="312380"/>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8" name="Text Placeholder 10">
            <a:extLst>
              <a:ext uri="{FF2B5EF4-FFF2-40B4-BE49-F238E27FC236}">
                <a16:creationId xmlns:a16="http://schemas.microsoft.com/office/drawing/2014/main" id="{5119242C-1FE8-C140-9349-8172F954E3CB}"/>
              </a:ext>
            </a:extLst>
          </p:cNvPr>
          <p:cNvSpPr>
            <a:spLocks noGrp="1"/>
          </p:cNvSpPr>
          <p:nvPr>
            <p:ph type="body" sz="quarter" idx="37"/>
          </p:nvPr>
        </p:nvSpPr>
        <p:spPr>
          <a:xfrm>
            <a:off x="7358765" y="4855381"/>
            <a:ext cx="4411704" cy="365077"/>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9" name="Text Placeholder 2">
            <a:extLst>
              <a:ext uri="{FF2B5EF4-FFF2-40B4-BE49-F238E27FC236}">
                <a16:creationId xmlns:a16="http://schemas.microsoft.com/office/drawing/2014/main" id="{23F2AE0B-3E70-BB47-8FBC-FE66A5A297BD}"/>
              </a:ext>
            </a:extLst>
          </p:cNvPr>
          <p:cNvSpPr>
            <a:spLocks noGrp="1"/>
          </p:cNvSpPr>
          <p:nvPr>
            <p:ph type="body" idx="38"/>
          </p:nvPr>
        </p:nvSpPr>
        <p:spPr>
          <a:xfrm>
            <a:off x="7358764" y="4608523"/>
            <a:ext cx="4411705" cy="312380"/>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cxnSp>
        <p:nvCxnSpPr>
          <p:cNvPr id="79" name="Straight Connector 78">
            <a:extLst>
              <a:ext uri="{FF2B5EF4-FFF2-40B4-BE49-F238E27FC236}">
                <a16:creationId xmlns:a16="http://schemas.microsoft.com/office/drawing/2014/main" id="{6AF7CBB0-F32C-B84C-AEEA-FA0944BBB865}"/>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95857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8C966-1520-7351-BE8E-3C003C16A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BCF024-E99D-2D9C-362F-4436327359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E64E44-AA9C-2278-625D-1F638454A3AE}"/>
              </a:ext>
            </a:extLst>
          </p:cNvPr>
          <p:cNvSpPr>
            <a:spLocks noGrp="1"/>
          </p:cNvSpPr>
          <p:nvPr>
            <p:ph type="dt" sz="half" idx="10"/>
          </p:nvPr>
        </p:nvSpPr>
        <p:spPr/>
        <p:txBody>
          <a:bodyPr/>
          <a:lstStyle/>
          <a:p>
            <a:fld id="{86F7D4A4-E125-48AA-9E32-59A04501B6F7}" type="datetimeFigureOut">
              <a:rPr lang="en-US" smtClean="0"/>
              <a:t>10/13/23</a:t>
            </a:fld>
            <a:endParaRPr lang="en-US"/>
          </a:p>
        </p:txBody>
      </p:sp>
      <p:sp>
        <p:nvSpPr>
          <p:cNvPr id="5" name="Footer Placeholder 4">
            <a:extLst>
              <a:ext uri="{FF2B5EF4-FFF2-40B4-BE49-F238E27FC236}">
                <a16:creationId xmlns:a16="http://schemas.microsoft.com/office/drawing/2014/main" id="{3A88A8CB-F4F4-19B2-C920-76DAB3034F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9C1A97-5BEF-EF5C-6D41-6121F74822E0}"/>
              </a:ext>
            </a:extLst>
          </p:cNvPr>
          <p:cNvSpPr>
            <a:spLocks noGrp="1"/>
          </p:cNvSpPr>
          <p:nvPr>
            <p:ph type="sldNum" sz="quarter" idx="12"/>
          </p:nvPr>
        </p:nvSpPr>
        <p:spPr/>
        <p:txBody>
          <a:bodyPr/>
          <a:lstStyle/>
          <a:p>
            <a:fld id="{1D7A6282-272D-451D-A170-BE3638B8E5CD}" type="slidenum">
              <a:rPr lang="en-US" smtClean="0"/>
              <a:t>‹#›</a:t>
            </a:fld>
            <a:endParaRPr lang="en-US"/>
          </a:p>
        </p:txBody>
      </p:sp>
    </p:spTree>
    <p:extLst>
      <p:ext uri="{BB962C8B-B14F-4D97-AF65-F5344CB8AC3E}">
        <p14:creationId xmlns:p14="http://schemas.microsoft.com/office/powerpoint/2010/main" val="2983987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esentation Title_5">
    <p:bg>
      <p:bgPr>
        <a:solidFill>
          <a:schemeClr val="tx1"/>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37D7B648-BE60-43F4-8E11-2AB267410D48}"/>
              </a:ext>
            </a:extLst>
          </p:cNvPr>
          <p:cNvSpPr>
            <a:spLocks noGrp="1"/>
          </p:cNvSpPr>
          <p:nvPr>
            <p:ph type="pic" sz="quarter" idx="10"/>
          </p:nvPr>
        </p:nvSpPr>
        <p:spPr>
          <a:xfrm>
            <a:off x="0" y="0"/>
            <a:ext cx="12192001" cy="6858000"/>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endParaRPr lang="en-US" dirty="0"/>
          </a:p>
        </p:txBody>
      </p:sp>
      <p:sp>
        <p:nvSpPr>
          <p:cNvPr id="4" name="Text Placeholder 2">
            <a:extLst>
              <a:ext uri="{FF2B5EF4-FFF2-40B4-BE49-F238E27FC236}">
                <a16:creationId xmlns:a16="http://schemas.microsoft.com/office/drawing/2014/main" id="{01662FCA-743F-AC4A-B6AC-269A9A26ECF8}"/>
              </a:ext>
            </a:extLst>
          </p:cNvPr>
          <p:cNvSpPr>
            <a:spLocks noGrp="1"/>
          </p:cNvSpPr>
          <p:nvPr>
            <p:ph type="body" idx="13" hasCustomPrompt="1"/>
          </p:nvPr>
        </p:nvSpPr>
        <p:spPr>
          <a:xfrm>
            <a:off x="1524000" y="5286196"/>
            <a:ext cx="4179375" cy="356462"/>
          </a:xfrm>
        </p:spPr>
        <p:txBody>
          <a:bodyPr lIns="0" rIns="0">
            <a:normAutofit/>
          </a:bodyPr>
          <a:lstStyle>
            <a:lvl1pPr marL="0" indent="0">
              <a:buNone/>
              <a:defRPr sz="1800" b="1" i="0" cap="all" spc="300" baseline="0">
                <a:solidFill>
                  <a:schemeClr val="bg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goes here</a:t>
            </a:r>
          </a:p>
        </p:txBody>
      </p:sp>
      <p:sp>
        <p:nvSpPr>
          <p:cNvPr id="5" name="Title 1">
            <a:extLst>
              <a:ext uri="{FF2B5EF4-FFF2-40B4-BE49-F238E27FC236}">
                <a16:creationId xmlns:a16="http://schemas.microsoft.com/office/drawing/2014/main" id="{BBC2EA4E-1692-1548-A245-3DC65B856DEB}"/>
              </a:ext>
            </a:extLst>
          </p:cNvPr>
          <p:cNvSpPr>
            <a:spLocks noGrp="1"/>
          </p:cNvSpPr>
          <p:nvPr>
            <p:ph type="ctrTitle"/>
          </p:nvPr>
        </p:nvSpPr>
        <p:spPr>
          <a:xfrm>
            <a:off x="1524000" y="2715790"/>
            <a:ext cx="4179376" cy="2387600"/>
          </a:xfrm>
        </p:spPr>
        <p:txBody>
          <a:bodyPr lIns="0" rIns="0" anchor="b">
            <a:normAutofit/>
          </a:bodyPr>
          <a:lstStyle>
            <a:lvl1pPr algn="l">
              <a:defRPr sz="4800" b="0" i="0" cap="all" baseline="0">
                <a:solidFill>
                  <a:schemeClr val="bg1"/>
                </a:solidFill>
                <a:latin typeface="Sagona ExtraLight" panose="02020303050505020204" pitchFamily="18" charset="0"/>
              </a:defRPr>
            </a:lvl1pPr>
          </a:lstStyle>
          <a:p>
            <a:r>
              <a:rPr lang="en-US"/>
              <a:t>Click to edit Master title style</a:t>
            </a:r>
            <a:endParaRPr lang="en-US" dirty="0"/>
          </a:p>
        </p:txBody>
      </p:sp>
      <p:cxnSp>
        <p:nvCxnSpPr>
          <p:cNvPr id="7" name="Straight Connector 6">
            <a:extLst>
              <a:ext uri="{FF2B5EF4-FFF2-40B4-BE49-F238E27FC236}">
                <a16:creationId xmlns:a16="http://schemas.microsoft.com/office/drawing/2014/main" id="{DB4FF4E3-951F-F040-800F-0DDAC2CCC507}"/>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542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_1">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10/13/23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1627321" y="339645"/>
            <a:ext cx="10134369" cy="1002552"/>
          </a:xfrm>
        </p:spPr>
        <p:txBody>
          <a:bodyPr lIns="0" rIns="0" anchor="b">
            <a:noAutofit/>
          </a:bodyPr>
          <a:lstStyle>
            <a:lvl1pPr algn="l">
              <a:defRPr sz="4000" b="1" i="0" cap="all" baseline="0">
                <a:solidFill>
                  <a:schemeClr val="accent4">
                    <a:lumMod val="75000"/>
                  </a:schemeClr>
                </a:solidFill>
                <a:latin typeface="Sagona ExtraLight" panose="02020303050505020204" pitchFamily="18" charset="0"/>
              </a:defRPr>
            </a:lvl1pPr>
          </a:lstStyle>
          <a:p>
            <a:r>
              <a:rPr lang="en-US" dirty="0"/>
              <a:t>TITLE GOE HERE</a:t>
            </a:r>
          </a:p>
        </p:txBody>
      </p:sp>
      <p:sp>
        <p:nvSpPr>
          <p:cNvPr id="11" name="Text Placeholder 10">
            <a:extLst>
              <a:ext uri="{FF2B5EF4-FFF2-40B4-BE49-F238E27FC236}">
                <a16:creationId xmlns:a16="http://schemas.microsoft.com/office/drawing/2014/main" id="{3D67D640-AB06-EE4B-868D-F46A30705F62}"/>
              </a:ext>
            </a:extLst>
          </p:cNvPr>
          <p:cNvSpPr>
            <a:spLocks noGrp="1"/>
          </p:cNvSpPr>
          <p:nvPr>
            <p:ph type="body" sz="quarter" idx="14"/>
          </p:nvPr>
        </p:nvSpPr>
        <p:spPr>
          <a:xfrm>
            <a:off x="1627322" y="1789471"/>
            <a:ext cx="10134371" cy="4178065"/>
          </a:xfrm>
        </p:spPr>
        <p:txBody>
          <a:bodyPr lIns="0" rIns="0" anchor="t">
            <a:normAutofit/>
          </a:bodyPr>
          <a:lstStyle>
            <a:lvl1pPr marL="285750" indent="-285750">
              <a:lnSpc>
                <a:spcPct val="100000"/>
              </a:lnSpc>
              <a:spcAft>
                <a:spcPts val="600"/>
              </a:spcAft>
              <a:buFont typeface="Wingdings" panose="05000000000000000000" pitchFamily="2" charset="2"/>
              <a:buChar char="Ø"/>
              <a:defRPr sz="2800">
                <a:latin typeface="Georgia" panose="02040502050405020303" pitchFamily="18" charset="0"/>
              </a:defRPr>
            </a:lvl1pPr>
            <a:lvl2pPr marL="742950" indent="-285750">
              <a:lnSpc>
                <a:spcPct val="100000"/>
              </a:lnSpc>
              <a:spcAft>
                <a:spcPts val="600"/>
              </a:spcAft>
              <a:buFont typeface="Wingdings" panose="05000000000000000000" pitchFamily="2" charset="2"/>
              <a:buChar char="Ø"/>
              <a:defRPr sz="2400">
                <a:latin typeface="Georgia" panose="02040502050405020303" pitchFamily="18" charset="0"/>
              </a:defRPr>
            </a:lvl2pPr>
            <a:lvl3pPr marL="1200150" indent="-285750">
              <a:lnSpc>
                <a:spcPct val="100000"/>
              </a:lnSpc>
              <a:spcAft>
                <a:spcPts val="600"/>
              </a:spcAft>
              <a:buFont typeface="Wingdings" panose="05000000000000000000" pitchFamily="2" charset="2"/>
              <a:buChar char="Ø"/>
              <a:defRPr sz="2000">
                <a:latin typeface="Georgia" panose="02040502050405020303" pitchFamily="18" charset="0"/>
              </a:defRPr>
            </a:lvl3pPr>
            <a:lvl4pPr marL="1657350" indent="-285750">
              <a:lnSpc>
                <a:spcPct val="100000"/>
              </a:lnSpc>
              <a:spcAft>
                <a:spcPts val="600"/>
              </a:spcAft>
              <a:buFont typeface="Wingdings" panose="05000000000000000000" pitchFamily="2" charset="2"/>
              <a:buChar char="Ø"/>
              <a:defRPr sz="1600">
                <a:latin typeface="Georgia" panose="02040502050405020303" pitchFamily="18" charset="0"/>
              </a:defRPr>
            </a:lvl4pPr>
            <a:lvl5pPr marL="2114550" indent="-285750">
              <a:lnSpc>
                <a:spcPct val="100000"/>
              </a:lnSpc>
              <a:spcAft>
                <a:spcPts val="600"/>
              </a:spcAft>
              <a:buFont typeface="Wingdings" panose="05000000000000000000" pitchFamily="2" charset="2"/>
              <a:buChar char="Ø"/>
              <a:defRPr sz="1600">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78CECE2-CD4D-4A44-927A-53FFE158AF1C}"/>
              </a:ext>
            </a:extLst>
          </p:cNvPr>
          <p:cNvCxnSpPr>
            <a:cxnSpLocks/>
          </p:cNvCxnSpPr>
          <p:nvPr userDrawn="1"/>
        </p:nvCxnSpPr>
        <p:spPr>
          <a:xfrm>
            <a:off x="1134319"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2" descr="Jeanne Kitchens to Present at AACC Workforce Development Institute -  Credential Engine">
            <a:extLst>
              <a:ext uri="{FF2B5EF4-FFF2-40B4-BE49-F238E27FC236}">
                <a16:creationId xmlns:a16="http://schemas.microsoft.com/office/drawing/2014/main" id="{878CBCD2-5275-4C02-9E92-751BDCFC8B4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56980" y="6055437"/>
            <a:ext cx="1596837" cy="597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9790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_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10/13/23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392623" y="339645"/>
            <a:ext cx="10115219"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dirty="0"/>
              <a:t>TITLE GOE HERE</a:t>
            </a:r>
          </a:p>
        </p:txBody>
      </p:sp>
      <p:sp>
        <p:nvSpPr>
          <p:cNvPr id="11" name="Text Placeholder 10">
            <a:extLst>
              <a:ext uri="{FF2B5EF4-FFF2-40B4-BE49-F238E27FC236}">
                <a16:creationId xmlns:a16="http://schemas.microsoft.com/office/drawing/2014/main" id="{3D67D640-AB06-EE4B-868D-F46A30705F62}"/>
              </a:ext>
            </a:extLst>
          </p:cNvPr>
          <p:cNvSpPr>
            <a:spLocks noGrp="1"/>
          </p:cNvSpPr>
          <p:nvPr>
            <p:ph type="body" sz="quarter" idx="14"/>
          </p:nvPr>
        </p:nvSpPr>
        <p:spPr>
          <a:xfrm>
            <a:off x="392624" y="1507066"/>
            <a:ext cx="10115221" cy="4849283"/>
          </a:xfrm>
        </p:spPr>
        <p:txBody>
          <a:bodyPr lIns="0" rIns="0" anchor="t">
            <a:normAutofit/>
          </a:bodyPr>
          <a:lstStyle>
            <a:lvl1pPr marL="0" indent="0">
              <a:lnSpc>
                <a:spcPct val="100000"/>
              </a:lnSpc>
              <a:buNone/>
              <a:defRPr sz="1600">
                <a:latin typeface="+mj-lt"/>
              </a:defRPr>
            </a:lvl1pPr>
            <a:lvl2pPr marL="457200" indent="0">
              <a:lnSpc>
                <a:spcPct val="100000"/>
              </a:lnSpc>
              <a:buNone/>
              <a:defRPr sz="1600">
                <a:latin typeface="+mj-lt"/>
              </a:defRPr>
            </a:lvl2pPr>
            <a:lvl3pPr marL="914400" indent="0">
              <a:lnSpc>
                <a:spcPct val="100000"/>
              </a:lnSpc>
              <a:buNone/>
              <a:defRPr sz="1600">
                <a:latin typeface="+mj-lt"/>
              </a:defRPr>
            </a:lvl3pPr>
            <a:lvl4pPr marL="1371600" indent="0">
              <a:lnSpc>
                <a:spcPct val="100000"/>
              </a:lnSpc>
              <a:buNone/>
              <a:defRPr sz="1600">
                <a:latin typeface="+mj-lt"/>
              </a:defRPr>
            </a:lvl4pPr>
            <a:lvl5pPr marL="1828800" indent="0">
              <a:lnSpc>
                <a:spcPct val="100000"/>
              </a:lnSpc>
              <a:buNone/>
              <a:defRPr sz="16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A21F7CE-A4E6-574A-B490-8FC432772886}"/>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2512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_3">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10/13/23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392623" y="339645"/>
            <a:ext cx="11369068"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dirty="0"/>
              <a:t>TITLE GOE HERE</a:t>
            </a:r>
          </a:p>
        </p:txBody>
      </p:sp>
      <p:sp>
        <p:nvSpPr>
          <p:cNvPr id="11" name="Text Placeholder 10">
            <a:extLst>
              <a:ext uri="{FF2B5EF4-FFF2-40B4-BE49-F238E27FC236}">
                <a16:creationId xmlns:a16="http://schemas.microsoft.com/office/drawing/2014/main" id="{3D67D640-AB06-EE4B-868D-F46A30705F62}"/>
              </a:ext>
            </a:extLst>
          </p:cNvPr>
          <p:cNvSpPr>
            <a:spLocks noGrp="1"/>
          </p:cNvSpPr>
          <p:nvPr>
            <p:ph type="body" sz="quarter" idx="14"/>
          </p:nvPr>
        </p:nvSpPr>
        <p:spPr>
          <a:xfrm>
            <a:off x="392624" y="1507066"/>
            <a:ext cx="11369070" cy="4849283"/>
          </a:xfrm>
        </p:spPr>
        <p:txBody>
          <a:bodyPr lIns="0" rIns="0" anchor="t">
            <a:normAutofit/>
          </a:bodyPr>
          <a:lstStyle>
            <a:lvl1pPr marL="0" indent="0">
              <a:lnSpc>
                <a:spcPct val="100000"/>
              </a:lnSpc>
              <a:buNone/>
              <a:defRPr sz="1600">
                <a:latin typeface="+mj-lt"/>
              </a:defRPr>
            </a:lvl1pPr>
            <a:lvl2pPr marL="457200" indent="0">
              <a:lnSpc>
                <a:spcPct val="100000"/>
              </a:lnSpc>
              <a:buNone/>
              <a:defRPr sz="1600">
                <a:latin typeface="+mj-lt"/>
              </a:defRPr>
            </a:lvl2pPr>
            <a:lvl3pPr marL="914400" indent="0">
              <a:lnSpc>
                <a:spcPct val="100000"/>
              </a:lnSpc>
              <a:buNone/>
              <a:defRPr sz="1600">
                <a:latin typeface="+mj-lt"/>
              </a:defRPr>
            </a:lvl3pPr>
            <a:lvl4pPr marL="1371600" indent="0">
              <a:lnSpc>
                <a:spcPct val="100000"/>
              </a:lnSpc>
              <a:buNone/>
              <a:defRPr sz="1600">
                <a:latin typeface="+mj-lt"/>
              </a:defRPr>
            </a:lvl4pPr>
            <a:lvl5pPr marL="1828800" indent="0">
              <a:lnSpc>
                <a:spcPct val="100000"/>
              </a:lnSpc>
              <a:buNone/>
              <a:defRPr sz="16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CF93E56-30EE-384E-9A8A-090C645582DB}"/>
              </a:ext>
            </a:extLst>
          </p:cNvPr>
          <p:cNvCxnSpPr>
            <a:cxnSpLocks/>
          </p:cNvCxnSpPr>
          <p:nvPr userDrawn="1"/>
        </p:nvCxnSpPr>
        <p:spPr>
          <a:xfrm>
            <a:off x="392623" y="1405468"/>
            <a:ext cx="11369068"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5057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_4">
    <p:spTree>
      <p:nvGrpSpPr>
        <p:cNvPr id="1" name=""/>
        <p:cNvGrpSpPr/>
        <p:nvPr/>
      </p:nvGrpSpPr>
      <p:grpSpPr>
        <a:xfrm>
          <a:off x="0" y="0"/>
          <a:ext cx="0" cy="0"/>
          <a:chOff x="0" y="0"/>
          <a:chExt cx="0" cy="0"/>
        </a:xfrm>
      </p:grpSpPr>
      <p:sp>
        <p:nvSpPr>
          <p:cNvPr id="12" name="Picture Placeholder 5">
            <a:extLst>
              <a:ext uri="{FF2B5EF4-FFF2-40B4-BE49-F238E27FC236}">
                <a16:creationId xmlns:a16="http://schemas.microsoft.com/office/drawing/2014/main" id="{91DF7114-976E-3345-A7C4-77F951EA42C4}"/>
              </a:ext>
            </a:extLst>
          </p:cNvPr>
          <p:cNvSpPr>
            <a:spLocks noGrp="1"/>
          </p:cNvSpPr>
          <p:nvPr>
            <p:ph type="pic" sz="quarter" idx="15"/>
          </p:nvPr>
        </p:nvSpPr>
        <p:spPr>
          <a:xfrm>
            <a:off x="1" y="-1"/>
            <a:ext cx="12192000" cy="6857999"/>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endParaRPr lang="en-US" dirty="0"/>
          </a:p>
        </p:txBody>
      </p:sp>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10/13/23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1627321" y="339645"/>
            <a:ext cx="10134369" cy="1002552"/>
          </a:xfrm>
        </p:spPr>
        <p:txBody>
          <a:bodyPr lIns="0" rIns="0" anchor="b">
            <a:noAutofit/>
          </a:bodyPr>
          <a:lstStyle>
            <a:lvl1pPr algn="l">
              <a:defRPr sz="4500" b="0" i="0" cap="all" baseline="0">
                <a:solidFill>
                  <a:schemeClr val="bg1"/>
                </a:solidFill>
                <a:latin typeface="Sagona ExtraLight" panose="02020303050505020204" pitchFamily="18" charset="0"/>
              </a:defRPr>
            </a:lvl1pPr>
          </a:lstStyle>
          <a:p>
            <a:r>
              <a:rPr lang="en-US" dirty="0"/>
              <a:t>TITLE GOE HERE</a:t>
            </a:r>
          </a:p>
        </p:txBody>
      </p:sp>
      <p:sp>
        <p:nvSpPr>
          <p:cNvPr id="11" name="Text Placeholder 10">
            <a:extLst>
              <a:ext uri="{FF2B5EF4-FFF2-40B4-BE49-F238E27FC236}">
                <a16:creationId xmlns:a16="http://schemas.microsoft.com/office/drawing/2014/main" id="{3D67D640-AB06-EE4B-868D-F46A30705F62}"/>
              </a:ext>
            </a:extLst>
          </p:cNvPr>
          <p:cNvSpPr>
            <a:spLocks noGrp="1"/>
          </p:cNvSpPr>
          <p:nvPr>
            <p:ph type="body" sz="quarter" idx="14"/>
          </p:nvPr>
        </p:nvSpPr>
        <p:spPr>
          <a:xfrm>
            <a:off x="1627322" y="1507066"/>
            <a:ext cx="10134371" cy="4849283"/>
          </a:xfrm>
        </p:spPr>
        <p:txBody>
          <a:bodyPr lIns="0" rIns="0" anchor="t">
            <a:normAutofit/>
          </a:bodyPr>
          <a:lstStyle>
            <a:lvl1pPr marL="0" indent="0">
              <a:lnSpc>
                <a:spcPct val="100000"/>
              </a:lnSpc>
              <a:buNone/>
              <a:defRPr sz="1600">
                <a:solidFill>
                  <a:schemeClr val="bg1"/>
                </a:solidFill>
                <a:latin typeface="+mj-lt"/>
              </a:defRPr>
            </a:lvl1pPr>
            <a:lvl2pPr marL="457200" indent="0">
              <a:lnSpc>
                <a:spcPct val="100000"/>
              </a:lnSpc>
              <a:buNone/>
              <a:defRPr sz="1600">
                <a:solidFill>
                  <a:schemeClr val="bg1"/>
                </a:solidFill>
                <a:latin typeface="+mj-lt"/>
              </a:defRPr>
            </a:lvl2pPr>
            <a:lvl3pPr marL="914400" indent="0">
              <a:lnSpc>
                <a:spcPct val="100000"/>
              </a:lnSpc>
              <a:buNone/>
              <a:defRPr sz="1600">
                <a:solidFill>
                  <a:schemeClr val="bg1"/>
                </a:solidFill>
                <a:latin typeface="+mj-lt"/>
              </a:defRPr>
            </a:lvl3pPr>
            <a:lvl4pPr marL="1371600" indent="0">
              <a:lnSpc>
                <a:spcPct val="100000"/>
              </a:lnSpc>
              <a:buNone/>
              <a:defRPr sz="1600">
                <a:solidFill>
                  <a:schemeClr val="bg1"/>
                </a:solidFill>
                <a:latin typeface="+mj-lt"/>
              </a:defRPr>
            </a:lvl4pPr>
            <a:lvl5pPr marL="1828800" indent="0">
              <a:lnSpc>
                <a:spcPct val="100000"/>
              </a:lnSpc>
              <a:buNone/>
              <a:defRPr sz="1600">
                <a:solidFill>
                  <a:schemeClr val="bg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78CECE2-CD4D-4A44-927A-53FFE158AF1C}"/>
              </a:ext>
            </a:extLst>
          </p:cNvPr>
          <p:cNvCxnSpPr>
            <a:cxnSpLocks/>
          </p:cNvCxnSpPr>
          <p:nvPr userDrawn="1"/>
        </p:nvCxnSpPr>
        <p:spPr>
          <a:xfrm>
            <a:off x="1134319"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8067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_5">
    <p:spTree>
      <p:nvGrpSpPr>
        <p:cNvPr id="1" name=""/>
        <p:cNvGrpSpPr/>
        <p:nvPr/>
      </p:nvGrpSpPr>
      <p:grpSpPr>
        <a:xfrm>
          <a:off x="0" y="0"/>
          <a:ext cx="0" cy="0"/>
          <a:chOff x="0" y="0"/>
          <a:chExt cx="0" cy="0"/>
        </a:xfrm>
      </p:grpSpPr>
      <p:sp>
        <p:nvSpPr>
          <p:cNvPr id="10" name="Picture Placeholder 5">
            <a:extLst>
              <a:ext uri="{FF2B5EF4-FFF2-40B4-BE49-F238E27FC236}">
                <a16:creationId xmlns:a16="http://schemas.microsoft.com/office/drawing/2014/main" id="{CCA2E80D-B045-2346-9C1F-70BFBD4AF7BA}"/>
              </a:ext>
            </a:extLst>
          </p:cNvPr>
          <p:cNvSpPr>
            <a:spLocks noGrp="1"/>
          </p:cNvSpPr>
          <p:nvPr>
            <p:ph type="pic" sz="quarter" idx="15"/>
          </p:nvPr>
        </p:nvSpPr>
        <p:spPr>
          <a:xfrm>
            <a:off x="1" y="-1"/>
            <a:ext cx="12192000" cy="6857999"/>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endParaRPr lang="en-US" dirty="0"/>
          </a:p>
        </p:txBody>
      </p:sp>
      <p:sp>
        <p:nvSpPr>
          <p:cNvPr id="3" name="Date Placeholder 2">
            <a:extLst>
              <a:ext uri="{FF2B5EF4-FFF2-40B4-BE49-F238E27FC236}">
                <a16:creationId xmlns:a16="http://schemas.microsoft.com/office/drawing/2014/main" id="{2062DFD1-09C0-6845-8219-0846F32EDEFA}"/>
              </a:ext>
            </a:extLst>
          </p:cNvPr>
          <p:cNvSpPr>
            <a:spLocks noGrp="1"/>
          </p:cNvSpPr>
          <p:nvPr>
            <p:ph type="dt" sz="half" idx="10"/>
          </p:nvPr>
        </p:nvSpPr>
        <p:spPr/>
        <p:txBody>
          <a:bodyPr/>
          <a:lstStyle/>
          <a:p>
            <a:fld id="{8F9F391E-143D-F948-ADAE-29AEA3C1EBFB}" type="datetimeFigureOut">
              <a:rPr lang="en-US" smtClean="0"/>
              <a:t>10/13/23</a:t>
            </a:fld>
            <a:endParaRPr lang="en-US" dirty="0"/>
          </a:p>
        </p:txBody>
      </p:sp>
      <p:sp>
        <p:nvSpPr>
          <p:cNvPr id="4" name="Footer Placeholder 3">
            <a:extLst>
              <a:ext uri="{FF2B5EF4-FFF2-40B4-BE49-F238E27FC236}">
                <a16:creationId xmlns:a16="http://schemas.microsoft.com/office/drawing/2014/main" id="{CB7D7355-C4D0-1F4D-A365-E4AF1D8FED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dirty="0"/>
          </a:p>
        </p:txBody>
      </p:sp>
      <p:sp>
        <p:nvSpPr>
          <p:cNvPr id="7" name="Title 1">
            <a:extLst>
              <a:ext uri="{FF2B5EF4-FFF2-40B4-BE49-F238E27FC236}">
                <a16:creationId xmlns:a16="http://schemas.microsoft.com/office/drawing/2014/main" id="{9B04801C-3319-AC43-9484-8377A4F8F253}"/>
              </a:ext>
            </a:extLst>
          </p:cNvPr>
          <p:cNvSpPr>
            <a:spLocks noGrp="1"/>
          </p:cNvSpPr>
          <p:nvPr>
            <p:ph type="ctrTitle" hasCustomPrompt="1"/>
          </p:nvPr>
        </p:nvSpPr>
        <p:spPr>
          <a:xfrm>
            <a:off x="392623" y="339645"/>
            <a:ext cx="11369068" cy="1002552"/>
          </a:xfrm>
        </p:spPr>
        <p:txBody>
          <a:bodyPr lIns="0" rIns="0" anchor="b">
            <a:noAutofit/>
          </a:bodyPr>
          <a:lstStyle>
            <a:lvl1pPr algn="l">
              <a:defRPr sz="4500" b="0" i="0" cap="all" baseline="0">
                <a:solidFill>
                  <a:schemeClr val="bg1"/>
                </a:solidFill>
                <a:latin typeface="Sagona ExtraLight" panose="02020303050505020204" pitchFamily="18" charset="0"/>
              </a:defRPr>
            </a:lvl1pPr>
          </a:lstStyle>
          <a:p>
            <a:r>
              <a:rPr lang="en-US" dirty="0"/>
              <a:t>TITLE GOE HERE</a:t>
            </a:r>
          </a:p>
        </p:txBody>
      </p:sp>
      <p:sp>
        <p:nvSpPr>
          <p:cNvPr id="11" name="Text Placeholder 10">
            <a:extLst>
              <a:ext uri="{FF2B5EF4-FFF2-40B4-BE49-F238E27FC236}">
                <a16:creationId xmlns:a16="http://schemas.microsoft.com/office/drawing/2014/main" id="{3D67D640-AB06-EE4B-868D-F46A30705F62}"/>
              </a:ext>
            </a:extLst>
          </p:cNvPr>
          <p:cNvSpPr>
            <a:spLocks noGrp="1"/>
          </p:cNvSpPr>
          <p:nvPr>
            <p:ph type="body" sz="quarter" idx="14"/>
          </p:nvPr>
        </p:nvSpPr>
        <p:spPr>
          <a:xfrm>
            <a:off x="392624" y="1507066"/>
            <a:ext cx="11369070" cy="4849283"/>
          </a:xfrm>
        </p:spPr>
        <p:txBody>
          <a:bodyPr lIns="0" rIns="0" anchor="t">
            <a:normAutofit/>
          </a:bodyPr>
          <a:lstStyle>
            <a:lvl1pPr marL="0" indent="0">
              <a:lnSpc>
                <a:spcPct val="100000"/>
              </a:lnSpc>
              <a:buNone/>
              <a:defRPr sz="1600">
                <a:solidFill>
                  <a:schemeClr val="bg1"/>
                </a:solidFill>
                <a:latin typeface="+mj-lt"/>
              </a:defRPr>
            </a:lvl1pPr>
            <a:lvl2pPr marL="457200" indent="0">
              <a:lnSpc>
                <a:spcPct val="100000"/>
              </a:lnSpc>
              <a:buNone/>
              <a:defRPr sz="1600">
                <a:solidFill>
                  <a:schemeClr val="bg1"/>
                </a:solidFill>
                <a:latin typeface="+mj-lt"/>
              </a:defRPr>
            </a:lvl2pPr>
            <a:lvl3pPr marL="914400" indent="0">
              <a:lnSpc>
                <a:spcPct val="100000"/>
              </a:lnSpc>
              <a:buNone/>
              <a:defRPr sz="1600">
                <a:solidFill>
                  <a:schemeClr val="bg1"/>
                </a:solidFill>
                <a:latin typeface="+mj-lt"/>
              </a:defRPr>
            </a:lvl3pPr>
            <a:lvl4pPr marL="1371600" indent="0">
              <a:lnSpc>
                <a:spcPct val="100000"/>
              </a:lnSpc>
              <a:buNone/>
              <a:defRPr sz="1600">
                <a:solidFill>
                  <a:schemeClr val="bg1"/>
                </a:solidFill>
                <a:latin typeface="+mj-lt"/>
              </a:defRPr>
            </a:lvl4pPr>
            <a:lvl5pPr marL="1828800" indent="0">
              <a:lnSpc>
                <a:spcPct val="100000"/>
              </a:lnSpc>
              <a:buNone/>
              <a:defRPr sz="1600">
                <a:solidFill>
                  <a:schemeClr val="bg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3" name="Straight Connector 12">
            <a:extLst>
              <a:ext uri="{FF2B5EF4-FFF2-40B4-BE49-F238E27FC236}">
                <a16:creationId xmlns:a16="http://schemas.microsoft.com/office/drawing/2014/main"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40B4699-8C04-D74B-BFAF-27221E81DEBB}"/>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3870572"/>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902FA6-24E0-3C4A-8B7A-F529DB1228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845A71-C369-2A42-A14F-2BD1985F75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870798-FB93-8742-9A92-FA7A241AFA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56824-A55C-4F44-B9CB-109B027241D7}" type="datetimeFigureOut">
              <a:rPr lang="en-US" smtClean="0"/>
              <a:t>10/13/23</a:t>
            </a:fld>
            <a:endParaRPr lang="en-US" dirty="0"/>
          </a:p>
        </p:txBody>
      </p:sp>
      <p:sp>
        <p:nvSpPr>
          <p:cNvPr id="5" name="Footer Placeholder 4">
            <a:extLst>
              <a:ext uri="{FF2B5EF4-FFF2-40B4-BE49-F238E27FC236}">
                <a16:creationId xmlns:a16="http://schemas.microsoft.com/office/drawing/2014/main" id="{7642A715-D537-DD4B-8BE6-1E573155F1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FA9E735-B191-784C-98F7-65384DACA4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6627B-E4D5-2947-8E88-B84039729B99}" type="slidenum">
              <a:rPr lang="en-US" smtClean="0"/>
              <a:t>‹#›</a:t>
            </a:fld>
            <a:endParaRPr lang="en-US" dirty="0"/>
          </a:p>
        </p:txBody>
      </p:sp>
    </p:spTree>
    <p:extLst>
      <p:ext uri="{BB962C8B-B14F-4D97-AF65-F5344CB8AC3E}">
        <p14:creationId xmlns:p14="http://schemas.microsoft.com/office/powerpoint/2010/main" val="2234582933"/>
      </p:ext>
    </p:extLst>
  </p:cSld>
  <p:clrMap bg1="lt1" tx1="dk1" bg2="lt2" tx2="dk2" accent1="accent1" accent2="accent2" accent3="accent3" accent4="accent4" accent5="accent5" accent6="accent6" hlink="hlink" folHlink="folHlink"/>
  <p:sldLayoutIdLst>
    <p:sldLayoutId id="2147483669" r:id="rId1"/>
    <p:sldLayoutId id="2147483673" r:id="rId2"/>
    <p:sldLayoutId id="2147483670" r:id="rId3"/>
    <p:sldLayoutId id="2147483674" r:id="rId4"/>
    <p:sldLayoutId id="2147483661" r:id="rId5"/>
    <p:sldLayoutId id="2147483676" r:id="rId6"/>
    <p:sldLayoutId id="2147483675" r:id="rId7"/>
    <p:sldLayoutId id="2147483677" r:id="rId8"/>
    <p:sldLayoutId id="2147483678" r:id="rId9"/>
    <p:sldLayoutId id="2147483679" r:id="rId10"/>
    <p:sldLayoutId id="2147483681" r:id="rId11"/>
    <p:sldLayoutId id="2147483682" r:id="rId12"/>
    <p:sldLayoutId id="2147483686" r:id="rId13"/>
    <p:sldLayoutId id="2147483683" r:id="rId14"/>
    <p:sldLayoutId id="2147483685" r:id="rId15"/>
    <p:sldLayoutId id="2147483684" r:id="rId16"/>
    <p:sldLayoutId id="2147483680" r:id="rId17"/>
    <p:sldLayoutId id="2147483691" r:id="rId18"/>
    <p:sldLayoutId id="2147483692" r:id="rId19"/>
    <p:sldLayoutId id="2147483693" r:id="rId20"/>
    <p:sldLayoutId id="2147483694" r:id="rId21"/>
    <p:sldLayoutId id="2147483688" r:id="rId22"/>
    <p:sldLayoutId id="2147483687" r:id="rId23"/>
    <p:sldLayoutId id="2147483689" r:id="rId24"/>
    <p:sldLayoutId id="2147483690" r:id="rId25"/>
    <p:sldLayoutId id="2147483695" r:id="rId26"/>
    <p:sldLayoutId id="2147483696" r:id="rId27"/>
    <p:sldLayoutId id="2147483697" r:id="rId28"/>
    <p:sldLayoutId id="2147483698" r:id="rId29"/>
    <p:sldLayoutId id="2147483703" r:id="rId30"/>
    <p:sldLayoutId id="2147483704" r:id="rId31"/>
    <p:sldLayoutId id="2147483705" r:id="rId32"/>
    <p:sldLayoutId id="2147483706" r:id="rId33"/>
    <p:sldLayoutId id="2147483700" r:id="rId34"/>
    <p:sldLayoutId id="2147483699" r:id="rId35"/>
    <p:sldLayoutId id="2147483701" r:id="rId36"/>
    <p:sldLayoutId id="2147483702" r:id="rId37"/>
    <p:sldLayoutId id="2147483707" r:id="rId3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lickr.com/photos/iip-photo-archive/15247930481/" TargetMode="External"/><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hyperlink" Target="https://creativecommons.org/licenses/by-nc/3.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3" Type="http://schemas.openxmlformats.org/officeDocument/2006/relationships/hyperlink" Target="mailto:jhermes@aacc.nche.edu" TargetMode="External"/><Relationship Id="rId2" Type="http://schemas.openxmlformats.org/officeDocument/2006/relationships/hyperlink" Target="mailto:dbaime@aacc.nche.edu" TargetMode="External"/><Relationship Id="rId1" Type="http://schemas.openxmlformats.org/officeDocument/2006/relationships/slideLayout" Target="../slideLayouts/slideLayout5.xml"/><Relationship Id="rId5" Type="http://schemas.openxmlformats.org/officeDocument/2006/relationships/hyperlink" Target="mailto:agravely@aacc.nche.edu" TargetMode="External"/><Relationship Id="rId4" Type="http://schemas.openxmlformats.org/officeDocument/2006/relationships/hyperlink" Target="mailto:kgimborys@aacc.nche.edu"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April%202023%20Webinar.pptx"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21">
            <a:extLst>
              <a:ext uri="{FF2B5EF4-FFF2-40B4-BE49-F238E27FC236}">
                <a16:creationId xmlns:a16="http://schemas.microsoft.com/office/drawing/2014/main" id="{DB20DB88-CBCC-9A4A-BA0A-4807E1B8E804}"/>
              </a:ext>
            </a:extLst>
          </p:cNvPr>
          <p:cNvPicPr>
            <a:picLocks noGrp="1" noChangeAspect="1"/>
          </p:cNvPicPr>
          <p:nvPr>
            <p:ph type="pic" sz="quarter" idx="10"/>
          </p:nvPr>
        </p:nvPicPr>
        <p:blipFill>
          <a:blip r:embed="rId2">
            <a:alphaModFix amt="35000"/>
            <a:extLst>
              <a:ext uri="{837473B0-CC2E-450A-ABE3-18F120FF3D39}">
                <a1611:picAttrSrcUrl xmlns:a1611="http://schemas.microsoft.com/office/drawing/2016/11/main" r:id="rId3"/>
              </a:ext>
            </a:extLst>
          </a:blip>
          <a:srcRect t="3417" b="3417"/>
          <a:stretch/>
        </p:blipFill>
        <p:spPr>
          <a:xfrm>
            <a:off x="1134319" y="0"/>
            <a:ext cx="11057681" cy="6858000"/>
          </a:xfrm>
        </p:spPr>
      </p:pic>
      <p:sp>
        <p:nvSpPr>
          <p:cNvPr id="5" name="Title 4">
            <a:extLst>
              <a:ext uri="{FF2B5EF4-FFF2-40B4-BE49-F238E27FC236}">
                <a16:creationId xmlns:a16="http://schemas.microsoft.com/office/drawing/2014/main" id="{99516ACA-375D-1140-8EDA-CE04AAC75809}"/>
              </a:ext>
            </a:extLst>
          </p:cNvPr>
          <p:cNvSpPr>
            <a:spLocks noGrp="1"/>
          </p:cNvSpPr>
          <p:nvPr>
            <p:ph type="ctrTitle"/>
          </p:nvPr>
        </p:nvSpPr>
        <p:spPr>
          <a:xfrm>
            <a:off x="7202658" y="46514"/>
            <a:ext cx="4807764" cy="6580414"/>
          </a:xfrm>
        </p:spPr>
        <p:txBody>
          <a:bodyPr>
            <a:normAutofit fontScale="90000"/>
          </a:bodyPr>
          <a:lstStyle/>
          <a:p>
            <a:r>
              <a:rPr lang="en-US" sz="4400" b="1" dirty="0"/>
              <a:t>Financial value Transparency and Gainful Employment final rule &amp; key pending regulations </a:t>
            </a:r>
            <a:br>
              <a:rPr lang="en-US" sz="4000" b="1" dirty="0"/>
            </a:br>
            <a:br>
              <a:rPr lang="en-US" dirty="0"/>
            </a:br>
            <a:r>
              <a:rPr lang="en-US" dirty="0"/>
              <a:t>October 13, 2023</a:t>
            </a:r>
            <a:br>
              <a:rPr lang="en-US" dirty="0"/>
            </a:br>
            <a:br>
              <a:rPr lang="en-US" dirty="0"/>
            </a:br>
            <a:endParaRPr lang="en-US" dirty="0"/>
          </a:p>
        </p:txBody>
      </p:sp>
      <p:sp>
        <p:nvSpPr>
          <p:cNvPr id="7" name="Text Placeholder 5">
            <a:extLst>
              <a:ext uri="{FF2B5EF4-FFF2-40B4-BE49-F238E27FC236}">
                <a16:creationId xmlns:a16="http://schemas.microsoft.com/office/drawing/2014/main" id="{EE7FBF02-AD92-4676-A39D-1F45BEAB5F9A}"/>
              </a:ext>
            </a:extLst>
          </p:cNvPr>
          <p:cNvSpPr txBox="1">
            <a:spLocks/>
          </p:cNvSpPr>
          <p:nvPr/>
        </p:nvSpPr>
        <p:spPr>
          <a:xfrm>
            <a:off x="1524000" y="5825464"/>
            <a:ext cx="4868411" cy="356462"/>
          </a:xfrm>
          <a:prstGeom prst="rect">
            <a:avLst/>
          </a:prstGeom>
        </p:spPr>
        <p:txBody>
          <a:bodyPr vert="horz" lIns="0" tIns="45720" rIns="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i="0" kern="1200" cap="all" spc="300" baseline="0">
                <a:solidFill>
                  <a:schemeClr val="bg1"/>
                </a:solidFill>
                <a:latin typeface="Speak Pro" panose="020B0504020101020102"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endParaRPr lang="id-ID" sz="1400" b="0" dirty="0"/>
          </a:p>
        </p:txBody>
      </p:sp>
      <p:sp>
        <p:nvSpPr>
          <p:cNvPr id="8" name="TextBox 7">
            <a:extLst>
              <a:ext uri="{FF2B5EF4-FFF2-40B4-BE49-F238E27FC236}">
                <a16:creationId xmlns:a16="http://schemas.microsoft.com/office/drawing/2014/main" id="{C2B9014B-B3FD-12B8-57FC-A44A6F3B078D}"/>
              </a:ext>
            </a:extLst>
          </p:cNvPr>
          <p:cNvSpPr txBox="1"/>
          <p:nvPr/>
        </p:nvSpPr>
        <p:spPr>
          <a:xfrm>
            <a:off x="1134319" y="6858000"/>
            <a:ext cx="11057681" cy="230832"/>
          </a:xfrm>
          <a:prstGeom prst="rect">
            <a:avLst/>
          </a:prstGeom>
          <a:noFill/>
        </p:spPr>
        <p:txBody>
          <a:bodyPr wrap="square" rtlCol="0">
            <a:spAutoFit/>
          </a:bodyPr>
          <a:lstStyle/>
          <a:p>
            <a:r>
              <a:rPr lang="en-US" sz="900">
                <a:hlinkClick r:id="rId3" tooltip="https://www.flickr.com/photos/iip-photo-archive/15247930481/"/>
              </a:rPr>
              <a:t>This Photo</a:t>
            </a:r>
            <a:r>
              <a:rPr lang="en-US" sz="900"/>
              <a:t> by Unknown Author is licensed under </a:t>
            </a:r>
            <a:r>
              <a:rPr lang="en-US" sz="900">
                <a:hlinkClick r:id="rId4" tooltip="https://creativecommons.org/licenses/by-nc/3.0/"/>
              </a:rPr>
              <a:t>CC BY-NC</a:t>
            </a:r>
            <a:endParaRPr lang="en-US" sz="900"/>
          </a:p>
        </p:txBody>
      </p:sp>
    </p:spTree>
    <p:extLst>
      <p:ext uri="{BB962C8B-B14F-4D97-AF65-F5344CB8AC3E}">
        <p14:creationId xmlns:p14="http://schemas.microsoft.com/office/powerpoint/2010/main" val="42858479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AC504-75D7-27F4-BA5D-3C6B729EAF01}"/>
              </a:ext>
            </a:extLst>
          </p:cNvPr>
          <p:cNvSpPr>
            <a:spLocks noGrp="1"/>
          </p:cNvSpPr>
          <p:nvPr>
            <p:ph type="ctrTitle"/>
          </p:nvPr>
        </p:nvSpPr>
        <p:spPr/>
        <p:txBody>
          <a:bodyPr/>
          <a:lstStyle/>
          <a:p>
            <a:r>
              <a:rPr lang="en-US" dirty="0"/>
              <a:t>Predicted Outcomes (Continued)</a:t>
            </a:r>
          </a:p>
        </p:txBody>
      </p:sp>
      <p:sp>
        <p:nvSpPr>
          <p:cNvPr id="3" name="Text Placeholder 2">
            <a:extLst>
              <a:ext uri="{FF2B5EF4-FFF2-40B4-BE49-F238E27FC236}">
                <a16:creationId xmlns:a16="http://schemas.microsoft.com/office/drawing/2014/main" id="{888FDE42-EB50-BC4C-3187-3C0CBB423C7F}"/>
              </a:ext>
            </a:extLst>
          </p:cNvPr>
          <p:cNvSpPr>
            <a:spLocks noGrp="1"/>
          </p:cNvSpPr>
          <p:nvPr>
            <p:ph type="body" sz="quarter" idx="14"/>
          </p:nvPr>
        </p:nvSpPr>
        <p:spPr>
          <a:xfrm>
            <a:off x="1627322" y="1533379"/>
            <a:ext cx="10134371" cy="4434158"/>
          </a:xfrm>
        </p:spPr>
        <p:txBody>
          <a:bodyPr>
            <a:normAutofit fontScale="85000" lnSpcReduction="10000"/>
          </a:bodyPr>
          <a:lstStyle/>
          <a:p>
            <a:pPr algn="l"/>
            <a:endParaRPr lang="en-US" sz="1800" b="0" i="0" u="none" strike="noStrike" baseline="0" dirty="0">
              <a:solidFill>
                <a:srgbClr val="000000"/>
              </a:solidFill>
              <a:latin typeface="Arial" panose="020B0604020202020204" pitchFamily="34" charset="0"/>
            </a:endParaRPr>
          </a:p>
          <a:p>
            <a:r>
              <a:rPr lang="en-US" sz="2600" b="0" i="0" u="none" strike="noStrike" baseline="0" dirty="0">
                <a:solidFill>
                  <a:srgbClr val="404040"/>
                </a:solidFill>
              </a:rPr>
              <a:t>ED projects nearly </a:t>
            </a:r>
            <a:r>
              <a:rPr lang="en-US" sz="2600" b="0" i="0" u="none" strike="noStrike" baseline="0" dirty="0"/>
              <a:t>700,000 </a:t>
            </a:r>
            <a:r>
              <a:rPr lang="en-US" sz="2600" b="0" i="0" u="none" strike="noStrike" baseline="0" dirty="0">
                <a:solidFill>
                  <a:srgbClr val="404040"/>
                </a:solidFill>
              </a:rPr>
              <a:t>students in 1,709 failing GE programs</a:t>
            </a:r>
          </a:p>
          <a:p>
            <a:r>
              <a:rPr lang="en-US" sz="2600" b="0" i="0" u="none" strike="noStrike" baseline="0" dirty="0">
                <a:solidFill>
                  <a:srgbClr val="404040"/>
                </a:solidFill>
              </a:rPr>
              <a:t>The NRPM indicates 193 public GE programs (representing 38,000 students), </a:t>
            </a:r>
            <a:r>
              <a:rPr lang="en-US" sz="2600" dirty="0">
                <a:solidFill>
                  <a:srgbClr val="404040"/>
                </a:solidFill>
              </a:rPr>
              <a:t>73</a:t>
            </a:r>
            <a:r>
              <a:rPr lang="en-US" sz="2600" b="0" i="0" u="none" strike="noStrike" baseline="0" dirty="0">
                <a:solidFill>
                  <a:srgbClr val="404040"/>
                </a:solidFill>
              </a:rPr>
              <a:t> private, non-profit degree programs (representing 32,600 students), and 1,4</a:t>
            </a:r>
            <a:r>
              <a:rPr lang="en-US" sz="2600" dirty="0">
                <a:solidFill>
                  <a:srgbClr val="404040"/>
                </a:solidFill>
              </a:rPr>
              <a:t>40</a:t>
            </a:r>
            <a:r>
              <a:rPr lang="en-US" sz="2600" b="0" i="0" u="none" strike="noStrike" baseline="0" dirty="0">
                <a:solidFill>
                  <a:srgbClr val="404040"/>
                </a:solidFill>
              </a:rPr>
              <a:t> proprietary GE programs (representing 620,800 students) would fail at least one of the D/E rate or earnings premium tests</a:t>
            </a:r>
          </a:p>
          <a:p>
            <a:r>
              <a:rPr lang="en-US" sz="2600" b="0" i="0" u="none" strike="noStrike" baseline="0" dirty="0">
                <a:solidFill>
                  <a:srgbClr val="404040"/>
                </a:solidFill>
              </a:rPr>
              <a:t>Of the 1,4</a:t>
            </a:r>
            <a:r>
              <a:rPr lang="en-US" sz="2600" dirty="0">
                <a:solidFill>
                  <a:srgbClr val="404040"/>
                </a:solidFill>
              </a:rPr>
              <a:t>40</a:t>
            </a:r>
            <a:r>
              <a:rPr lang="en-US" sz="2600" b="0" i="0" u="none" strike="noStrike" baseline="0" dirty="0">
                <a:solidFill>
                  <a:srgbClr val="404040"/>
                </a:solidFill>
              </a:rPr>
              <a:t> proprietary GE programs that fail one of the two tests, </a:t>
            </a:r>
            <a:r>
              <a:rPr lang="en-US" sz="2600" dirty="0">
                <a:solidFill>
                  <a:srgbClr val="404040"/>
                </a:solidFill>
              </a:rPr>
              <a:t>873</a:t>
            </a:r>
            <a:r>
              <a:rPr lang="en-US" sz="2600" b="0" i="0" u="none" strike="noStrike" baseline="0" dirty="0">
                <a:solidFill>
                  <a:srgbClr val="404040"/>
                </a:solidFill>
              </a:rPr>
              <a:t> (61%) are undergraduate certificate programs that fail only the earnings premium test </a:t>
            </a:r>
          </a:p>
          <a:p>
            <a:pPr lvl="1"/>
            <a:r>
              <a:rPr lang="en-US" sz="2200" b="0" i="0" u="none" strike="noStrike" baseline="0" dirty="0">
                <a:solidFill>
                  <a:srgbClr val="404040"/>
                </a:solidFill>
              </a:rPr>
              <a:t>The highest rate of failure is in Personal and Culinary Services, where 7</a:t>
            </a:r>
            <a:r>
              <a:rPr lang="en-US" sz="2200" dirty="0">
                <a:solidFill>
                  <a:srgbClr val="404040"/>
                </a:solidFill>
              </a:rPr>
              <a:t>3</a:t>
            </a:r>
            <a:r>
              <a:rPr lang="en-US" sz="2200" b="0" i="0" u="none" strike="noStrike" baseline="0" dirty="0">
                <a:solidFill>
                  <a:srgbClr val="404040"/>
                </a:solidFill>
              </a:rPr>
              <a:t> percent of enrolled students are in programs that would have failing metrics </a:t>
            </a:r>
          </a:p>
          <a:p>
            <a:r>
              <a:rPr lang="en-US" sz="2400" b="0" i="0" u="none" strike="noStrike" baseline="0" dirty="0">
                <a:solidFill>
                  <a:srgbClr val="FFFFFF"/>
                </a:solidFill>
              </a:rPr>
              <a:t>88 Fed. Reg. 32420 </a:t>
            </a:r>
            <a:endParaRPr lang="en-US" sz="2400" dirty="0"/>
          </a:p>
        </p:txBody>
      </p:sp>
    </p:spTree>
    <p:extLst>
      <p:ext uri="{BB962C8B-B14F-4D97-AF65-F5344CB8AC3E}">
        <p14:creationId xmlns:p14="http://schemas.microsoft.com/office/powerpoint/2010/main" val="3514848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2D83E-E54B-7DE7-13B4-C7F18064A24F}"/>
              </a:ext>
            </a:extLst>
          </p:cNvPr>
          <p:cNvSpPr>
            <a:spLocks noGrp="1"/>
          </p:cNvSpPr>
          <p:nvPr>
            <p:ph type="ctrTitle"/>
          </p:nvPr>
        </p:nvSpPr>
        <p:spPr/>
        <p:txBody>
          <a:bodyPr/>
          <a:lstStyle/>
          <a:p>
            <a:r>
              <a:rPr lang="en-US" dirty="0"/>
              <a:t>Financial value transparency</a:t>
            </a:r>
          </a:p>
        </p:txBody>
      </p:sp>
      <p:sp>
        <p:nvSpPr>
          <p:cNvPr id="3" name="Text Placeholder 2">
            <a:extLst>
              <a:ext uri="{FF2B5EF4-FFF2-40B4-BE49-F238E27FC236}">
                <a16:creationId xmlns:a16="http://schemas.microsoft.com/office/drawing/2014/main" id="{FE631172-2FA3-B166-5439-A65604394031}"/>
              </a:ext>
            </a:extLst>
          </p:cNvPr>
          <p:cNvSpPr>
            <a:spLocks noGrp="1"/>
          </p:cNvSpPr>
          <p:nvPr>
            <p:ph type="body" sz="quarter" idx="14"/>
          </p:nvPr>
        </p:nvSpPr>
        <p:spPr>
          <a:xfrm>
            <a:off x="1627322" y="1719943"/>
            <a:ext cx="10134371" cy="4957694"/>
          </a:xfrm>
        </p:spPr>
        <p:txBody>
          <a:bodyPr>
            <a:normAutofit/>
          </a:bodyPr>
          <a:lstStyle/>
          <a:p>
            <a:r>
              <a:rPr lang="en-US" dirty="0"/>
              <a:t>Provides information to stakeholders about the “financial value” of programs along with other program details</a:t>
            </a:r>
          </a:p>
          <a:p>
            <a:r>
              <a:rPr lang="en-US" dirty="0"/>
              <a:t>ED will create a program information website that includes outcomes data about each program at a college</a:t>
            </a:r>
          </a:p>
          <a:p>
            <a:r>
              <a:rPr lang="en-US" dirty="0"/>
              <a:t>Same data and metrics as used for GE regulations, but applies to nearly all non-GE Title IV higher education undergraduate and graduate programs</a:t>
            </a:r>
          </a:p>
          <a:p>
            <a:r>
              <a:rPr lang="en-US" dirty="0"/>
              <a:t>Some overlap with College Scorecard data</a:t>
            </a:r>
          </a:p>
        </p:txBody>
      </p:sp>
    </p:spTree>
    <p:extLst>
      <p:ext uri="{BB962C8B-B14F-4D97-AF65-F5344CB8AC3E}">
        <p14:creationId xmlns:p14="http://schemas.microsoft.com/office/powerpoint/2010/main" val="877649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2D83E-E54B-7DE7-13B4-C7F18064A24F}"/>
              </a:ext>
            </a:extLst>
          </p:cNvPr>
          <p:cNvSpPr>
            <a:spLocks noGrp="1"/>
          </p:cNvSpPr>
          <p:nvPr>
            <p:ph type="ctrTitle"/>
          </p:nvPr>
        </p:nvSpPr>
        <p:spPr/>
        <p:txBody>
          <a:bodyPr/>
          <a:lstStyle/>
          <a:p>
            <a:r>
              <a:rPr lang="en-US" dirty="0"/>
              <a:t>Financial value transparency (continued)</a:t>
            </a:r>
          </a:p>
        </p:txBody>
      </p:sp>
      <p:sp>
        <p:nvSpPr>
          <p:cNvPr id="3" name="Text Placeholder 2">
            <a:extLst>
              <a:ext uri="{FF2B5EF4-FFF2-40B4-BE49-F238E27FC236}">
                <a16:creationId xmlns:a16="http://schemas.microsoft.com/office/drawing/2014/main" id="{FE631172-2FA3-B166-5439-A65604394031}"/>
              </a:ext>
            </a:extLst>
          </p:cNvPr>
          <p:cNvSpPr>
            <a:spLocks noGrp="1"/>
          </p:cNvSpPr>
          <p:nvPr>
            <p:ph type="body" sz="quarter" idx="14"/>
          </p:nvPr>
        </p:nvSpPr>
        <p:spPr>
          <a:xfrm>
            <a:off x="1627322" y="1476463"/>
            <a:ext cx="10134371" cy="5201174"/>
          </a:xfrm>
        </p:spPr>
        <p:txBody>
          <a:bodyPr>
            <a:normAutofit/>
          </a:bodyPr>
          <a:lstStyle/>
          <a:p>
            <a:endParaRPr lang="en-US" dirty="0"/>
          </a:p>
          <a:p>
            <a:r>
              <a:rPr lang="en-US" dirty="0"/>
              <a:t>Colleges will be required to provide current and prospective students with information about how to access the website</a:t>
            </a:r>
          </a:p>
          <a:p>
            <a:r>
              <a:rPr lang="en-US" dirty="0"/>
              <a:t>For non-GE programs labeled high-debt-burden:</a:t>
            </a:r>
          </a:p>
          <a:p>
            <a:pPr lvl="1"/>
            <a:r>
              <a:rPr lang="en-US" dirty="0"/>
              <a:t>Students will have to acknowledge that they’ve seen the information about the program through the disclosure website</a:t>
            </a:r>
          </a:p>
          <a:p>
            <a:pPr lvl="1"/>
            <a:r>
              <a:rPr lang="en-US" dirty="0"/>
              <a:t>Students cannot receive Title IV funds until they provide the acknowledgement  </a:t>
            </a:r>
          </a:p>
          <a:p>
            <a:pPr lvl="1"/>
            <a:r>
              <a:rPr lang="en-US" dirty="0"/>
              <a:t>Undergraduate degrees excepted</a:t>
            </a:r>
          </a:p>
        </p:txBody>
      </p:sp>
    </p:spTree>
    <p:extLst>
      <p:ext uri="{BB962C8B-B14F-4D97-AF65-F5344CB8AC3E}">
        <p14:creationId xmlns:p14="http://schemas.microsoft.com/office/powerpoint/2010/main" val="2073141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83DC8-B2FC-4026-CC0F-EACA127F8D0C}"/>
              </a:ext>
            </a:extLst>
          </p:cNvPr>
          <p:cNvSpPr>
            <a:spLocks noGrp="1"/>
          </p:cNvSpPr>
          <p:nvPr>
            <p:ph type="ctrTitle"/>
          </p:nvPr>
        </p:nvSpPr>
        <p:spPr/>
        <p:txBody>
          <a:bodyPr/>
          <a:lstStyle/>
          <a:p>
            <a:r>
              <a:rPr lang="en-US" dirty="0"/>
              <a:t>Reporting requirements</a:t>
            </a:r>
          </a:p>
        </p:txBody>
      </p:sp>
      <p:sp>
        <p:nvSpPr>
          <p:cNvPr id="3" name="Text Placeholder 2">
            <a:extLst>
              <a:ext uri="{FF2B5EF4-FFF2-40B4-BE49-F238E27FC236}">
                <a16:creationId xmlns:a16="http://schemas.microsoft.com/office/drawing/2014/main" id="{04B3D9CE-CCBA-E9A3-B26A-64F7C86EBD81}"/>
              </a:ext>
            </a:extLst>
          </p:cNvPr>
          <p:cNvSpPr>
            <a:spLocks noGrp="1"/>
          </p:cNvSpPr>
          <p:nvPr>
            <p:ph type="body" sz="quarter" idx="14"/>
          </p:nvPr>
        </p:nvSpPr>
        <p:spPr>
          <a:xfrm>
            <a:off x="1627322" y="1772693"/>
            <a:ext cx="10134371" cy="4178065"/>
          </a:xfrm>
        </p:spPr>
        <p:txBody>
          <a:bodyPr>
            <a:normAutofit fontScale="92500" lnSpcReduction="10000"/>
          </a:bodyPr>
          <a:lstStyle/>
          <a:p>
            <a:r>
              <a:rPr lang="en-US" dirty="0"/>
              <a:t>Data will have to be submitted to ED for both GE and non-GE programs </a:t>
            </a:r>
          </a:p>
          <a:p>
            <a:r>
              <a:rPr lang="en-US" dirty="0"/>
              <a:t>Institutions will have to report program-level data and student-level data annually</a:t>
            </a:r>
          </a:p>
          <a:p>
            <a:pPr lvl="1"/>
            <a:r>
              <a:rPr lang="en-US" dirty="0"/>
              <a:t>Student-level data only includes Title IV recipients except in reports about program data.  THIS EXCLUDES MORE THAN HALF OF ALL COMMUNITY COLLEGE STUDENTS!</a:t>
            </a:r>
          </a:p>
          <a:p>
            <a:r>
              <a:rPr lang="en-US" dirty="0"/>
              <a:t>Considerable retroactive data reporting will be necessary – as many as seven award years prior by July 31, 2024, though colleges can opt for two-year window.</a:t>
            </a:r>
          </a:p>
          <a:p>
            <a:endParaRPr lang="en-US" dirty="0"/>
          </a:p>
        </p:txBody>
      </p:sp>
    </p:spTree>
    <p:extLst>
      <p:ext uri="{BB962C8B-B14F-4D97-AF65-F5344CB8AC3E}">
        <p14:creationId xmlns:p14="http://schemas.microsoft.com/office/powerpoint/2010/main" val="2221671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2D83E-E54B-7DE7-13B4-C7F18064A24F}"/>
              </a:ext>
            </a:extLst>
          </p:cNvPr>
          <p:cNvSpPr>
            <a:spLocks noGrp="1"/>
          </p:cNvSpPr>
          <p:nvPr>
            <p:ph type="ctrTitle"/>
          </p:nvPr>
        </p:nvSpPr>
        <p:spPr/>
        <p:txBody>
          <a:bodyPr/>
          <a:lstStyle/>
          <a:p>
            <a:r>
              <a:rPr lang="en-US" dirty="0"/>
              <a:t>Reporting - Cohort Periods</a:t>
            </a:r>
          </a:p>
        </p:txBody>
      </p:sp>
      <p:sp>
        <p:nvSpPr>
          <p:cNvPr id="3" name="Text Placeholder 2">
            <a:extLst>
              <a:ext uri="{FF2B5EF4-FFF2-40B4-BE49-F238E27FC236}">
                <a16:creationId xmlns:a16="http://schemas.microsoft.com/office/drawing/2014/main" id="{FE631172-2FA3-B166-5439-A65604394031}"/>
              </a:ext>
            </a:extLst>
          </p:cNvPr>
          <p:cNvSpPr>
            <a:spLocks noGrp="1"/>
          </p:cNvSpPr>
          <p:nvPr>
            <p:ph type="body" sz="quarter" idx="14"/>
          </p:nvPr>
        </p:nvSpPr>
        <p:spPr>
          <a:xfrm>
            <a:off x="1627322" y="1459685"/>
            <a:ext cx="10134371" cy="4507852"/>
          </a:xfrm>
        </p:spPr>
        <p:txBody>
          <a:bodyPr>
            <a:normAutofit fontScale="92500" lnSpcReduction="20000"/>
          </a:bodyPr>
          <a:lstStyle/>
          <a:p>
            <a:r>
              <a:rPr lang="en-US" dirty="0"/>
              <a:t>ED will use either a two-year or four-year cohort period to calculate D/E rates and earnings premium</a:t>
            </a:r>
          </a:p>
          <a:p>
            <a:pPr lvl="1"/>
            <a:r>
              <a:rPr lang="en-US" dirty="0"/>
              <a:t>Four-year cohort will be used if &lt;30 completers in two-year cohort</a:t>
            </a:r>
          </a:p>
          <a:p>
            <a:pPr lvl="1"/>
            <a:r>
              <a:rPr lang="en-US" dirty="0"/>
              <a:t>Colleges won’t always know up front if a program will hit these thresholds</a:t>
            </a:r>
          </a:p>
          <a:p>
            <a:r>
              <a:rPr lang="en-US" dirty="0"/>
              <a:t>Two-year cohort will consist of third and fourth award years prior to the year for which the most recent data are available</a:t>
            </a:r>
          </a:p>
          <a:p>
            <a:r>
              <a:rPr lang="en-US" dirty="0"/>
              <a:t>Four-year cohort will consist of third, fourth, fifth, and sixth award years prior to the year for which the most recent data are available</a:t>
            </a:r>
          </a:p>
          <a:p>
            <a:r>
              <a:rPr lang="en-US" dirty="0"/>
              <a:t>Initially, colleges may report cohorts for two award years most recently completed before July 31.  For 7/31/24 reporting, award years 22-23 and 23-24 could be used</a:t>
            </a:r>
          </a:p>
          <a:p>
            <a:pPr lvl="1"/>
            <a:endParaRPr lang="en-US" dirty="0"/>
          </a:p>
        </p:txBody>
      </p:sp>
    </p:spTree>
    <p:extLst>
      <p:ext uri="{BB962C8B-B14F-4D97-AF65-F5344CB8AC3E}">
        <p14:creationId xmlns:p14="http://schemas.microsoft.com/office/powerpoint/2010/main" val="1080734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2D83E-E54B-7DE7-13B4-C7F18064A24F}"/>
              </a:ext>
            </a:extLst>
          </p:cNvPr>
          <p:cNvSpPr>
            <a:spLocks noGrp="1"/>
          </p:cNvSpPr>
          <p:nvPr>
            <p:ph type="ctrTitle"/>
          </p:nvPr>
        </p:nvSpPr>
        <p:spPr/>
        <p:txBody>
          <a:bodyPr/>
          <a:lstStyle/>
          <a:p>
            <a:r>
              <a:rPr lang="en-US" dirty="0"/>
              <a:t>Estimated cost and burden</a:t>
            </a:r>
          </a:p>
        </p:txBody>
      </p:sp>
      <p:sp>
        <p:nvSpPr>
          <p:cNvPr id="3" name="Text Placeholder 2">
            <a:extLst>
              <a:ext uri="{FF2B5EF4-FFF2-40B4-BE49-F238E27FC236}">
                <a16:creationId xmlns:a16="http://schemas.microsoft.com/office/drawing/2014/main" id="{FE631172-2FA3-B166-5439-A65604394031}"/>
              </a:ext>
            </a:extLst>
          </p:cNvPr>
          <p:cNvSpPr>
            <a:spLocks noGrp="1"/>
          </p:cNvSpPr>
          <p:nvPr>
            <p:ph type="body" sz="quarter" idx="14"/>
          </p:nvPr>
        </p:nvSpPr>
        <p:spPr/>
        <p:txBody>
          <a:bodyPr>
            <a:normAutofit fontScale="92500" lnSpcReduction="20000"/>
          </a:bodyPr>
          <a:lstStyle/>
          <a:p>
            <a:r>
              <a:rPr lang="en-US" dirty="0"/>
              <a:t>ED’s cost and burden estimates are likely far lower than what the actual cost and burden will be</a:t>
            </a:r>
          </a:p>
          <a:p>
            <a:pPr lvl="1"/>
            <a:r>
              <a:rPr lang="en-US" dirty="0"/>
              <a:t>Last GE was tremendously costly, though aggregate sectoral impact could not be determined.  [N.B.:  Campus estimates are welcome!]</a:t>
            </a:r>
          </a:p>
          <a:p>
            <a:r>
              <a:rPr lang="en-US" dirty="0"/>
              <a:t>ED’s time estimation (for the first year): </a:t>
            </a:r>
          </a:p>
          <a:p>
            <a:pPr lvl="1"/>
            <a:r>
              <a:rPr lang="en-US" dirty="0"/>
              <a:t>95.75 hours per college + 7.75 hours per GE program at the college</a:t>
            </a:r>
          </a:p>
          <a:p>
            <a:pPr lvl="1"/>
            <a:r>
              <a:rPr lang="en-US" dirty="0"/>
              <a:t>A total of 1.3 million hours across all public two-year institutions</a:t>
            </a:r>
          </a:p>
          <a:p>
            <a:r>
              <a:rPr lang="en-US" dirty="0"/>
              <a:t>ED estimates it will cost all public two-year institutions a total of $60.8 million to implement GE in the first year and $17.3 million annually in subsequent years</a:t>
            </a:r>
          </a:p>
          <a:p>
            <a:endParaRPr lang="en-US" dirty="0"/>
          </a:p>
          <a:p>
            <a:endParaRPr lang="en-US" dirty="0"/>
          </a:p>
          <a:p>
            <a:endParaRPr lang="en-US" dirty="0"/>
          </a:p>
        </p:txBody>
      </p:sp>
    </p:spTree>
    <p:extLst>
      <p:ext uri="{BB962C8B-B14F-4D97-AF65-F5344CB8AC3E}">
        <p14:creationId xmlns:p14="http://schemas.microsoft.com/office/powerpoint/2010/main" val="3912732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B6FAA-A35F-D2E0-243C-354B16BFD588}"/>
              </a:ext>
            </a:extLst>
          </p:cNvPr>
          <p:cNvSpPr>
            <a:spLocks noGrp="1"/>
          </p:cNvSpPr>
          <p:nvPr>
            <p:ph type="ctrTitle"/>
          </p:nvPr>
        </p:nvSpPr>
        <p:spPr/>
        <p:txBody>
          <a:bodyPr/>
          <a:lstStyle/>
          <a:p>
            <a:r>
              <a:rPr lang="en-US" dirty="0"/>
              <a:t>AACC’s perspective</a:t>
            </a:r>
          </a:p>
        </p:txBody>
      </p:sp>
      <p:sp>
        <p:nvSpPr>
          <p:cNvPr id="3" name="Text Placeholder 2">
            <a:extLst>
              <a:ext uri="{FF2B5EF4-FFF2-40B4-BE49-F238E27FC236}">
                <a16:creationId xmlns:a16="http://schemas.microsoft.com/office/drawing/2014/main" id="{4C396B2E-FF2F-CE7F-B13E-0523C7883850}"/>
              </a:ext>
            </a:extLst>
          </p:cNvPr>
          <p:cNvSpPr>
            <a:spLocks noGrp="1"/>
          </p:cNvSpPr>
          <p:nvPr>
            <p:ph type="body" sz="quarter" idx="14"/>
          </p:nvPr>
        </p:nvSpPr>
        <p:spPr/>
        <p:txBody>
          <a:bodyPr>
            <a:normAutofit lnSpcReduction="10000"/>
          </a:bodyPr>
          <a:lstStyle/>
          <a:p>
            <a:r>
              <a:rPr lang="en-US" dirty="0"/>
              <a:t>Longstanding support for broad transparency for all higher education programs</a:t>
            </a:r>
          </a:p>
          <a:p>
            <a:r>
              <a:rPr lang="en-US" dirty="0"/>
              <a:t>Supports debt-oriented GE metric, which reinforces community college financing structure (low tuition and low debt)</a:t>
            </a:r>
          </a:p>
          <a:p>
            <a:r>
              <a:rPr lang="en-US" dirty="0"/>
              <a:t>Rejects earnings premium metric because it does not make a fair comparison to the wages of high school graduates and is ultimately arbitrary; doesn’t reflect labor market realities</a:t>
            </a:r>
          </a:p>
          <a:p>
            <a:r>
              <a:rPr lang="en-US" dirty="0"/>
              <a:t>Limiting data to Title IV-aided students is a tremendous flaw</a:t>
            </a:r>
          </a:p>
        </p:txBody>
      </p:sp>
    </p:spTree>
    <p:extLst>
      <p:ext uri="{BB962C8B-B14F-4D97-AF65-F5344CB8AC3E}">
        <p14:creationId xmlns:p14="http://schemas.microsoft.com/office/powerpoint/2010/main" val="2330861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8F4C8-F2A8-8A95-BA96-8895DFAF29A0}"/>
              </a:ext>
            </a:extLst>
          </p:cNvPr>
          <p:cNvSpPr>
            <a:spLocks noGrp="1"/>
          </p:cNvSpPr>
          <p:nvPr>
            <p:ph type="ctrTitle"/>
          </p:nvPr>
        </p:nvSpPr>
        <p:spPr/>
        <p:txBody>
          <a:bodyPr/>
          <a:lstStyle/>
          <a:p>
            <a:r>
              <a:rPr lang="en-US" dirty="0"/>
              <a:t>FLSA Overtime rules - background</a:t>
            </a:r>
          </a:p>
        </p:txBody>
      </p:sp>
      <p:sp>
        <p:nvSpPr>
          <p:cNvPr id="3" name="Text Placeholder 2">
            <a:extLst>
              <a:ext uri="{FF2B5EF4-FFF2-40B4-BE49-F238E27FC236}">
                <a16:creationId xmlns:a16="http://schemas.microsoft.com/office/drawing/2014/main" id="{E0C7ADA1-A1D4-E3FA-FA10-7E5E4900DB90}"/>
              </a:ext>
            </a:extLst>
          </p:cNvPr>
          <p:cNvSpPr>
            <a:spLocks noGrp="1"/>
          </p:cNvSpPr>
          <p:nvPr>
            <p:ph type="body" sz="quarter" idx="14"/>
          </p:nvPr>
        </p:nvSpPr>
        <p:spPr/>
        <p:txBody>
          <a:bodyPr/>
          <a:lstStyle/>
          <a:p>
            <a:r>
              <a:rPr lang="en-US" dirty="0"/>
              <a:t>Fair Labor Standards Act (FLSA)</a:t>
            </a:r>
          </a:p>
          <a:p>
            <a:pPr lvl="1"/>
            <a:r>
              <a:rPr lang="en-US" dirty="0"/>
              <a:t>Establishes federal minimum wage and overtime pay standards</a:t>
            </a:r>
          </a:p>
          <a:p>
            <a:pPr lvl="1"/>
            <a:r>
              <a:rPr lang="en-US" dirty="0"/>
              <a:t>Generally, employers must track employees’ hours worked and pay an “overtime rate” for all hours in excess of 40 hours per week</a:t>
            </a:r>
          </a:p>
          <a:p>
            <a:pPr lvl="1"/>
            <a:r>
              <a:rPr lang="en-US" dirty="0"/>
              <a:t>FLSA includes some exemptions to these overtime pay requirements</a:t>
            </a:r>
          </a:p>
          <a:p>
            <a:r>
              <a:rPr lang="en-US" dirty="0"/>
              <a:t>This </a:t>
            </a:r>
            <a:r>
              <a:rPr lang="en-US" dirty="0" err="1"/>
              <a:t>rulemaking</a:t>
            </a:r>
            <a:r>
              <a:rPr lang="en-US" dirty="0"/>
              <a:t> specifically addresses the exemptions for </a:t>
            </a:r>
            <a:r>
              <a:rPr lang="en-US" b="1" dirty="0"/>
              <a:t>executive, administrative and professional (EAP) employees</a:t>
            </a:r>
            <a:r>
              <a:rPr lang="en-US" dirty="0"/>
              <a:t>, also known as “white collar” employees</a:t>
            </a:r>
          </a:p>
          <a:p>
            <a:pPr lvl="1"/>
            <a:endParaRPr lang="en-US" dirty="0"/>
          </a:p>
        </p:txBody>
      </p:sp>
    </p:spTree>
    <p:extLst>
      <p:ext uri="{BB962C8B-B14F-4D97-AF65-F5344CB8AC3E}">
        <p14:creationId xmlns:p14="http://schemas.microsoft.com/office/powerpoint/2010/main" val="3881820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F2FF8-DBB2-1BA4-C89C-F7F91219FC2A}"/>
              </a:ext>
            </a:extLst>
          </p:cNvPr>
          <p:cNvSpPr>
            <a:spLocks noGrp="1"/>
          </p:cNvSpPr>
          <p:nvPr>
            <p:ph type="ctrTitle"/>
          </p:nvPr>
        </p:nvSpPr>
        <p:spPr/>
        <p:txBody>
          <a:bodyPr/>
          <a:lstStyle/>
          <a:p>
            <a:r>
              <a:rPr lang="en-US" dirty="0" err="1"/>
              <a:t>Flsa</a:t>
            </a:r>
            <a:r>
              <a:rPr lang="en-US" dirty="0"/>
              <a:t> overtime rules - background</a:t>
            </a:r>
          </a:p>
        </p:txBody>
      </p:sp>
      <p:sp>
        <p:nvSpPr>
          <p:cNvPr id="3" name="Text Placeholder 2">
            <a:extLst>
              <a:ext uri="{FF2B5EF4-FFF2-40B4-BE49-F238E27FC236}">
                <a16:creationId xmlns:a16="http://schemas.microsoft.com/office/drawing/2014/main" id="{F82EC927-BFE7-EA4E-8D9F-A24FB09C7B90}"/>
              </a:ext>
            </a:extLst>
          </p:cNvPr>
          <p:cNvSpPr>
            <a:spLocks noGrp="1"/>
          </p:cNvSpPr>
          <p:nvPr>
            <p:ph type="body" sz="quarter" idx="14"/>
          </p:nvPr>
        </p:nvSpPr>
        <p:spPr/>
        <p:txBody>
          <a:bodyPr/>
          <a:lstStyle/>
          <a:p>
            <a:r>
              <a:rPr lang="en-US" dirty="0"/>
              <a:t>Employees must meet three criteria to be classified as white collar employees and exempt from overtime pay requirements</a:t>
            </a:r>
          </a:p>
          <a:p>
            <a:pPr lvl="1"/>
            <a:r>
              <a:rPr lang="en-US" dirty="0"/>
              <a:t>Paid on a salaried basis</a:t>
            </a:r>
          </a:p>
          <a:p>
            <a:pPr lvl="1"/>
            <a:r>
              <a:rPr lang="en-US" dirty="0"/>
              <a:t>Earn at least as much the minimum salary level</a:t>
            </a:r>
          </a:p>
          <a:p>
            <a:pPr lvl="1"/>
            <a:r>
              <a:rPr lang="en-US" dirty="0"/>
              <a:t>Have primary duties that are executive, administrative, or professional in nature</a:t>
            </a:r>
          </a:p>
          <a:p>
            <a:r>
              <a:rPr lang="en-US" dirty="0"/>
              <a:t>The Department of Labor is proposing a regulatory change to the salary threshold </a:t>
            </a:r>
          </a:p>
        </p:txBody>
      </p:sp>
    </p:spTree>
    <p:extLst>
      <p:ext uri="{BB962C8B-B14F-4D97-AF65-F5344CB8AC3E}">
        <p14:creationId xmlns:p14="http://schemas.microsoft.com/office/powerpoint/2010/main" val="330446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51A18-3F68-CC2D-6905-F30E11E26AF4}"/>
              </a:ext>
            </a:extLst>
          </p:cNvPr>
          <p:cNvSpPr>
            <a:spLocks noGrp="1"/>
          </p:cNvSpPr>
          <p:nvPr>
            <p:ph type="ctrTitle"/>
          </p:nvPr>
        </p:nvSpPr>
        <p:spPr/>
        <p:txBody>
          <a:bodyPr/>
          <a:lstStyle/>
          <a:p>
            <a:r>
              <a:rPr lang="en-US" dirty="0" err="1"/>
              <a:t>Flsa</a:t>
            </a:r>
            <a:r>
              <a:rPr lang="en-US" dirty="0"/>
              <a:t> overtime rules - background</a:t>
            </a:r>
          </a:p>
        </p:txBody>
      </p:sp>
      <p:sp>
        <p:nvSpPr>
          <p:cNvPr id="3" name="Text Placeholder 2">
            <a:extLst>
              <a:ext uri="{FF2B5EF4-FFF2-40B4-BE49-F238E27FC236}">
                <a16:creationId xmlns:a16="http://schemas.microsoft.com/office/drawing/2014/main" id="{26DFEF5F-A367-E76E-B183-DB842DBCA142}"/>
              </a:ext>
            </a:extLst>
          </p:cNvPr>
          <p:cNvSpPr>
            <a:spLocks noGrp="1"/>
          </p:cNvSpPr>
          <p:nvPr>
            <p:ph type="body" sz="quarter" idx="14"/>
          </p:nvPr>
        </p:nvSpPr>
        <p:spPr>
          <a:xfrm>
            <a:off x="1328557" y="1592881"/>
            <a:ext cx="10433136" cy="4925474"/>
          </a:xfrm>
        </p:spPr>
        <p:txBody>
          <a:bodyPr>
            <a:normAutofit/>
          </a:bodyPr>
          <a:lstStyle/>
          <a:p>
            <a:r>
              <a:rPr lang="en-US" sz="2700" dirty="0"/>
              <a:t>In 2016, the Obama administration issued a final rule that increased the salary threshold from $23,660 to $47,476</a:t>
            </a:r>
          </a:p>
          <a:p>
            <a:pPr lvl="1"/>
            <a:r>
              <a:rPr lang="en-US" dirty="0"/>
              <a:t>Previously, the salary threshold hadn’t been updated since 2004</a:t>
            </a:r>
          </a:p>
          <a:p>
            <a:pPr lvl="1"/>
            <a:r>
              <a:rPr lang="en-US" dirty="0"/>
              <a:t>Also created automatic increases every three years</a:t>
            </a:r>
          </a:p>
          <a:p>
            <a:pPr lvl="1"/>
            <a:r>
              <a:rPr lang="en-US" dirty="0"/>
              <a:t>Was ultimately overturned by a federal court in 2017</a:t>
            </a:r>
          </a:p>
          <a:p>
            <a:r>
              <a:rPr lang="en-US" dirty="0"/>
              <a:t>The Trump administration issued a new final rule in 2019 that increased the threshold to $35,568</a:t>
            </a:r>
          </a:p>
          <a:p>
            <a:pPr lvl="1"/>
            <a:r>
              <a:rPr lang="en-US" dirty="0"/>
              <a:t>Went into effect on January 1, 2020 and is the current minimum salary level</a:t>
            </a:r>
          </a:p>
          <a:p>
            <a:pPr lvl="1"/>
            <a:r>
              <a:rPr lang="en-US" dirty="0"/>
              <a:t>Did not include automatic increases</a:t>
            </a:r>
          </a:p>
        </p:txBody>
      </p:sp>
    </p:spTree>
    <p:extLst>
      <p:ext uri="{BB962C8B-B14F-4D97-AF65-F5344CB8AC3E}">
        <p14:creationId xmlns:p14="http://schemas.microsoft.com/office/powerpoint/2010/main" val="198875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3DB4-B26C-EFCC-B04F-4C86638F32F1}"/>
              </a:ext>
            </a:extLst>
          </p:cNvPr>
          <p:cNvSpPr>
            <a:spLocks noGrp="1"/>
          </p:cNvSpPr>
          <p:nvPr>
            <p:ph type="ctrTitle"/>
          </p:nvPr>
        </p:nvSpPr>
        <p:spPr/>
        <p:txBody>
          <a:bodyPr/>
          <a:lstStyle/>
          <a:p>
            <a:r>
              <a:rPr lang="en-US" dirty="0"/>
              <a:t>Congressional landscape	</a:t>
            </a:r>
          </a:p>
        </p:txBody>
      </p:sp>
      <p:sp>
        <p:nvSpPr>
          <p:cNvPr id="3" name="Text Placeholder 2">
            <a:extLst>
              <a:ext uri="{FF2B5EF4-FFF2-40B4-BE49-F238E27FC236}">
                <a16:creationId xmlns:a16="http://schemas.microsoft.com/office/drawing/2014/main" id="{2FE1926B-B826-72BD-C2FA-A4D08C040EAF}"/>
              </a:ext>
            </a:extLst>
          </p:cNvPr>
          <p:cNvSpPr>
            <a:spLocks noGrp="1"/>
          </p:cNvSpPr>
          <p:nvPr>
            <p:ph type="body" sz="quarter" idx="14"/>
          </p:nvPr>
        </p:nvSpPr>
        <p:spPr/>
        <p:txBody>
          <a:bodyPr>
            <a:normAutofit fontScale="85000" lnSpcReduction="20000"/>
          </a:bodyPr>
          <a:lstStyle/>
          <a:p>
            <a:r>
              <a:rPr lang="en-US" dirty="0"/>
              <a:t>House in Turmoil – Shutdown in November seems likely given turmoil over speakership</a:t>
            </a:r>
          </a:p>
          <a:p>
            <a:pPr lvl="1"/>
            <a:r>
              <a:rPr lang="en-US" dirty="0"/>
              <a:t>CR keeping government open until Nov. 17</a:t>
            </a:r>
          </a:p>
          <a:p>
            <a:pPr lvl="1"/>
            <a:r>
              <a:rPr lang="en-US" dirty="0"/>
              <a:t>Zero chance full year funding bills will be enacted by then</a:t>
            </a:r>
          </a:p>
          <a:p>
            <a:pPr lvl="1"/>
            <a:r>
              <a:rPr lang="en-US" dirty="0"/>
              <a:t>Very unlikely new speaker will take same tact as McCarthy – pass new CR with Democratic (and Republican) support</a:t>
            </a:r>
          </a:p>
          <a:p>
            <a:r>
              <a:rPr lang="en-US" dirty="0"/>
              <a:t>House had been considering FY ‘24 appropriations bills with funding levels well below those agreed to in debt ceiling legislation</a:t>
            </a:r>
          </a:p>
          <a:p>
            <a:r>
              <a:rPr lang="en-US" dirty="0"/>
              <a:t>Progress in Senate also slowed by small number of Republicans</a:t>
            </a:r>
          </a:p>
          <a:p>
            <a:pPr lvl="1"/>
            <a:r>
              <a:rPr lang="en-US" dirty="0"/>
              <a:t>12 appropriations bills all passed out of committee with overwhelming, bipartisan support</a:t>
            </a:r>
          </a:p>
        </p:txBody>
      </p:sp>
    </p:spTree>
    <p:extLst>
      <p:ext uri="{BB962C8B-B14F-4D97-AF65-F5344CB8AC3E}">
        <p14:creationId xmlns:p14="http://schemas.microsoft.com/office/powerpoint/2010/main" val="386023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1CC35-48EE-D312-388B-91EE92A14754}"/>
              </a:ext>
            </a:extLst>
          </p:cNvPr>
          <p:cNvSpPr>
            <a:spLocks noGrp="1"/>
          </p:cNvSpPr>
          <p:nvPr>
            <p:ph type="ctrTitle"/>
          </p:nvPr>
        </p:nvSpPr>
        <p:spPr/>
        <p:txBody>
          <a:bodyPr/>
          <a:lstStyle/>
          <a:p>
            <a:r>
              <a:rPr lang="en-US" dirty="0" err="1"/>
              <a:t>Flsa</a:t>
            </a:r>
            <a:r>
              <a:rPr lang="en-US" dirty="0"/>
              <a:t> overtime rules – 2023 proposed </a:t>
            </a:r>
            <a:r>
              <a:rPr lang="en-US" dirty="0" err="1"/>
              <a:t>rulemaking</a:t>
            </a:r>
            <a:endParaRPr lang="en-US" dirty="0"/>
          </a:p>
        </p:txBody>
      </p:sp>
      <p:sp>
        <p:nvSpPr>
          <p:cNvPr id="3" name="Text Placeholder 2">
            <a:extLst>
              <a:ext uri="{FF2B5EF4-FFF2-40B4-BE49-F238E27FC236}">
                <a16:creationId xmlns:a16="http://schemas.microsoft.com/office/drawing/2014/main" id="{2CE4B1AC-5D5D-903C-A7E9-D28C535990D5}"/>
              </a:ext>
            </a:extLst>
          </p:cNvPr>
          <p:cNvSpPr>
            <a:spLocks noGrp="1"/>
          </p:cNvSpPr>
          <p:nvPr>
            <p:ph type="body" sz="quarter" idx="14"/>
          </p:nvPr>
        </p:nvSpPr>
        <p:spPr/>
        <p:txBody>
          <a:bodyPr>
            <a:normAutofit fontScale="92500" lnSpcReduction="10000"/>
          </a:bodyPr>
          <a:lstStyle/>
          <a:p>
            <a:r>
              <a:rPr lang="en-US" dirty="0"/>
              <a:t>Sets minimum salary level to 35th percentile of weekly earnings of full-time salaried workers in the lowest-wage Census Region (currently the South)</a:t>
            </a:r>
          </a:p>
          <a:p>
            <a:pPr lvl="1"/>
            <a:r>
              <a:rPr lang="en-US" b="1" dirty="0"/>
              <a:t>At least</a:t>
            </a:r>
            <a:r>
              <a:rPr lang="en-US" dirty="0"/>
              <a:t> $55,068 annually ($1,059 a week), but final rule will reflect most recent wage data, which is projected to be </a:t>
            </a:r>
            <a:r>
              <a:rPr lang="en-US" b="1" dirty="0"/>
              <a:t>$60,209 annually ($1,158 a week)</a:t>
            </a:r>
            <a:endParaRPr lang="en-US" dirty="0"/>
          </a:p>
          <a:p>
            <a:r>
              <a:rPr lang="en-US" dirty="0"/>
              <a:t>Would automatically update salary level every three years based on the same formula</a:t>
            </a:r>
          </a:p>
          <a:p>
            <a:r>
              <a:rPr lang="en-US" dirty="0"/>
              <a:t>Would also increase the highly compensated employee salary threshold to $143,988 annually</a:t>
            </a:r>
          </a:p>
        </p:txBody>
      </p:sp>
    </p:spTree>
    <p:extLst>
      <p:ext uri="{BB962C8B-B14F-4D97-AF65-F5344CB8AC3E}">
        <p14:creationId xmlns:p14="http://schemas.microsoft.com/office/powerpoint/2010/main" val="66127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8D4C3-882F-8967-32EF-D20D407EF954}"/>
              </a:ext>
            </a:extLst>
          </p:cNvPr>
          <p:cNvSpPr>
            <a:spLocks noGrp="1"/>
          </p:cNvSpPr>
          <p:nvPr>
            <p:ph type="ctrTitle"/>
          </p:nvPr>
        </p:nvSpPr>
        <p:spPr/>
        <p:txBody>
          <a:bodyPr/>
          <a:lstStyle/>
          <a:p>
            <a:r>
              <a:rPr lang="en-US" dirty="0" err="1"/>
              <a:t>flsa</a:t>
            </a:r>
            <a:r>
              <a:rPr lang="en-US" dirty="0"/>
              <a:t> overtime rules - potential impact</a:t>
            </a:r>
          </a:p>
        </p:txBody>
      </p:sp>
      <p:sp>
        <p:nvSpPr>
          <p:cNvPr id="3" name="Text Placeholder 2">
            <a:extLst>
              <a:ext uri="{FF2B5EF4-FFF2-40B4-BE49-F238E27FC236}">
                <a16:creationId xmlns:a16="http://schemas.microsoft.com/office/drawing/2014/main" id="{9C5E002A-09A9-9786-C61C-1873803183ED}"/>
              </a:ext>
            </a:extLst>
          </p:cNvPr>
          <p:cNvSpPr>
            <a:spLocks noGrp="1"/>
          </p:cNvSpPr>
          <p:nvPr>
            <p:ph type="body" sz="quarter" idx="14"/>
          </p:nvPr>
        </p:nvSpPr>
        <p:spPr/>
        <p:txBody>
          <a:bodyPr>
            <a:normAutofit fontScale="92500" lnSpcReduction="10000"/>
          </a:bodyPr>
          <a:lstStyle/>
          <a:p>
            <a:r>
              <a:rPr lang="en-US" dirty="0"/>
              <a:t>Employees most likely to be impacted on college campuses may be: </a:t>
            </a:r>
          </a:p>
          <a:p>
            <a:pPr lvl="1"/>
            <a:r>
              <a:rPr lang="en-US" dirty="0"/>
              <a:t>Academic advisors and counselors, student admissions counselors, administrative specialists and coordinators, student success professionals, and student financial aid counselors*</a:t>
            </a:r>
          </a:p>
          <a:p>
            <a:pPr lvl="1"/>
            <a:r>
              <a:rPr lang="en-US" b="1" dirty="0"/>
              <a:t>Does not </a:t>
            </a:r>
            <a:r>
              <a:rPr lang="en-US" dirty="0"/>
              <a:t>affect faculty </a:t>
            </a:r>
          </a:p>
          <a:p>
            <a:r>
              <a:rPr lang="en-US" dirty="0"/>
              <a:t>To comply with the proposed change, colleges will have to either reclassify EAP employees to hourly or increase their compensation</a:t>
            </a:r>
          </a:p>
          <a:p>
            <a:pPr lvl="1"/>
            <a:r>
              <a:rPr lang="en-US" dirty="0"/>
              <a:t>Stark personnel and financial decisions will be necessary</a:t>
            </a:r>
          </a:p>
          <a:p>
            <a:pPr lvl="1"/>
            <a:r>
              <a:rPr lang="en-US" dirty="0"/>
              <a:t>May impact remote work</a:t>
            </a:r>
          </a:p>
          <a:p>
            <a:pPr lvl="1"/>
            <a:r>
              <a:rPr lang="en-US" dirty="0"/>
              <a:t>May lead to a ripple effect/wage compression</a:t>
            </a:r>
          </a:p>
        </p:txBody>
      </p:sp>
      <p:sp>
        <p:nvSpPr>
          <p:cNvPr id="4" name="TextBox 3">
            <a:extLst>
              <a:ext uri="{FF2B5EF4-FFF2-40B4-BE49-F238E27FC236}">
                <a16:creationId xmlns:a16="http://schemas.microsoft.com/office/drawing/2014/main" id="{20739B3A-9825-1B92-F441-B05634F1E66E}"/>
              </a:ext>
            </a:extLst>
          </p:cNvPr>
          <p:cNvSpPr txBox="1"/>
          <p:nvPr/>
        </p:nvSpPr>
        <p:spPr>
          <a:xfrm>
            <a:off x="1119752" y="6518355"/>
            <a:ext cx="8889570" cy="338554"/>
          </a:xfrm>
          <a:prstGeom prst="rect">
            <a:avLst/>
          </a:prstGeom>
          <a:noFill/>
        </p:spPr>
        <p:txBody>
          <a:bodyPr wrap="square" rtlCol="0">
            <a:spAutoFit/>
          </a:bodyPr>
          <a:lstStyle/>
          <a:p>
            <a:pPr algn="l"/>
            <a:r>
              <a:rPr lang="en-US" sz="1600" dirty="0"/>
              <a:t>*Based on an analysis conducted by CUPA-HR of salary data and the proposed salary level </a:t>
            </a:r>
          </a:p>
        </p:txBody>
      </p:sp>
    </p:spTree>
    <p:extLst>
      <p:ext uri="{BB962C8B-B14F-4D97-AF65-F5344CB8AC3E}">
        <p14:creationId xmlns:p14="http://schemas.microsoft.com/office/powerpoint/2010/main" val="3484639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D178C-A872-8049-3460-F232BEC153F7}"/>
              </a:ext>
            </a:extLst>
          </p:cNvPr>
          <p:cNvSpPr>
            <a:spLocks noGrp="1"/>
          </p:cNvSpPr>
          <p:nvPr>
            <p:ph type="ctrTitle"/>
          </p:nvPr>
        </p:nvSpPr>
        <p:spPr/>
        <p:txBody>
          <a:bodyPr/>
          <a:lstStyle/>
          <a:p>
            <a:r>
              <a:rPr lang="en-US" dirty="0" err="1"/>
              <a:t>Flsa</a:t>
            </a:r>
            <a:r>
              <a:rPr lang="en-US" dirty="0"/>
              <a:t> Overtime rules – what’s next</a:t>
            </a:r>
          </a:p>
        </p:txBody>
      </p:sp>
      <p:sp>
        <p:nvSpPr>
          <p:cNvPr id="3" name="Text Placeholder 2">
            <a:extLst>
              <a:ext uri="{FF2B5EF4-FFF2-40B4-BE49-F238E27FC236}">
                <a16:creationId xmlns:a16="http://schemas.microsoft.com/office/drawing/2014/main" id="{C10382FE-E7CC-2C3C-9518-6B1E13D594BA}"/>
              </a:ext>
            </a:extLst>
          </p:cNvPr>
          <p:cNvSpPr>
            <a:spLocks noGrp="1"/>
          </p:cNvSpPr>
          <p:nvPr>
            <p:ph type="body" sz="quarter" idx="14"/>
          </p:nvPr>
        </p:nvSpPr>
        <p:spPr/>
        <p:txBody>
          <a:bodyPr>
            <a:normAutofit fontScale="92500" lnSpcReduction="20000"/>
          </a:bodyPr>
          <a:lstStyle/>
          <a:p>
            <a:r>
              <a:rPr lang="en-US" dirty="0"/>
              <a:t>Comment period on the NPRM ends on November 7</a:t>
            </a:r>
          </a:p>
          <a:p>
            <a:pPr lvl="1"/>
            <a:r>
              <a:rPr lang="en-US" dirty="0"/>
              <a:t>AACC joined other higher education associations in requesting an extension, was not granted  </a:t>
            </a:r>
          </a:p>
          <a:p>
            <a:r>
              <a:rPr lang="en-US" dirty="0"/>
              <a:t>A final implementation date has not been provided, but it could be as early as 60 days after the final rule is published</a:t>
            </a:r>
          </a:p>
          <a:p>
            <a:pPr lvl="1"/>
            <a:r>
              <a:rPr lang="en-US" dirty="0"/>
              <a:t>The proposed rule is expected to face legal challenges</a:t>
            </a:r>
          </a:p>
          <a:p>
            <a:r>
              <a:rPr lang="en-US" dirty="0"/>
              <a:t>AACC will be submitting comments outlining sector’s concerns</a:t>
            </a:r>
          </a:p>
          <a:p>
            <a:pPr lvl="1"/>
            <a:r>
              <a:rPr lang="en-US" dirty="0"/>
              <a:t>Please reach out to OGR if you have a sense of the potential impact on your campus</a:t>
            </a:r>
          </a:p>
          <a:p>
            <a:pPr lvl="1"/>
            <a:r>
              <a:rPr lang="en-US" dirty="0"/>
              <a:t>Feel free to submit comments directly to DOL</a:t>
            </a:r>
          </a:p>
        </p:txBody>
      </p:sp>
    </p:spTree>
    <p:extLst>
      <p:ext uri="{BB962C8B-B14F-4D97-AF65-F5344CB8AC3E}">
        <p14:creationId xmlns:p14="http://schemas.microsoft.com/office/powerpoint/2010/main" val="654935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6190C-3562-471D-96BC-099DA2C4AE0D}"/>
              </a:ext>
            </a:extLst>
          </p:cNvPr>
          <p:cNvSpPr>
            <a:spLocks noGrp="1"/>
          </p:cNvSpPr>
          <p:nvPr>
            <p:ph type="ctrTitle"/>
          </p:nvPr>
        </p:nvSpPr>
        <p:spPr/>
        <p:txBody>
          <a:bodyPr/>
          <a:lstStyle/>
          <a:p>
            <a:r>
              <a:rPr lang="en-US" dirty="0"/>
              <a:t>ADA, Title II - Web accessibility </a:t>
            </a:r>
          </a:p>
        </p:txBody>
      </p:sp>
      <p:sp>
        <p:nvSpPr>
          <p:cNvPr id="3" name="Text Placeholder 2">
            <a:extLst>
              <a:ext uri="{FF2B5EF4-FFF2-40B4-BE49-F238E27FC236}">
                <a16:creationId xmlns:a16="http://schemas.microsoft.com/office/drawing/2014/main" id="{505AB140-8BB9-7BA7-FE01-57E5293D731C}"/>
              </a:ext>
            </a:extLst>
          </p:cNvPr>
          <p:cNvSpPr>
            <a:spLocks noGrp="1"/>
          </p:cNvSpPr>
          <p:nvPr>
            <p:ph type="body" sz="quarter" idx="14"/>
          </p:nvPr>
        </p:nvSpPr>
        <p:spPr/>
        <p:txBody>
          <a:bodyPr/>
          <a:lstStyle/>
          <a:p>
            <a:r>
              <a:rPr lang="en-US" dirty="0"/>
              <a:t>The Department of Justice is proposing regulatory changes to Title II of the Americans with Disabilities Act (ADA), which states that public entities’ services, programs, and activities must be accessible to people with disabilities</a:t>
            </a:r>
          </a:p>
          <a:p>
            <a:pPr lvl="1"/>
            <a:r>
              <a:rPr lang="en-US" dirty="0"/>
              <a:t>This includes services, programs, and activities that are offered through websites or mobile apps</a:t>
            </a:r>
          </a:p>
          <a:p>
            <a:pPr lvl="1"/>
            <a:r>
              <a:rPr lang="en-US" dirty="0"/>
              <a:t>As public entities, community colleges will have to comply with the proposed changes</a:t>
            </a:r>
          </a:p>
        </p:txBody>
      </p:sp>
    </p:spTree>
    <p:extLst>
      <p:ext uri="{BB962C8B-B14F-4D97-AF65-F5344CB8AC3E}">
        <p14:creationId xmlns:p14="http://schemas.microsoft.com/office/powerpoint/2010/main" val="2489335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1B8AF-FDFD-178C-B30C-61330B01AFDB}"/>
              </a:ext>
            </a:extLst>
          </p:cNvPr>
          <p:cNvSpPr>
            <a:spLocks noGrp="1"/>
          </p:cNvSpPr>
          <p:nvPr>
            <p:ph type="ctrTitle"/>
          </p:nvPr>
        </p:nvSpPr>
        <p:spPr/>
        <p:txBody>
          <a:bodyPr/>
          <a:lstStyle/>
          <a:p>
            <a:r>
              <a:rPr lang="en-US" dirty="0"/>
              <a:t>Proposed web accessibility changes</a:t>
            </a:r>
          </a:p>
        </p:txBody>
      </p:sp>
      <p:sp>
        <p:nvSpPr>
          <p:cNvPr id="3" name="Text Placeholder 2">
            <a:extLst>
              <a:ext uri="{FF2B5EF4-FFF2-40B4-BE49-F238E27FC236}">
                <a16:creationId xmlns:a16="http://schemas.microsoft.com/office/drawing/2014/main" id="{15D0EE2B-2883-43B2-AAE6-0121638F0AEA}"/>
              </a:ext>
            </a:extLst>
          </p:cNvPr>
          <p:cNvSpPr>
            <a:spLocks noGrp="1"/>
          </p:cNvSpPr>
          <p:nvPr>
            <p:ph type="body" sz="quarter" idx="14"/>
          </p:nvPr>
        </p:nvSpPr>
        <p:spPr/>
        <p:txBody>
          <a:bodyPr>
            <a:normAutofit fontScale="92500" lnSpcReduction="20000"/>
          </a:bodyPr>
          <a:lstStyle/>
          <a:p>
            <a:r>
              <a:rPr lang="en-US" dirty="0"/>
              <a:t>Adopt a technical standard for websites and mobile apps that public entities would need to follow</a:t>
            </a:r>
          </a:p>
          <a:p>
            <a:pPr lvl="1"/>
            <a:r>
              <a:rPr lang="en-US" dirty="0"/>
              <a:t>Web Content Accessibility Guidelines (WCAG) Version 2.1, Level AA</a:t>
            </a:r>
          </a:p>
          <a:p>
            <a:pPr lvl="1"/>
            <a:r>
              <a:rPr lang="en-US" dirty="0"/>
              <a:t>Provides guidelines for how text, sound, images, controls, and animations should appear in public-facing digital content to be accessible </a:t>
            </a:r>
          </a:p>
          <a:p>
            <a:pPr lvl="1"/>
            <a:r>
              <a:rPr lang="en-US" dirty="0"/>
              <a:t>Would be DOJ’s first adoption of specific technical requirements</a:t>
            </a:r>
          </a:p>
          <a:p>
            <a:r>
              <a:rPr lang="en-US" dirty="0"/>
              <a:t>Mandate public entities’ compliance with the technical standard</a:t>
            </a:r>
          </a:p>
          <a:p>
            <a:pPr lvl="1"/>
            <a:r>
              <a:rPr lang="en-US" dirty="0"/>
              <a:t>Rules include some proposed exceptions and limits to those exceptions</a:t>
            </a:r>
          </a:p>
          <a:p>
            <a:pPr lvl="1"/>
            <a:r>
              <a:rPr lang="en-US" dirty="0"/>
              <a:t>Most relevant to colleges, this includes an exception for password-protected course content </a:t>
            </a:r>
            <a:r>
              <a:rPr lang="en-US" i="1" dirty="0"/>
              <a:t>unless </a:t>
            </a:r>
            <a:r>
              <a:rPr lang="en-US" dirty="0"/>
              <a:t>a student with a disability who needs accessible content is enrolled in the course</a:t>
            </a:r>
          </a:p>
        </p:txBody>
      </p:sp>
    </p:spTree>
    <p:extLst>
      <p:ext uri="{BB962C8B-B14F-4D97-AF65-F5344CB8AC3E}">
        <p14:creationId xmlns:p14="http://schemas.microsoft.com/office/powerpoint/2010/main" val="1897737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F4CF3-9D90-19C9-B422-CB5B8B600A58}"/>
              </a:ext>
            </a:extLst>
          </p:cNvPr>
          <p:cNvSpPr>
            <a:spLocks noGrp="1"/>
          </p:cNvSpPr>
          <p:nvPr>
            <p:ph type="ctrTitle"/>
          </p:nvPr>
        </p:nvSpPr>
        <p:spPr/>
        <p:txBody>
          <a:bodyPr/>
          <a:lstStyle/>
          <a:p>
            <a:r>
              <a:rPr lang="en-US" dirty="0"/>
              <a:t>Web accessibility compliance deadline</a:t>
            </a:r>
          </a:p>
        </p:txBody>
      </p:sp>
      <p:sp>
        <p:nvSpPr>
          <p:cNvPr id="3" name="Text Placeholder 2">
            <a:extLst>
              <a:ext uri="{FF2B5EF4-FFF2-40B4-BE49-F238E27FC236}">
                <a16:creationId xmlns:a16="http://schemas.microsoft.com/office/drawing/2014/main" id="{01AED769-3C81-B1F0-AB4E-A9B6F69FE720}"/>
              </a:ext>
            </a:extLst>
          </p:cNvPr>
          <p:cNvSpPr>
            <a:spLocks noGrp="1"/>
          </p:cNvSpPr>
          <p:nvPr>
            <p:ph type="body" sz="quarter" idx="14"/>
          </p:nvPr>
        </p:nvSpPr>
        <p:spPr>
          <a:xfrm>
            <a:off x="1457287" y="1660445"/>
            <a:ext cx="9751017" cy="4966335"/>
          </a:xfrm>
        </p:spPr>
        <p:txBody>
          <a:bodyPr>
            <a:normAutofit lnSpcReduction="10000"/>
          </a:bodyPr>
          <a:lstStyle/>
          <a:p>
            <a:r>
              <a:rPr lang="en-US" dirty="0"/>
              <a:t>Compliance dates will be three years after the final rule is published for public entities with a population &lt;50,000 and two years for those with a population &gt;50,000</a:t>
            </a:r>
          </a:p>
          <a:p>
            <a:r>
              <a:rPr lang="en-US" dirty="0"/>
              <a:t>To determine the size of a public IHE, DOJ proposes using population data “associated with the entity the… university belongs to, like a county or State”</a:t>
            </a:r>
          </a:p>
          <a:p>
            <a:pPr lvl="1"/>
            <a:r>
              <a:rPr lang="en-US" dirty="0"/>
              <a:t>From the NPRM: “Though a specific county school may create and maintain web content or a mobile app, the county, as the legal entity governed by title II, is also responsible for what happens in the individual school. The Department expects that the specific school benefits from the resources made available or allocated by the county.”</a:t>
            </a:r>
          </a:p>
        </p:txBody>
      </p:sp>
    </p:spTree>
    <p:extLst>
      <p:ext uri="{BB962C8B-B14F-4D97-AF65-F5344CB8AC3E}">
        <p14:creationId xmlns:p14="http://schemas.microsoft.com/office/powerpoint/2010/main" val="34301244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D8AF2-1F31-A00E-1991-834FE6244FB6}"/>
              </a:ext>
            </a:extLst>
          </p:cNvPr>
          <p:cNvSpPr>
            <a:spLocks noGrp="1"/>
          </p:cNvSpPr>
          <p:nvPr>
            <p:ph type="ctrTitle"/>
          </p:nvPr>
        </p:nvSpPr>
        <p:spPr/>
        <p:txBody>
          <a:bodyPr/>
          <a:lstStyle/>
          <a:p>
            <a:r>
              <a:rPr lang="en-US" dirty="0"/>
              <a:t>Potential challenges</a:t>
            </a:r>
          </a:p>
        </p:txBody>
      </p:sp>
      <p:sp>
        <p:nvSpPr>
          <p:cNvPr id="3" name="Text Placeholder 2">
            <a:extLst>
              <a:ext uri="{FF2B5EF4-FFF2-40B4-BE49-F238E27FC236}">
                <a16:creationId xmlns:a16="http://schemas.microsoft.com/office/drawing/2014/main" id="{CEB93D73-42B6-284B-B255-4978D3099CC2}"/>
              </a:ext>
            </a:extLst>
          </p:cNvPr>
          <p:cNvSpPr>
            <a:spLocks noGrp="1"/>
          </p:cNvSpPr>
          <p:nvPr>
            <p:ph type="body" sz="quarter" idx="14"/>
          </p:nvPr>
        </p:nvSpPr>
        <p:spPr/>
        <p:txBody>
          <a:bodyPr>
            <a:normAutofit fontScale="85000" lnSpcReduction="20000"/>
          </a:bodyPr>
          <a:lstStyle/>
          <a:p>
            <a:r>
              <a:rPr lang="en-US" dirty="0"/>
              <a:t>Short time frame to comply with regulations</a:t>
            </a:r>
          </a:p>
          <a:p>
            <a:pPr lvl="1"/>
            <a:r>
              <a:rPr lang="en-US" dirty="0"/>
              <a:t>WCAG 2.1 Level AA has a total of 50 success criteria</a:t>
            </a:r>
          </a:p>
          <a:p>
            <a:r>
              <a:rPr lang="en-US" dirty="0"/>
              <a:t>Complexity of digital ecosystems at colleges</a:t>
            </a:r>
          </a:p>
          <a:p>
            <a:pPr lvl="1"/>
            <a:r>
              <a:rPr lang="en-US" dirty="0"/>
              <a:t>Mixed oversight of websites, learning management systems, and mobile apps</a:t>
            </a:r>
          </a:p>
          <a:p>
            <a:r>
              <a:rPr lang="en-US" dirty="0"/>
              <a:t>Increased financial burden</a:t>
            </a:r>
          </a:p>
          <a:p>
            <a:pPr lvl="1"/>
            <a:r>
              <a:rPr lang="en-US" dirty="0"/>
              <a:t>Community colleges estimated by DOL to incur a total of $635 million in initial testing, website remediation, PDF remediation, and video and audio captioning costs </a:t>
            </a:r>
          </a:p>
          <a:p>
            <a:pPr lvl="1"/>
            <a:r>
              <a:rPr lang="en-US" dirty="0"/>
              <a:t>Mean annual operation and maintenance costs calculated at about $55,000</a:t>
            </a:r>
          </a:p>
          <a:p>
            <a:r>
              <a:rPr lang="en-US" dirty="0"/>
              <a:t>Staff capacity </a:t>
            </a:r>
          </a:p>
        </p:txBody>
      </p:sp>
    </p:spTree>
    <p:extLst>
      <p:ext uri="{BB962C8B-B14F-4D97-AF65-F5344CB8AC3E}">
        <p14:creationId xmlns:p14="http://schemas.microsoft.com/office/powerpoint/2010/main" val="6353829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377D-2857-7223-4A5E-1D410F161321}"/>
              </a:ext>
            </a:extLst>
          </p:cNvPr>
          <p:cNvSpPr>
            <a:spLocks noGrp="1"/>
          </p:cNvSpPr>
          <p:nvPr>
            <p:ph type="ctrTitle"/>
          </p:nvPr>
        </p:nvSpPr>
        <p:spPr/>
        <p:txBody>
          <a:bodyPr/>
          <a:lstStyle/>
          <a:p>
            <a:r>
              <a:rPr lang="en-US" dirty="0"/>
              <a:t>Web accessibility - Comments and final rule</a:t>
            </a:r>
          </a:p>
        </p:txBody>
      </p:sp>
      <p:sp>
        <p:nvSpPr>
          <p:cNvPr id="3" name="Text Placeholder 2">
            <a:extLst>
              <a:ext uri="{FF2B5EF4-FFF2-40B4-BE49-F238E27FC236}">
                <a16:creationId xmlns:a16="http://schemas.microsoft.com/office/drawing/2014/main" id="{6E682B12-4CD1-9F39-365F-286B23F06AC8}"/>
              </a:ext>
            </a:extLst>
          </p:cNvPr>
          <p:cNvSpPr>
            <a:spLocks noGrp="1"/>
          </p:cNvSpPr>
          <p:nvPr>
            <p:ph type="body" sz="quarter" idx="14"/>
          </p:nvPr>
        </p:nvSpPr>
        <p:spPr/>
        <p:txBody>
          <a:bodyPr/>
          <a:lstStyle/>
          <a:p>
            <a:r>
              <a:rPr lang="en-US" dirty="0"/>
              <a:t>Joined ACE and other higher education associations in submitting comments to DOJ</a:t>
            </a:r>
          </a:p>
          <a:p>
            <a:pPr lvl="1"/>
            <a:r>
              <a:rPr lang="en-US" dirty="0"/>
              <a:t>Affirmed importance of providing web access to students with disabilities and asked for a final rule that allows for colleges to have the time and resources to comply</a:t>
            </a:r>
          </a:p>
          <a:p>
            <a:r>
              <a:rPr lang="en-US" dirty="0"/>
              <a:t>Unclear when final rule will be published</a:t>
            </a:r>
          </a:p>
          <a:p>
            <a:pPr lvl="1"/>
            <a:r>
              <a:rPr lang="en-US" dirty="0"/>
              <a:t>DOJ received about </a:t>
            </a:r>
            <a:r>
              <a:rPr lang="en-US"/>
              <a:t>400 comments on the NPRM</a:t>
            </a:r>
            <a:endParaRPr lang="en-US" dirty="0"/>
          </a:p>
        </p:txBody>
      </p:sp>
    </p:spTree>
    <p:extLst>
      <p:ext uri="{BB962C8B-B14F-4D97-AF65-F5344CB8AC3E}">
        <p14:creationId xmlns:p14="http://schemas.microsoft.com/office/powerpoint/2010/main" val="35512250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B7F1D-47B9-5BC0-2AB0-D83CED3BE92D}"/>
              </a:ext>
            </a:extLst>
          </p:cNvPr>
          <p:cNvSpPr>
            <a:spLocks noGrp="1"/>
          </p:cNvSpPr>
          <p:nvPr>
            <p:ph type="ctrTitle"/>
          </p:nvPr>
        </p:nvSpPr>
        <p:spPr/>
        <p:txBody>
          <a:bodyPr/>
          <a:lstStyle/>
          <a:p>
            <a:r>
              <a:rPr lang="en-US" dirty="0"/>
              <a:t>Student loan debt relief committee</a:t>
            </a:r>
          </a:p>
        </p:txBody>
      </p:sp>
      <p:sp>
        <p:nvSpPr>
          <p:cNvPr id="3" name="Text Placeholder 2">
            <a:extLst>
              <a:ext uri="{FF2B5EF4-FFF2-40B4-BE49-F238E27FC236}">
                <a16:creationId xmlns:a16="http://schemas.microsoft.com/office/drawing/2014/main" id="{150EB52C-7A21-DEE5-32EF-B4925BF7EB8D}"/>
              </a:ext>
            </a:extLst>
          </p:cNvPr>
          <p:cNvSpPr>
            <a:spLocks noGrp="1"/>
          </p:cNvSpPr>
          <p:nvPr>
            <p:ph type="body" sz="quarter" idx="14"/>
          </p:nvPr>
        </p:nvSpPr>
        <p:spPr>
          <a:xfrm>
            <a:off x="1627322" y="1342197"/>
            <a:ext cx="10134371" cy="4875723"/>
          </a:xfrm>
        </p:spPr>
        <p:txBody>
          <a:bodyPr>
            <a:normAutofit fontScale="70000" lnSpcReduction="20000"/>
          </a:bodyPr>
          <a:lstStyle/>
          <a:p>
            <a:r>
              <a:rPr lang="en-US" dirty="0"/>
              <a:t>ED convened the first session of the Student Loan Debt Relief Committee – the negotiated rulemaking table considering broad student debt relief under the Higher Education Act.</a:t>
            </a:r>
          </a:p>
          <a:p>
            <a:r>
              <a:rPr lang="en-US" dirty="0"/>
              <a:t>The issue paper asks negotiators to consider debt relief measures with a particular emphasis on borrowers who:</a:t>
            </a:r>
          </a:p>
          <a:p>
            <a:pPr lvl="1"/>
            <a:r>
              <a:rPr lang="en-US" dirty="0"/>
              <a:t>Have loan balances greater than the amount they originally borrowed;</a:t>
            </a:r>
          </a:p>
          <a:p>
            <a:pPr lvl="1"/>
            <a:r>
              <a:rPr lang="en-US" dirty="0"/>
              <a:t>Are eligible for forgiveness under income-driven repayment plans but who have not applied; </a:t>
            </a:r>
          </a:p>
          <a:p>
            <a:pPr lvl="1"/>
            <a:r>
              <a:rPr lang="en-US" dirty="0"/>
              <a:t>Took out loans to attend programs that provided low financial value relative to the loan amount;</a:t>
            </a:r>
          </a:p>
          <a:p>
            <a:pPr lvl="1"/>
            <a:r>
              <a:rPr lang="en-US" dirty="0"/>
              <a:t>Entered repayment on loans taken out before more generous repayment terms were offered;</a:t>
            </a:r>
          </a:p>
          <a:p>
            <a:pPr lvl="1"/>
            <a:r>
              <a:rPr lang="en-US" dirty="0"/>
              <a:t>Experience financial hardship. </a:t>
            </a:r>
          </a:p>
          <a:p>
            <a:r>
              <a:rPr lang="en-US" dirty="0"/>
              <a:t>ED could be considering changes to the previously proposed debt relief policy to provide more targeted relief.  </a:t>
            </a:r>
          </a:p>
          <a:p>
            <a:r>
              <a:rPr lang="en-US" dirty="0"/>
              <a:t>The Committee will reconvene in November and December. </a:t>
            </a:r>
          </a:p>
        </p:txBody>
      </p:sp>
    </p:spTree>
    <p:extLst>
      <p:ext uri="{BB962C8B-B14F-4D97-AF65-F5344CB8AC3E}">
        <p14:creationId xmlns:p14="http://schemas.microsoft.com/office/powerpoint/2010/main" val="37860128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E8AA5-C1D4-7D88-5CF9-AF179FC14EEC}"/>
              </a:ext>
            </a:extLst>
          </p:cNvPr>
          <p:cNvSpPr>
            <a:spLocks noGrp="1"/>
          </p:cNvSpPr>
          <p:nvPr>
            <p:ph type="ctrTitle"/>
          </p:nvPr>
        </p:nvSpPr>
        <p:spPr/>
        <p:txBody>
          <a:bodyPr/>
          <a:lstStyle/>
          <a:p>
            <a:r>
              <a:rPr lang="en-US" dirty="0"/>
              <a:t>Other loan issues</a:t>
            </a:r>
          </a:p>
        </p:txBody>
      </p:sp>
      <p:sp>
        <p:nvSpPr>
          <p:cNvPr id="3" name="Text Placeholder 2">
            <a:extLst>
              <a:ext uri="{FF2B5EF4-FFF2-40B4-BE49-F238E27FC236}">
                <a16:creationId xmlns:a16="http://schemas.microsoft.com/office/drawing/2014/main" id="{94DCC2FF-A108-1602-48B5-F693A0B6E89B}"/>
              </a:ext>
            </a:extLst>
          </p:cNvPr>
          <p:cNvSpPr>
            <a:spLocks noGrp="1"/>
          </p:cNvSpPr>
          <p:nvPr>
            <p:ph type="body" sz="quarter" idx="14"/>
          </p:nvPr>
        </p:nvSpPr>
        <p:spPr/>
        <p:txBody>
          <a:bodyPr>
            <a:normAutofit fontScale="85000" lnSpcReduction="10000"/>
          </a:bodyPr>
          <a:lstStyle/>
          <a:p>
            <a:r>
              <a:rPr lang="en-US" dirty="0"/>
              <a:t>Debt cancellation through existing avenues remains a top Biden Administration priority </a:t>
            </a:r>
          </a:p>
          <a:p>
            <a:r>
              <a:rPr lang="en-US" dirty="0"/>
              <a:t>ED has led an aggressive education and outreach campaign encouraging borrowers to enroll in the new SAVE IDR plan and to avail themselves of existing options for forgiveness</a:t>
            </a:r>
          </a:p>
          <a:p>
            <a:r>
              <a:rPr lang="en-US" dirty="0"/>
              <a:t>So far, ED has cancelled more than $127 billion in federal student loans:</a:t>
            </a:r>
          </a:p>
          <a:p>
            <a:pPr lvl="1"/>
            <a:r>
              <a:rPr lang="en-US" dirty="0"/>
              <a:t>$42B – SAVE retroactive forgiveness and fixing IDR errors</a:t>
            </a:r>
          </a:p>
          <a:p>
            <a:pPr lvl="1"/>
            <a:r>
              <a:rPr lang="en-US" dirty="0"/>
              <a:t>$51B – Public Service Loan Forgiveness</a:t>
            </a:r>
          </a:p>
          <a:p>
            <a:pPr lvl="1"/>
            <a:r>
              <a:rPr lang="en-US" dirty="0"/>
              <a:t>$11.7B – Discharge for borrowers who have a total and permanent disability</a:t>
            </a:r>
          </a:p>
          <a:p>
            <a:pPr lvl="1"/>
            <a:r>
              <a:rPr lang="en-US" dirty="0"/>
              <a:t>$22.5B – Borrower Defense to Repayment </a:t>
            </a:r>
          </a:p>
        </p:txBody>
      </p:sp>
    </p:spTree>
    <p:extLst>
      <p:ext uri="{BB962C8B-B14F-4D97-AF65-F5344CB8AC3E}">
        <p14:creationId xmlns:p14="http://schemas.microsoft.com/office/powerpoint/2010/main" val="2376388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3DB4-B26C-EFCC-B04F-4C86638F32F1}"/>
              </a:ext>
            </a:extLst>
          </p:cNvPr>
          <p:cNvSpPr>
            <a:spLocks noGrp="1"/>
          </p:cNvSpPr>
          <p:nvPr>
            <p:ph type="ctrTitle"/>
          </p:nvPr>
        </p:nvSpPr>
        <p:spPr/>
        <p:txBody>
          <a:bodyPr/>
          <a:lstStyle/>
          <a:p>
            <a:r>
              <a:rPr lang="en-US" dirty="0"/>
              <a:t>Congressional landscape	</a:t>
            </a:r>
          </a:p>
        </p:txBody>
      </p:sp>
      <p:sp>
        <p:nvSpPr>
          <p:cNvPr id="3" name="Text Placeholder 2">
            <a:extLst>
              <a:ext uri="{FF2B5EF4-FFF2-40B4-BE49-F238E27FC236}">
                <a16:creationId xmlns:a16="http://schemas.microsoft.com/office/drawing/2014/main" id="{2FE1926B-B826-72BD-C2FA-A4D08C040EAF}"/>
              </a:ext>
            </a:extLst>
          </p:cNvPr>
          <p:cNvSpPr>
            <a:spLocks noGrp="1"/>
          </p:cNvSpPr>
          <p:nvPr>
            <p:ph type="body" sz="quarter" idx="14"/>
          </p:nvPr>
        </p:nvSpPr>
        <p:spPr/>
        <p:txBody>
          <a:bodyPr>
            <a:normAutofit/>
          </a:bodyPr>
          <a:lstStyle/>
          <a:p>
            <a:r>
              <a:rPr lang="en-US" dirty="0"/>
              <a:t>Some Activity (Mostly Behind the Scenes) on Other AACC Priorities	</a:t>
            </a:r>
          </a:p>
          <a:p>
            <a:pPr lvl="1"/>
            <a:r>
              <a:rPr lang="en-US" dirty="0"/>
              <a:t>Ongoing, bipartisan negotiations in House on short-term Pell, WIOA</a:t>
            </a:r>
          </a:p>
          <a:p>
            <a:pPr lvl="2"/>
            <a:r>
              <a:rPr lang="en-US" dirty="0"/>
              <a:t>Both Education and Workforce Committee leads have expressed strong interest in passing both bills, but nothing on paper yet</a:t>
            </a:r>
          </a:p>
          <a:p>
            <a:pPr lvl="1"/>
            <a:r>
              <a:rPr lang="en-US" dirty="0"/>
              <a:t>Tax-Free Pell Grant Act introduced in both House and Senate on bipartisan basis – field support needed</a:t>
            </a:r>
          </a:p>
          <a:p>
            <a:pPr lvl="1"/>
            <a:r>
              <a:rPr lang="en-US" dirty="0"/>
              <a:t>Work continues on Farm Bill</a:t>
            </a:r>
          </a:p>
          <a:p>
            <a:pPr lvl="2"/>
            <a:r>
              <a:rPr lang="en-US" dirty="0"/>
              <a:t>AACC advocating for new CC program, better SNAP access for students</a:t>
            </a:r>
          </a:p>
          <a:p>
            <a:pPr lvl="1"/>
            <a:endParaRPr lang="en-US" dirty="0"/>
          </a:p>
        </p:txBody>
      </p:sp>
    </p:spTree>
    <p:extLst>
      <p:ext uri="{BB962C8B-B14F-4D97-AF65-F5344CB8AC3E}">
        <p14:creationId xmlns:p14="http://schemas.microsoft.com/office/powerpoint/2010/main" val="32824512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4236A-F8A8-6F54-9063-9FD9F7150AD6}"/>
              </a:ext>
            </a:extLst>
          </p:cNvPr>
          <p:cNvSpPr>
            <a:spLocks noGrp="1"/>
          </p:cNvSpPr>
          <p:nvPr>
            <p:ph type="ctrTitle"/>
          </p:nvPr>
        </p:nvSpPr>
        <p:spPr/>
        <p:txBody>
          <a:bodyPr/>
          <a:lstStyle/>
          <a:p>
            <a:r>
              <a:rPr lang="en-US" dirty="0"/>
              <a:t>Borrower Defense </a:t>
            </a:r>
          </a:p>
        </p:txBody>
      </p:sp>
      <p:sp>
        <p:nvSpPr>
          <p:cNvPr id="3" name="Text Placeholder 2">
            <a:extLst>
              <a:ext uri="{FF2B5EF4-FFF2-40B4-BE49-F238E27FC236}">
                <a16:creationId xmlns:a16="http://schemas.microsoft.com/office/drawing/2014/main" id="{ABDFA2C6-4E77-AB63-44EC-E4EFC197ECD0}"/>
              </a:ext>
            </a:extLst>
          </p:cNvPr>
          <p:cNvSpPr>
            <a:spLocks noGrp="1"/>
          </p:cNvSpPr>
          <p:nvPr>
            <p:ph type="body" sz="quarter" idx="14"/>
          </p:nvPr>
        </p:nvSpPr>
        <p:spPr/>
        <p:txBody>
          <a:bodyPr>
            <a:normAutofit fontScale="70000" lnSpcReduction="20000"/>
          </a:bodyPr>
          <a:lstStyle/>
          <a:p>
            <a:r>
              <a:rPr lang="en-US" dirty="0"/>
              <a:t>Over the past few months, colleges across sectors have reported receiving a higher than usual volume of borrower defense claim notifications </a:t>
            </a:r>
          </a:p>
          <a:p>
            <a:pPr lvl="1"/>
            <a:r>
              <a:rPr lang="en-US" dirty="0"/>
              <a:t>Borrower defense to repayment provides a process for borrowers who have been defrauded or misled by their college to have their loans forgiven. </a:t>
            </a:r>
          </a:p>
          <a:p>
            <a:pPr lvl="1"/>
            <a:r>
              <a:rPr lang="en-US" dirty="0"/>
              <a:t>The increase in claims may be due to a few factors:</a:t>
            </a:r>
          </a:p>
          <a:p>
            <a:pPr lvl="2"/>
            <a:r>
              <a:rPr lang="en-US" dirty="0"/>
              <a:t>Backlog of claims – ED waited to release claims under the </a:t>
            </a:r>
            <a:r>
              <a:rPr lang="en-US" i="1" dirty="0"/>
              <a:t>Sweet v. Cardona </a:t>
            </a:r>
            <a:r>
              <a:rPr lang="en-US" dirty="0"/>
              <a:t>settlement was reached in June</a:t>
            </a:r>
          </a:p>
          <a:p>
            <a:pPr lvl="2"/>
            <a:r>
              <a:rPr lang="en-US" dirty="0"/>
              <a:t>End of the repayment pause </a:t>
            </a:r>
          </a:p>
          <a:p>
            <a:r>
              <a:rPr lang="en-US" dirty="0"/>
              <a:t>Borrowers initiate the process by filling out an application with FSA. ED then sends the claims to colleges to give them an opportunity to respond before ED adjudicates the claims. </a:t>
            </a:r>
          </a:p>
          <a:p>
            <a:r>
              <a:rPr lang="en-US" dirty="0"/>
              <a:t>To be approved, applications must be </a:t>
            </a:r>
            <a:r>
              <a:rPr lang="en-US" i="1" dirty="0"/>
              <a:t>materially complete,</a:t>
            </a:r>
            <a:r>
              <a:rPr lang="en-US" dirty="0"/>
              <a:t> but colleges are reporting that many of the claims they are receiving lack required information.</a:t>
            </a:r>
          </a:p>
        </p:txBody>
      </p:sp>
    </p:spTree>
    <p:extLst>
      <p:ext uri="{BB962C8B-B14F-4D97-AF65-F5344CB8AC3E}">
        <p14:creationId xmlns:p14="http://schemas.microsoft.com/office/powerpoint/2010/main" val="19870705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ABE14-7043-C5E6-EF21-67F47C07A403}"/>
              </a:ext>
            </a:extLst>
          </p:cNvPr>
          <p:cNvSpPr>
            <a:spLocks noGrp="1"/>
          </p:cNvSpPr>
          <p:nvPr>
            <p:ph type="ctrTitle"/>
          </p:nvPr>
        </p:nvSpPr>
        <p:spPr/>
        <p:txBody>
          <a:bodyPr/>
          <a:lstStyle/>
          <a:p>
            <a:r>
              <a:rPr lang="en-US" dirty="0"/>
              <a:t>Borrower defense (cont.)</a:t>
            </a:r>
          </a:p>
        </p:txBody>
      </p:sp>
      <p:sp>
        <p:nvSpPr>
          <p:cNvPr id="3" name="Text Placeholder 2">
            <a:extLst>
              <a:ext uri="{FF2B5EF4-FFF2-40B4-BE49-F238E27FC236}">
                <a16:creationId xmlns:a16="http://schemas.microsoft.com/office/drawing/2014/main" id="{EBA32481-B927-FC7E-F2E8-4568947AE903}"/>
              </a:ext>
            </a:extLst>
          </p:cNvPr>
          <p:cNvSpPr>
            <a:spLocks noGrp="1"/>
          </p:cNvSpPr>
          <p:nvPr>
            <p:ph type="body" sz="quarter" idx="14"/>
          </p:nvPr>
        </p:nvSpPr>
        <p:spPr/>
        <p:txBody>
          <a:bodyPr>
            <a:normAutofit fontScale="77500" lnSpcReduction="20000"/>
          </a:bodyPr>
          <a:lstStyle/>
          <a:p>
            <a:r>
              <a:rPr lang="en-US" dirty="0"/>
              <a:t>Colleges should consider working with legal counsel to determine whether to respond to claims based on material completeness, merit, and institutional capacity </a:t>
            </a:r>
          </a:p>
          <a:p>
            <a:r>
              <a:rPr lang="en-US" dirty="0"/>
              <a:t>Two different sets of regulations apply to BDR claims:</a:t>
            </a:r>
          </a:p>
          <a:p>
            <a:pPr lvl="1"/>
            <a:r>
              <a:rPr lang="en-US" b="1" dirty="0"/>
              <a:t>Loans dispersed before November 15, 2022: </a:t>
            </a:r>
            <a:r>
              <a:rPr lang="en-US" dirty="0"/>
              <a:t>claim will be adjudicated under the 2016 BDR rules. Non-response from the institution is not viewed as favorable to the borrower’s claim</a:t>
            </a:r>
          </a:p>
          <a:p>
            <a:pPr lvl="1"/>
            <a:r>
              <a:rPr lang="en-US" b="1" dirty="0"/>
              <a:t>Loans dispersed after November 15, 2022: </a:t>
            </a:r>
            <a:r>
              <a:rPr lang="en-US" dirty="0"/>
              <a:t>claim would fall under the 2023 BDR rules, which do see non-response as favorable to the borrower. As those rules are currently blocked under a national injunction, colleges are not obligated to respond. </a:t>
            </a:r>
          </a:p>
          <a:p>
            <a:r>
              <a:rPr lang="en-US" dirty="0"/>
              <a:t>The higher education community has asked ED to offer additional clarity on institutions’ responsibilities in borrower defense to repayment</a:t>
            </a:r>
          </a:p>
          <a:p>
            <a:endParaRPr lang="en-US" dirty="0"/>
          </a:p>
        </p:txBody>
      </p:sp>
    </p:spTree>
    <p:extLst>
      <p:ext uri="{BB962C8B-B14F-4D97-AF65-F5344CB8AC3E}">
        <p14:creationId xmlns:p14="http://schemas.microsoft.com/office/powerpoint/2010/main" val="42725379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1920F-37C2-4755-6B22-C8125C847944}"/>
              </a:ext>
            </a:extLst>
          </p:cNvPr>
          <p:cNvSpPr>
            <a:spLocks noGrp="1"/>
          </p:cNvSpPr>
          <p:nvPr>
            <p:ph type="ctrTitle"/>
          </p:nvPr>
        </p:nvSpPr>
        <p:spPr/>
        <p:txBody>
          <a:bodyPr/>
          <a:lstStyle/>
          <a:p>
            <a:r>
              <a:rPr lang="en-US" dirty="0"/>
              <a:t>Questions?</a:t>
            </a:r>
          </a:p>
        </p:txBody>
      </p:sp>
      <p:sp>
        <p:nvSpPr>
          <p:cNvPr id="3" name="Text Placeholder 2">
            <a:extLst>
              <a:ext uri="{FF2B5EF4-FFF2-40B4-BE49-F238E27FC236}">
                <a16:creationId xmlns:a16="http://schemas.microsoft.com/office/drawing/2014/main" id="{A839503D-2ED7-B322-5AD0-480FDF0D181D}"/>
              </a:ext>
            </a:extLst>
          </p:cNvPr>
          <p:cNvSpPr>
            <a:spLocks noGrp="1"/>
          </p:cNvSpPr>
          <p:nvPr>
            <p:ph type="body" sz="quarter" idx="14"/>
          </p:nvPr>
        </p:nvSpPr>
        <p:spPr/>
        <p:txBody>
          <a:bodyPr/>
          <a:lstStyle/>
          <a:p>
            <a:pPr marL="0" indent="0">
              <a:buNone/>
            </a:pPr>
            <a:endParaRPr lang="en-US" dirty="0"/>
          </a:p>
        </p:txBody>
      </p:sp>
    </p:spTree>
    <p:extLst>
      <p:ext uri="{BB962C8B-B14F-4D97-AF65-F5344CB8AC3E}">
        <p14:creationId xmlns:p14="http://schemas.microsoft.com/office/powerpoint/2010/main" val="38755869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Logo, company name&#10;&#10;Description automatically generated">
            <a:extLst>
              <a:ext uri="{FF2B5EF4-FFF2-40B4-BE49-F238E27FC236}">
                <a16:creationId xmlns:a16="http://schemas.microsoft.com/office/drawing/2014/main" id="{A8595A1E-1197-4B35-B50D-D260B5914BB0}"/>
              </a:ext>
            </a:extLst>
          </p:cNvPr>
          <p:cNvPicPr>
            <a:picLocks noGrp="1" noChangeAspect="1"/>
          </p:cNvPicPr>
          <p:nvPr>
            <p:ph type="pic" sz="quarter" idx="10"/>
          </p:nvPr>
        </p:nvPicPr>
        <p:blipFill rotWithShape="1">
          <a:blip r:embed="rId2"/>
          <a:stretch/>
        </p:blipFill>
        <p:spPr>
          <a:xfrm>
            <a:off x="4408486" y="3482975"/>
            <a:ext cx="3375025" cy="3375025"/>
          </a:xfrm>
          <a:noFill/>
        </p:spPr>
      </p:pic>
      <p:sp>
        <p:nvSpPr>
          <p:cNvPr id="4" name="Text Placeholder 3">
            <a:extLst>
              <a:ext uri="{FF2B5EF4-FFF2-40B4-BE49-F238E27FC236}">
                <a16:creationId xmlns:a16="http://schemas.microsoft.com/office/drawing/2014/main" id="{3A581EC2-1228-42F8-A6D1-F13E3B16A161}"/>
              </a:ext>
            </a:extLst>
          </p:cNvPr>
          <p:cNvSpPr>
            <a:spLocks noGrp="1"/>
          </p:cNvSpPr>
          <p:nvPr>
            <p:ph idx="1"/>
          </p:nvPr>
        </p:nvSpPr>
        <p:spPr>
          <a:xfrm>
            <a:off x="2622835" y="1236824"/>
            <a:ext cx="6946325" cy="2806511"/>
          </a:xfrm>
        </p:spPr>
        <p:txBody>
          <a:bodyPr anchor="ctr">
            <a:noAutofit/>
          </a:bodyPr>
          <a:lstStyle/>
          <a:p>
            <a:pPr marL="0" indent="0" algn="ctr">
              <a:buNone/>
            </a:pPr>
            <a:r>
              <a:rPr lang="en-US" sz="4000" b="1" dirty="0">
                <a:solidFill>
                  <a:schemeClr val="accent4">
                    <a:lumMod val="75000"/>
                  </a:schemeClr>
                </a:solidFill>
                <a:latin typeface="Sagona ExtraLight" panose="02020303050505020204" pitchFamily="18" charset="0"/>
              </a:rPr>
              <a:t>ADVOCATES IN ACTION </a:t>
            </a:r>
          </a:p>
          <a:p>
            <a:pPr marL="0" indent="0" algn="ctr">
              <a:buNone/>
            </a:pPr>
            <a:r>
              <a:rPr lang="en-US" sz="4000" b="1" dirty="0">
                <a:solidFill>
                  <a:schemeClr val="accent4">
                    <a:lumMod val="75000"/>
                  </a:schemeClr>
                </a:solidFill>
                <a:latin typeface="Sagona ExtraLight" panose="02020303050505020204" pitchFamily="18" charset="0"/>
              </a:rPr>
              <a:t>SEPT. 16 -17, 2024!</a:t>
            </a:r>
          </a:p>
        </p:txBody>
      </p:sp>
      <p:sp>
        <p:nvSpPr>
          <p:cNvPr id="3" name="Title 2">
            <a:extLst>
              <a:ext uri="{FF2B5EF4-FFF2-40B4-BE49-F238E27FC236}">
                <a16:creationId xmlns:a16="http://schemas.microsoft.com/office/drawing/2014/main" id="{2ED95486-D82B-4CD6-A5D1-0CBA7288443D}"/>
              </a:ext>
            </a:extLst>
          </p:cNvPr>
          <p:cNvSpPr>
            <a:spLocks noGrp="1"/>
          </p:cNvSpPr>
          <p:nvPr>
            <p:ph type="ctrTitle"/>
          </p:nvPr>
        </p:nvSpPr>
        <p:spPr>
          <a:xfrm>
            <a:off x="3317472" y="-50334"/>
            <a:ext cx="5557055" cy="1847518"/>
          </a:xfrm>
        </p:spPr>
        <p:txBody>
          <a:bodyPr anchor="ctr">
            <a:normAutofit/>
          </a:bodyPr>
          <a:lstStyle/>
          <a:p>
            <a:pPr algn="ctr"/>
            <a:r>
              <a:rPr lang="en-US" b="1" dirty="0">
                <a:ea typeface="+mn-ea"/>
                <a:cs typeface="+mn-cs"/>
              </a:rPr>
              <a:t>Save the date!</a:t>
            </a:r>
          </a:p>
        </p:txBody>
      </p:sp>
    </p:spTree>
    <p:extLst>
      <p:ext uri="{BB962C8B-B14F-4D97-AF65-F5344CB8AC3E}">
        <p14:creationId xmlns:p14="http://schemas.microsoft.com/office/powerpoint/2010/main" val="36266070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63AC2-F540-41D8-B5C5-EC6F1FD21C98}"/>
              </a:ext>
            </a:extLst>
          </p:cNvPr>
          <p:cNvSpPr>
            <a:spLocks noGrp="1"/>
          </p:cNvSpPr>
          <p:nvPr>
            <p:ph type="ctrTitle"/>
          </p:nvPr>
        </p:nvSpPr>
        <p:spPr/>
        <p:txBody>
          <a:bodyPr/>
          <a:lstStyle/>
          <a:p>
            <a:r>
              <a:rPr lang="en-US" dirty="0"/>
              <a:t>AACC Points of Contact </a:t>
            </a:r>
          </a:p>
        </p:txBody>
      </p:sp>
      <p:sp>
        <p:nvSpPr>
          <p:cNvPr id="3" name="Text Placeholder 2">
            <a:extLst>
              <a:ext uri="{FF2B5EF4-FFF2-40B4-BE49-F238E27FC236}">
                <a16:creationId xmlns:a16="http://schemas.microsoft.com/office/drawing/2014/main" id="{77406A70-08CD-4033-961F-9698C9BBEC8E}"/>
              </a:ext>
            </a:extLst>
          </p:cNvPr>
          <p:cNvSpPr>
            <a:spLocks noGrp="1"/>
          </p:cNvSpPr>
          <p:nvPr>
            <p:ph type="body" sz="quarter" idx="14"/>
          </p:nvPr>
        </p:nvSpPr>
        <p:spPr/>
        <p:txBody>
          <a:bodyPr>
            <a:normAutofit lnSpcReduction="10000"/>
          </a:bodyPr>
          <a:lstStyle/>
          <a:p>
            <a:r>
              <a:rPr lang="en-US" dirty="0"/>
              <a:t>David </a:t>
            </a:r>
            <a:r>
              <a:rPr lang="en-US" dirty="0" err="1"/>
              <a:t>Baime</a:t>
            </a:r>
            <a:r>
              <a:rPr lang="en-US" dirty="0"/>
              <a:t>, Senior VP, Government Relations: </a:t>
            </a:r>
            <a:r>
              <a:rPr lang="en-US" dirty="0">
                <a:hlinkClick r:id="rId2"/>
              </a:rPr>
              <a:t>dbaime@aacc.nche.edu</a:t>
            </a:r>
            <a:endParaRPr lang="en-US" dirty="0"/>
          </a:p>
          <a:p>
            <a:r>
              <a:rPr lang="en-US" dirty="0"/>
              <a:t>Jim Hermes, Associate VP, Government Relations: </a:t>
            </a:r>
            <a:r>
              <a:rPr lang="en-US" dirty="0">
                <a:hlinkClick r:id="rId3"/>
              </a:rPr>
              <a:t>jhermes@aacc.nche.edu</a:t>
            </a:r>
            <a:endParaRPr lang="en-US" dirty="0"/>
          </a:p>
          <a:p>
            <a:r>
              <a:rPr lang="en-US" dirty="0"/>
              <a:t>Kathryn Gimborys, Government Relations Manager: </a:t>
            </a:r>
            <a:r>
              <a:rPr lang="en-US" dirty="0">
                <a:hlinkClick r:id="rId4"/>
              </a:rPr>
              <a:t>kgimborys@aacc.nche.edu</a:t>
            </a:r>
            <a:endParaRPr lang="en-US" dirty="0"/>
          </a:p>
          <a:p>
            <a:r>
              <a:rPr lang="en-US" dirty="0"/>
              <a:t>Alexis Gravely, Legislative Analyst, Government Relations: </a:t>
            </a:r>
            <a:r>
              <a:rPr lang="en-US" dirty="0" err="1">
                <a:hlinkClick r:id="rId5"/>
              </a:rPr>
              <a:t>agravely@aacc.</a:t>
            </a:r>
            <a:r>
              <a:rPr lang="en-US" err="1">
                <a:hlinkClick r:id="rId5"/>
              </a:rPr>
              <a:t>nche</a:t>
            </a:r>
            <a:r>
              <a:rPr lang="en-US">
                <a:hlinkClick r:id="rId5"/>
              </a:rPr>
              <a:t>.edu</a:t>
            </a:r>
            <a:r>
              <a:rPr lang="en-US"/>
              <a:t> </a:t>
            </a:r>
            <a:endParaRPr lang="en-US" dirty="0"/>
          </a:p>
          <a:p>
            <a:pPr marL="0" indent="0">
              <a:buNone/>
            </a:pPr>
            <a:endParaRPr lang="en-US" dirty="0"/>
          </a:p>
        </p:txBody>
      </p:sp>
    </p:spTree>
    <p:extLst>
      <p:ext uri="{BB962C8B-B14F-4D97-AF65-F5344CB8AC3E}">
        <p14:creationId xmlns:p14="http://schemas.microsoft.com/office/powerpoint/2010/main" val="780251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A2BD5-4642-292C-E5EC-F5610B8240BD}"/>
              </a:ext>
            </a:extLst>
          </p:cNvPr>
          <p:cNvSpPr>
            <a:spLocks noGrp="1"/>
          </p:cNvSpPr>
          <p:nvPr>
            <p:ph type="ctrTitle"/>
          </p:nvPr>
        </p:nvSpPr>
        <p:spPr>
          <a:xfrm>
            <a:off x="1627324" y="195943"/>
            <a:ext cx="10134369" cy="1146254"/>
          </a:xfrm>
        </p:spPr>
        <p:txBody>
          <a:bodyPr/>
          <a:lstStyle/>
          <a:p>
            <a:r>
              <a:rPr lang="en-US" dirty="0"/>
              <a:t>Gainful employment History</a:t>
            </a:r>
          </a:p>
        </p:txBody>
      </p:sp>
      <p:sp>
        <p:nvSpPr>
          <p:cNvPr id="3" name="Text Placeholder 2">
            <a:extLst>
              <a:ext uri="{FF2B5EF4-FFF2-40B4-BE49-F238E27FC236}">
                <a16:creationId xmlns:a16="http://schemas.microsoft.com/office/drawing/2014/main" id="{7F22D2BE-3A2D-5FFF-4D57-19DDB583C2E5}"/>
              </a:ext>
            </a:extLst>
          </p:cNvPr>
          <p:cNvSpPr>
            <a:spLocks noGrp="1"/>
          </p:cNvSpPr>
          <p:nvPr>
            <p:ph type="body" sz="quarter" idx="14"/>
          </p:nvPr>
        </p:nvSpPr>
        <p:spPr>
          <a:xfrm>
            <a:off x="1627322" y="1378410"/>
            <a:ext cx="10134371" cy="4527440"/>
          </a:xfrm>
        </p:spPr>
        <p:txBody>
          <a:bodyPr>
            <a:normAutofit fontScale="77500" lnSpcReduction="20000"/>
          </a:bodyPr>
          <a:lstStyle/>
          <a:p>
            <a:r>
              <a:rPr lang="en-US" dirty="0"/>
              <a:t>June 2011: Obama administration publishes first gainful employment (GE) rule; had not been regulated previously</a:t>
            </a:r>
          </a:p>
          <a:p>
            <a:r>
              <a:rPr lang="en-US" dirty="0"/>
              <a:t>July 2012: GE rule struck down by U.S. District Court over “repayment rate” metric</a:t>
            </a:r>
          </a:p>
          <a:p>
            <a:r>
              <a:rPr lang="en-US" dirty="0"/>
              <a:t>October 2014: New GE regulations upheld in subsequent lawsuits</a:t>
            </a:r>
          </a:p>
          <a:p>
            <a:r>
              <a:rPr lang="en-US" dirty="0"/>
              <a:t>October 2017: Trump administration stops GE implementation and  rescinds in 2019</a:t>
            </a:r>
          </a:p>
          <a:p>
            <a:r>
              <a:rPr lang="en-US" dirty="0"/>
              <a:t>January 2022: Biden administration begins broad negotiated rulemaking, including GE — AACC represented by two negotiators</a:t>
            </a:r>
          </a:p>
          <a:p>
            <a:r>
              <a:rPr lang="en-US" dirty="0"/>
              <a:t>October 10, 2023 – Final GE Rule Published in Federal Register</a:t>
            </a:r>
          </a:p>
          <a:p>
            <a:r>
              <a:rPr lang="en-US" dirty="0"/>
              <a:t>AACC </a:t>
            </a:r>
            <a:r>
              <a:rPr lang="en-US" dirty="0">
                <a:hlinkClick r:id="rId2" action="ppaction://hlinkpres?slideindex=1&amp;slidetitle="/>
              </a:rPr>
              <a:t>analysis</a:t>
            </a:r>
            <a:r>
              <a:rPr lang="en-US" dirty="0"/>
              <a:t> of Final Rule</a:t>
            </a:r>
          </a:p>
          <a:p>
            <a:endParaRPr lang="en-US" dirty="0"/>
          </a:p>
          <a:p>
            <a:pPr marL="457200" lvl="1" indent="0">
              <a:buNone/>
            </a:pPr>
            <a:endParaRPr lang="en-US" dirty="0"/>
          </a:p>
          <a:p>
            <a:pPr lvl="2"/>
            <a:endParaRPr lang="en-US" dirty="0"/>
          </a:p>
        </p:txBody>
      </p:sp>
    </p:spTree>
    <p:extLst>
      <p:ext uri="{BB962C8B-B14F-4D97-AF65-F5344CB8AC3E}">
        <p14:creationId xmlns:p14="http://schemas.microsoft.com/office/powerpoint/2010/main" val="2174146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A2BD5-4642-292C-E5EC-F5610B8240BD}"/>
              </a:ext>
            </a:extLst>
          </p:cNvPr>
          <p:cNvSpPr>
            <a:spLocks noGrp="1"/>
          </p:cNvSpPr>
          <p:nvPr>
            <p:ph type="ctrTitle"/>
          </p:nvPr>
        </p:nvSpPr>
        <p:spPr/>
        <p:txBody>
          <a:bodyPr/>
          <a:lstStyle/>
          <a:p>
            <a:r>
              <a:rPr lang="en-US" dirty="0"/>
              <a:t>GE/Transparency -- Big picture </a:t>
            </a:r>
          </a:p>
        </p:txBody>
      </p:sp>
      <p:sp>
        <p:nvSpPr>
          <p:cNvPr id="3" name="Text Placeholder 2">
            <a:extLst>
              <a:ext uri="{FF2B5EF4-FFF2-40B4-BE49-F238E27FC236}">
                <a16:creationId xmlns:a16="http://schemas.microsoft.com/office/drawing/2014/main" id="{7F22D2BE-3A2D-5FFF-4D57-19DDB583C2E5}"/>
              </a:ext>
            </a:extLst>
          </p:cNvPr>
          <p:cNvSpPr>
            <a:spLocks noGrp="1"/>
          </p:cNvSpPr>
          <p:nvPr>
            <p:ph type="body" sz="quarter" idx="14"/>
          </p:nvPr>
        </p:nvSpPr>
        <p:spPr>
          <a:xfrm>
            <a:off x="1627322" y="1786597"/>
            <a:ext cx="10134371" cy="4180940"/>
          </a:xfrm>
        </p:spPr>
        <p:txBody>
          <a:bodyPr>
            <a:normAutofit fontScale="92500" lnSpcReduction="20000"/>
          </a:bodyPr>
          <a:lstStyle/>
          <a:p>
            <a:r>
              <a:rPr lang="en-US" dirty="0"/>
              <a:t>For community colleges, GE programs are Title IV eligible certificate and other non-degree programs</a:t>
            </a:r>
          </a:p>
          <a:p>
            <a:r>
              <a:rPr lang="en-US" dirty="0"/>
              <a:t>Regulation represents Biden Administration’s most important “accountability” initiative</a:t>
            </a:r>
          </a:p>
          <a:p>
            <a:r>
              <a:rPr lang="en-US" dirty="0"/>
              <a:t>GE impacts for-profit institutions most intensively by far, but also impacts community colleges</a:t>
            </a:r>
          </a:p>
          <a:p>
            <a:r>
              <a:rPr lang="en-US" dirty="0"/>
              <a:t>Rule decried by Congressional Republicans </a:t>
            </a:r>
          </a:p>
          <a:p>
            <a:r>
              <a:rPr lang="en-US" dirty="0"/>
              <a:t>Transparency data component potential game changer </a:t>
            </a:r>
          </a:p>
          <a:p>
            <a:r>
              <a:rPr lang="en-US" dirty="0"/>
              <a:t>Substantial institutional reporting burdens</a:t>
            </a:r>
          </a:p>
          <a:p>
            <a:endParaRPr lang="en-US" dirty="0"/>
          </a:p>
        </p:txBody>
      </p:sp>
    </p:spTree>
    <p:extLst>
      <p:ext uri="{BB962C8B-B14F-4D97-AF65-F5344CB8AC3E}">
        <p14:creationId xmlns:p14="http://schemas.microsoft.com/office/powerpoint/2010/main" val="2283123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A2BD5-4642-292C-E5EC-F5610B8240BD}"/>
              </a:ext>
            </a:extLst>
          </p:cNvPr>
          <p:cNvSpPr>
            <a:spLocks noGrp="1"/>
          </p:cNvSpPr>
          <p:nvPr>
            <p:ph type="ctrTitle"/>
          </p:nvPr>
        </p:nvSpPr>
        <p:spPr/>
        <p:txBody>
          <a:bodyPr/>
          <a:lstStyle/>
          <a:p>
            <a:r>
              <a:rPr lang="en-US" dirty="0"/>
              <a:t>GE metrics -- Debt to earnings</a:t>
            </a:r>
          </a:p>
        </p:txBody>
      </p:sp>
      <p:sp>
        <p:nvSpPr>
          <p:cNvPr id="3" name="Text Placeholder 2">
            <a:extLst>
              <a:ext uri="{FF2B5EF4-FFF2-40B4-BE49-F238E27FC236}">
                <a16:creationId xmlns:a16="http://schemas.microsoft.com/office/drawing/2014/main" id="{7F22D2BE-3A2D-5FFF-4D57-19DDB583C2E5}"/>
              </a:ext>
            </a:extLst>
          </p:cNvPr>
          <p:cNvSpPr>
            <a:spLocks noGrp="1"/>
          </p:cNvSpPr>
          <p:nvPr>
            <p:ph type="body" sz="quarter" idx="14"/>
          </p:nvPr>
        </p:nvSpPr>
        <p:spPr/>
        <p:txBody>
          <a:bodyPr>
            <a:normAutofit fontScale="92500" lnSpcReduction="20000"/>
          </a:bodyPr>
          <a:lstStyle/>
          <a:p>
            <a:r>
              <a:rPr lang="en-US" dirty="0"/>
              <a:t>Annual debt-to-earnings is the ratio of a program’s annual loan payment amount to completers’ median annual earnings</a:t>
            </a:r>
          </a:p>
          <a:p>
            <a:r>
              <a:rPr lang="en-US" dirty="0"/>
              <a:t>Discretionary debt-to-earnings is the percentage of a program’s annual loan payments compared to completers’ discretionary earnings (Median Earnings – 150% of Federal Poverty Guideline)</a:t>
            </a:r>
          </a:p>
          <a:p>
            <a:r>
              <a:rPr lang="en-US" dirty="0"/>
              <a:t>Program fails if annual D/E rate is above 8% and discretionary D/E rate is above 20%</a:t>
            </a:r>
          </a:p>
          <a:p>
            <a:r>
              <a:rPr lang="en-US" dirty="0"/>
              <a:t>If it isn’t possible to calculate D/E rates for an award year, the program remains in the same status as the previous award year for up to four years</a:t>
            </a:r>
          </a:p>
          <a:p>
            <a:pPr marL="457200" lvl="1" indent="0">
              <a:buNone/>
            </a:pPr>
            <a:endParaRPr lang="en-US" dirty="0"/>
          </a:p>
          <a:p>
            <a:pPr lvl="2"/>
            <a:endParaRPr lang="en-US" dirty="0"/>
          </a:p>
        </p:txBody>
      </p:sp>
    </p:spTree>
    <p:extLst>
      <p:ext uri="{BB962C8B-B14F-4D97-AF65-F5344CB8AC3E}">
        <p14:creationId xmlns:p14="http://schemas.microsoft.com/office/powerpoint/2010/main" val="3270862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A2BD5-4642-292C-E5EC-F5610B8240BD}"/>
              </a:ext>
            </a:extLst>
          </p:cNvPr>
          <p:cNvSpPr>
            <a:spLocks noGrp="1"/>
          </p:cNvSpPr>
          <p:nvPr>
            <p:ph type="ctrTitle"/>
          </p:nvPr>
        </p:nvSpPr>
        <p:spPr/>
        <p:txBody>
          <a:bodyPr/>
          <a:lstStyle/>
          <a:p>
            <a:r>
              <a:rPr lang="en-US" dirty="0"/>
              <a:t>Ge Metrics -- Earnings premium</a:t>
            </a:r>
          </a:p>
        </p:txBody>
      </p:sp>
      <p:sp>
        <p:nvSpPr>
          <p:cNvPr id="3" name="Text Placeholder 2">
            <a:extLst>
              <a:ext uri="{FF2B5EF4-FFF2-40B4-BE49-F238E27FC236}">
                <a16:creationId xmlns:a16="http://schemas.microsoft.com/office/drawing/2014/main" id="{7F22D2BE-3A2D-5FFF-4D57-19DDB583C2E5}"/>
              </a:ext>
            </a:extLst>
          </p:cNvPr>
          <p:cNvSpPr>
            <a:spLocks noGrp="1"/>
          </p:cNvSpPr>
          <p:nvPr>
            <p:ph type="body" sz="quarter" idx="14"/>
          </p:nvPr>
        </p:nvSpPr>
        <p:spPr>
          <a:xfrm>
            <a:off x="1602155" y="1630080"/>
            <a:ext cx="10134371" cy="4569384"/>
          </a:xfrm>
        </p:spPr>
        <p:txBody>
          <a:bodyPr>
            <a:normAutofit fontScale="85000" lnSpcReduction="10000"/>
          </a:bodyPr>
          <a:lstStyle/>
          <a:p>
            <a:r>
              <a:rPr lang="en-US" dirty="0"/>
              <a:t>Compares median annual earnings of completers to an earnings threshold -- Program passes if completers’ earnings exceeds threshold</a:t>
            </a:r>
          </a:p>
          <a:p>
            <a:r>
              <a:rPr lang="en-US" dirty="0"/>
              <a:t>Threshold is the median annual earnings for adults aged 25 to 34 with only a high school diploma in the state where the college is located (or nationally if fewer than 50% of students are in that state)</a:t>
            </a:r>
          </a:p>
          <a:p>
            <a:pPr lvl="1"/>
            <a:r>
              <a:rPr lang="en-US" dirty="0"/>
              <a:t>Earnings threshold will vary by state but is about $25,000 nationally</a:t>
            </a:r>
          </a:p>
          <a:p>
            <a:r>
              <a:rPr lang="en-US" dirty="0"/>
              <a:t>If earnings premium can’t be calculated for an award year, the program remains in the same status as previous award year for up to four years </a:t>
            </a:r>
          </a:p>
          <a:p>
            <a:r>
              <a:rPr lang="en-US" dirty="0"/>
              <a:t>AACC strongly opposed earnings premium in negotiations and formal comments; ED rejected proposed AACC alternative to accommodate regional wage variations</a:t>
            </a:r>
          </a:p>
          <a:p>
            <a:endParaRPr lang="en-US" dirty="0"/>
          </a:p>
          <a:p>
            <a:endParaRPr lang="en-US" dirty="0"/>
          </a:p>
          <a:p>
            <a:endParaRPr lang="en-US" dirty="0"/>
          </a:p>
          <a:p>
            <a:pPr marL="457200" lvl="1" indent="0">
              <a:buNone/>
            </a:pPr>
            <a:endParaRPr lang="en-US" dirty="0"/>
          </a:p>
          <a:p>
            <a:pPr lvl="2"/>
            <a:endParaRPr lang="en-US" dirty="0"/>
          </a:p>
        </p:txBody>
      </p:sp>
    </p:spTree>
    <p:extLst>
      <p:ext uri="{BB962C8B-B14F-4D97-AF65-F5344CB8AC3E}">
        <p14:creationId xmlns:p14="http://schemas.microsoft.com/office/powerpoint/2010/main" val="1318778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2D83E-E54B-7DE7-13B4-C7F18064A24F}"/>
              </a:ext>
            </a:extLst>
          </p:cNvPr>
          <p:cNvSpPr>
            <a:spLocks noGrp="1"/>
          </p:cNvSpPr>
          <p:nvPr>
            <p:ph type="ctrTitle"/>
          </p:nvPr>
        </p:nvSpPr>
        <p:spPr>
          <a:xfrm>
            <a:off x="1627321" y="549370"/>
            <a:ext cx="10134369" cy="1002552"/>
          </a:xfrm>
        </p:spPr>
        <p:txBody>
          <a:bodyPr/>
          <a:lstStyle/>
          <a:p>
            <a:r>
              <a:rPr lang="en-US" dirty="0"/>
              <a:t>Consequences of failing a metric</a:t>
            </a:r>
          </a:p>
        </p:txBody>
      </p:sp>
      <p:sp>
        <p:nvSpPr>
          <p:cNvPr id="3" name="Text Placeholder 2">
            <a:extLst>
              <a:ext uri="{FF2B5EF4-FFF2-40B4-BE49-F238E27FC236}">
                <a16:creationId xmlns:a16="http://schemas.microsoft.com/office/drawing/2014/main" id="{FE631172-2FA3-B166-5439-A65604394031}"/>
              </a:ext>
            </a:extLst>
          </p:cNvPr>
          <p:cNvSpPr>
            <a:spLocks noGrp="1"/>
          </p:cNvSpPr>
          <p:nvPr>
            <p:ph type="body" sz="quarter" idx="14"/>
          </p:nvPr>
        </p:nvSpPr>
        <p:spPr/>
        <p:txBody>
          <a:bodyPr>
            <a:normAutofit fontScale="92500"/>
          </a:bodyPr>
          <a:lstStyle/>
          <a:p>
            <a:r>
              <a:rPr lang="en-US" dirty="0"/>
              <a:t>Programs that fail either or both metrics in a single year must provide a warning to students that the program may lose federal aid eligibility; other programmatic information required</a:t>
            </a:r>
          </a:p>
          <a:p>
            <a:r>
              <a:rPr lang="en-US" dirty="0"/>
              <a:t>If program fails the same measure for two out of three consecutive years, it loses Title IV eligibility</a:t>
            </a:r>
          </a:p>
          <a:p>
            <a:pPr lvl="1"/>
            <a:r>
              <a:rPr lang="en-US" dirty="0"/>
              <a:t>Three years must pass before program can re-seek eligibility</a:t>
            </a:r>
          </a:p>
          <a:p>
            <a:pPr lvl="1"/>
            <a:r>
              <a:rPr lang="en-US" dirty="0"/>
              <a:t>Institutions can only appeal a program eligibility termination action on the basis that ED miscalculated the D/E rates or earnings premium</a:t>
            </a:r>
          </a:p>
        </p:txBody>
      </p:sp>
    </p:spTree>
    <p:extLst>
      <p:ext uri="{BB962C8B-B14F-4D97-AF65-F5344CB8AC3E}">
        <p14:creationId xmlns:p14="http://schemas.microsoft.com/office/powerpoint/2010/main" val="1123141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2D83E-E54B-7DE7-13B4-C7F18064A24F}"/>
              </a:ext>
            </a:extLst>
          </p:cNvPr>
          <p:cNvSpPr>
            <a:spLocks noGrp="1"/>
          </p:cNvSpPr>
          <p:nvPr>
            <p:ph type="ctrTitle"/>
          </p:nvPr>
        </p:nvSpPr>
        <p:spPr/>
        <p:txBody>
          <a:bodyPr/>
          <a:lstStyle/>
          <a:p>
            <a:r>
              <a:rPr lang="en-US" dirty="0"/>
              <a:t>Predicted outcomes--ED</a:t>
            </a:r>
          </a:p>
        </p:txBody>
      </p:sp>
      <p:sp>
        <p:nvSpPr>
          <p:cNvPr id="3" name="Text Placeholder 2">
            <a:extLst>
              <a:ext uri="{FF2B5EF4-FFF2-40B4-BE49-F238E27FC236}">
                <a16:creationId xmlns:a16="http://schemas.microsoft.com/office/drawing/2014/main" id="{FE631172-2FA3-B166-5439-A65604394031}"/>
              </a:ext>
            </a:extLst>
          </p:cNvPr>
          <p:cNvSpPr>
            <a:spLocks noGrp="1"/>
          </p:cNvSpPr>
          <p:nvPr>
            <p:ph type="body" sz="quarter" idx="14"/>
          </p:nvPr>
        </p:nvSpPr>
        <p:spPr>
          <a:xfrm>
            <a:off x="1627322" y="1392573"/>
            <a:ext cx="10134371" cy="4957893"/>
          </a:xfrm>
        </p:spPr>
        <p:txBody>
          <a:bodyPr>
            <a:normAutofit fontScale="92500" lnSpcReduction="10000"/>
          </a:bodyPr>
          <a:lstStyle/>
          <a:p>
            <a:r>
              <a:rPr lang="en-US" dirty="0"/>
              <a:t>Most community colleges do not have certificate programs that would fail either the D/E or earnings metrics</a:t>
            </a:r>
          </a:p>
          <a:p>
            <a:pPr lvl="1"/>
            <a:r>
              <a:rPr lang="en-US" dirty="0"/>
              <a:t>94% of two-year public institutions have zero enrollment in programs that would fail GE metrics</a:t>
            </a:r>
          </a:p>
          <a:p>
            <a:r>
              <a:rPr lang="en-US" dirty="0"/>
              <a:t>Metrics cannot be calculated for most programs</a:t>
            </a:r>
          </a:p>
          <a:p>
            <a:pPr lvl="1"/>
            <a:r>
              <a:rPr lang="en-US" dirty="0"/>
              <a:t>Only 4.8% of public undergraduate certificate programs will have sufficient program completers to produce D/E rates and earnings premiums, but that encompasses 21.4% of enrollees </a:t>
            </a:r>
          </a:p>
          <a:p>
            <a:r>
              <a:rPr lang="en-US" dirty="0"/>
              <a:t>ED wants to capture greatest percentage of enrollment, not greatest number of programs</a:t>
            </a:r>
          </a:p>
          <a:p>
            <a:pPr lvl="1"/>
            <a:r>
              <a:rPr lang="en-US" dirty="0"/>
              <a:t>The 3,937 GE programs across all sectors that will have metrics calculated constitute 64.0% of all students enrolled in GE programs</a:t>
            </a:r>
          </a:p>
        </p:txBody>
      </p:sp>
    </p:spTree>
    <p:extLst>
      <p:ext uri="{BB962C8B-B14F-4D97-AF65-F5344CB8AC3E}">
        <p14:creationId xmlns:p14="http://schemas.microsoft.com/office/powerpoint/2010/main" val="3966742223"/>
      </p:ext>
    </p:extLst>
  </p:cSld>
  <p:clrMapOvr>
    <a:masterClrMapping/>
  </p:clrMapOvr>
</p:sld>
</file>

<file path=ppt/theme/theme1.xml><?xml version="1.0" encoding="utf-8"?>
<a:theme xmlns:a="http://schemas.openxmlformats.org/drawingml/2006/main" name="Office Theme">
  <a:themeElements>
    <a:clrScheme name="Cool">
      <a:dk1>
        <a:srgbClr val="000000"/>
      </a:dk1>
      <a:lt1>
        <a:srgbClr val="FFFFFF"/>
      </a:lt1>
      <a:dk2>
        <a:srgbClr val="464646"/>
      </a:dk2>
      <a:lt2>
        <a:srgbClr val="FFFFFF"/>
      </a:lt2>
      <a:accent1>
        <a:srgbClr val="15D1BB"/>
      </a:accent1>
      <a:accent2>
        <a:srgbClr val="0FB4DB"/>
      </a:accent2>
      <a:accent3>
        <a:srgbClr val="0D81BB"/>
      </a:accent3>
      <a:accent4>
        <a:srgbClr val="045FC4"/>
      </a:accent4>
      <a:accent5>
        <a:srgbClr val="953FF3"/>
      </a:accent5>
      <a:accent6>
        <a:srgbClr val="C03EF4"/>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Your Title goes Here" id="{216E2A47-1B33-481B-B469-F891BA0BB112}" vid="{A834A686-415F-444B-99EF-70560C1C6F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Modern clean sophisticated presentation</Template>
  <TotalTime>12225</TotalTime>
  <Words>3097</Words>
  <Application>Microsoft Office PowerPoint</Application>
  <PresentationFormat>Widescreen</PresentationFormat>
  <Paragraphs>222</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Financial value Transparency and Gainful Employment final rule &amp; key pending regulations   October 13, 2023  </vt:lpstr>
      <vt:lpstr>Congressional landscape </vt:lpstr>
      <vt:lpstr>Congressional landscape </vt:lpstr>
      <vt:lpstr>Gainful employment History</vt:lpstr>
      <vt:lpstr>GE/Transparency -- Big picture </vt:lpstr>
      <vt:lpstr>GE metrics -- Debt to earnings</vt:lpstr>
      <vt:lpstr>Ge Metrics -- Earnings premium</vt:lpstr>
      <vt:lpstr>Consequences of failing a metric</vt:lpstr>
      <vt:lpstr>Predicted outcomes--ED</vt:lpstr>
      <vt:lpstr>Predicted Outcomes (Continued)</vt:lpstr>
      <vt:lpstr>Financial value transparency</vt:lpstr>
      <vt:lpstr>Financial value transparency (continued)</vt:lpstr>
      <vt:lpstr>Reporting requirements</vt:lpstr>
      <vt:lpstr>Reporting - Cohort Periods</vt:lpstr>
      <vt:lpstr>Estimated cost and burden</vt:lpstr>
      <vt:lpstr>AACC’s perspective</vt:lpstr>
      <vt:lpstr>FLSA Overtime rules - background</vt:lpstr>
      <vt:lpstr>Flsa overtime rules - background</vt:lpstr>
      <vt:lpstr>Flsa overtime rules - background</vt:lpstr>
      <vt:lpstr>Flsa overtime rules – 2023 proposed rulemaking</vt:lpstr>
      <vt:lpstr>flsa overtime rules - potential impact</vt:lpstr>
      <vt:lpstr>Flsa Overtime rules – what’s next</vt:lpstr>
      <vt:lpstr>ADA, Title II - Web accessibility </vt:lpstr>
      <vt:lpstr>Proposed web accessibility changes</vt:lpstr>
      <vt:lpstr>Web accessibility compliance deadline</vt:lpstr>
      <vt:lpstr>Potential challenges</vt:lpstr>
      <vt:lpstr>Web accessibility - Comments and final rule</vt:lpstr>
      <vt:lpstr>Student loan debt relief committee</vt:lpstr>
      <vt:lpstr>Other loan issues</vt:lpstr>
      <vt:lpstr>Borrower Defense </vt:lpstr>
      <vt:lpstr>Borrower defense (cont.)</vt:lpstr>
      <vt:lpstr>Questions?</vt:lpstr>
      <vt:lpstr>Save the date!</vt:lpstr>
      <vt:lpstr>AACC Points of Contact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policy update</dc:title>
  <dc:creator>Alexis Gravely</dc:creator>
  <cp:lastModifiedBy>Alexis Gravely</cp:lastModifiedBy>
  <cp:revision>85</cp:revision>
  <cp:lastPrinted>2023-10-12T22:20:18Z</cp:lastPrinted>
  <dcterms:created xsi:type="dcterms:W3CDTF">2022-01-13T18:06:04Z</dcterms:created>
  <dcterms:modified xsi:type="dcterms:W3CDTF">2023-10-13T14:11:20Z</dcterms:modified>
</cp:coreProperties>
</file>