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2"/>
  </p:notesMasterIdLst>
  <p:sldIdLst>
    <p:sldId id="744" r:id="rId5"/>
    <p:sldId id="748" r:id="rId6"/>
    <p:sldId id="749" r:id="rId7"/>
    <p:sldId id="747" r:id="rId8"/>
    <p:sldId id="746" r:id="rId9"/>
    <p:sldId id="741" r:id="rId10"/>
    <p:sldId id="750" r:id="rId11"/>
    <p:sldId id="751" r:id="rId12"/>
    <p:sldId id="752" r:id="rId13"/>
    <p:sldId id="754" r:id="rId14"/>
    <p:sldId id="755" r:id="rId15"/>
    <p:sldId id="756" r:id="rId16"/>
    <p:sldId id="759" r:id="rId17"/>
    <p:sldId id="761" r:id="rId18"/>
    <p:sldId id="758" r:id="rId19"/>
    <p:sldId id="760" r:id="rId20"/>
    <p:sldId id="7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B9FF03-AAFB-4703-BFFD-70BC6ED705D9}" v="139" dt="2023-08-30T16:21:55.845"/>
    <p1510:client id="{EAF6B5BF-2960-4359-8E06-A533E457ECB9}" v="2058" dt="2023-08-30T16:22:11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res-Peña, Yaslin (WSAC)" userId="2ec31451-dbcf-4b17-ab25-d4bdd0f83b42" providerId="ADAL" clId="{62B9FF03-AAFB-4703-BFFD-70BC6ED705D9}"/>
    <pc:docChg chg="undo custSel addSld delSld modSld">
      <pc:chgData name="Torres-Peña, Yaslin (WSAC)" userId="2ec31451-dbcf-4b17-ab25-d4bdd0f83b42" providerId="ADAL" clId="{62B9FF03-AAFB-4703-BFFD-70BC6ED705D9}" dt="2023-08-30T16:21:55.845" v="144" actId="403"/>
      <pc:docMkLst>
        <pc:docMk/>
      </pc:docMkLst>
      <pc:sldChg chg="addSp delSp modSp add del mod">
        <pc:chgData name="Torres-Peña, Yaslin (WSAC)" userId="2ec31451-dbcf-4b17-ab25-d4bdd0f83b42" providerId="ADAL" clId="{62B9FF03-AAFB-4703-BFFD-70BC6ED705D9}" dt="2023-08-29T23:47:41.793" v="114" actId="2696"/>
        <pc:sldMkLst>
          <pc:docMk/>
          <pc:sldMk cId="1192592355" sldId="745"/>
        </pc:sldMkLst>
        <pc:spChg chg="del">
          <ac:chgData name="Torres-Peña, Yaslin (WSAC)" userId="2ec31451-dbcf-4b17-ab25-d4bdd0f83b42" providerId="ADAL" clId="{62B9FF03-AAFB-4703-BFFD-70BC6ED705D9}" dt="2023-08-29T23:25:59.677" v="82"/>
          <ac:spMkLst>
            <pc:docMk/>
            <pc:sldMk cId="1192592355" sldId="745"/>
            <ac:spMk id="3" creationId="{4EC5ACB1-F6E2-0A2E-4170-24904EA7314C}"/>
          </ac:spMkLst>
        </pc:spChg>
        <pc:spChg chg="add mod">
          <ac:chgData name="Torres-Peña, Yaslin (WSAC)" userId="2ec31451-dbcf-4b17-ab25-d4bdd0f83b42" providerId="ADAL" clId="{62B9FF03-AAFB-4703-BFFD-70BC6ED705D9}" dt="2023-08-29T23:26:26.008" v="87" actId="21"/>
          <ac:spMkLst>
            <pc:docMk/>
            <pc:sldMk cId="1192592355" sldId="745"/>
            <ac:spMk id="6" creationId="{AC318914-923F-9391-18B5-F5919A3DBBE4}"/>
          </ac:spMkLst>
        </pc:spChg>
        <pc:picChg chg="add del mod">
          <ac:chgData name="Torres-Peña, Yaslin (WSAC)" userId="2ec31451-dbcf-4b17-ab25-d4bdd0f83b42" providerId="ADAL" clId="{62B9FF03-AAFB-4703-BFFD-70BC6ED705D9}" dt="2023-08-29T23:26:26.008" v="87" actId="21"/>
          <ac:picMkLst>
            <pc:docMk/>
            <pc:sldMk cId="1192592355" sldId="745"/>
            <ac:picMk id="4" creationId="{5D292626-9CF2-8533-55F6-6C9D57ED38B5}"/>
          </ac:picMkLst>
        </pc:picChg>
      </pc:sldChg>
      <pc:sldChg chg="modSp mod">
        <pc:chgData name="Torres-Peña, Yaslin (WSAC)" userId="2ec31451-dbcf-4b17-ab25-d4bdd0f83b42" providerId="ADAL" clId="{62B9FF03-AAFB-4703-BFFD-70BC6ED705D9}" dt="2023-08-30T16:19:39.216" v="137" actId="27636"/>
        <pc:sldMkLst>
          <pc:docMk/>
          <pc:sldMk cId="3835158993" sldId="746"/>
        </pc:sldMkLst>
        <pc:spChg chg="mod">
          <ac:chgData name="Torres-Peña, Yaslin (WSAC)" userId="2ec31451-dbcf-4b17-ab25-d4bdd0f83b42" providerId="ADAL" clId="{62B9FF03-AAFB-4703-BFFD-70BC6ED705D9}" dt="2023-08-30T16:19:34.685" v="135" actId="403"/>
          <ac:spMkLst>
            <pc:docMk/>
            <pc:sldMk cId="3835158993" sldId="746"/>
            <ac:spMk id="5" creationId="{1072FD3C-644E-31BA-F440-F924DC7C8809}"/>
          </ac:spMkLst>
        </pc:spChg>
        <pc:spChg chg="mod">
          <ac:chgData name="Torres-Peña, Yaslin (WSAC)" userId="2ec31451-dbcf-4b17-ab25-d4bdd0f83b42" providerId="ADAL" clId="{62B9FF03-AAFB-4703-BFFD-70BC6ED705D9}" dt="2023-08-30T16:19:39.216" v="137" actId="27636"/>
          <ac:spMkLst>
            <pc:docMk/>
            <pc:sldMk cId="3835158993" sldId="746"/>
            <ac:spMk id="7" creationId="{7F16684C-426D-F842-5296-0604B8FB0D27}"/>
          </ac:spMkLst>
        </pc:spChg>
      </pc:sldChg>
      <pc:sldChg chg="addSp modSp mod">
        <pc:chgData name="Torres-Peña, Yaslin (WSAC)" userId="2ec31451-dbcf-4b17-ab25-d4bdd0f83b42" providerId="ADAL" clId="{62B9FF03-AAFB-4703-BFFD-70BC6ED705D9}" dt="2023-08-21T23:03:10.085" v="20" actId="1076"/>
        <pc:sldMkLst>
          <pc:docMk/>
          <pc:sldMk cId="676081957" sldId="750"/>
        </pc:sldMkLst>
        <pc:spChg chg="mod">
          <ac:chgData name="Torres-Peña, Yaslin (WSAC)" userId="2ec31451-dbcf-4b17-ab25-d4bdd0f83b42" providerId="ADAL" clId="{62B9FF03-AAFB-4703-BFFD-70BC6ED705D9}" dt="2023-08-21T22:59:16.659" v="13" actId="1076"/>
          <ac:spMkLst>
            <pc:docMk/>
            <pc:sldMk cId="676081957" sldId="750"/>
            <ac:spMk id="3" creationId="{65631BCC-7832-9BC4-9924-C85F25BA279D}"/>
          </ac:spMkLst>
        </pc:spChg>
        <pc:spChg chg="mod">
          <ac:chgData name="Torres-Peña, Yaslin (WSAC)" userId="2ec31451-dbcf-4b17-ab25-d4bdd0f83b42" providerId="ADAL" clId="{62B9FF03-AAFB-4703-BFFD-70BC6ED705D9}" dt="2023-08-21T23:02:47.545" v="19" actId="404"/>
          <ac:spMkLst>
            <pc:docMk/>
            <pc:sldMk cId="676081957" sldId="750"/>
            <ac:spMk id="5" creationId="{1072FD3C-644E-31BA-F440-F924DC7C8809}"/>
          </ac:spMkLst>
        </pc:spChg>
        <pc:spChg chg="mod">
          <ac:chgData name="Torres-Peña, Yaslin (WSAC)" userId="2ec31451-dbcf-4b17-ab25-d4bdd0f83b42" providerId="ADAL" clId="{62B9FF03-AAFB-4703-BFFD-70BC6ED705D9}" dt="2023-08-21T23:02:41.684" v="16" actId="1076"/>
          <ac:spMkLst>
            <pc:docMk/>
            <pc:sldMk cId="676081957" sldId="750"/>
            <ac:spMk id="7" creationId="{7F16684C-426D-F842-5296-0604B8FB0D27}"/>
          </ac:spMkLst>
        </pc:spChg>
        <pc:spChg chg="mod">
          <ac:chgData name="Torres-Peña, Yaslin (WSAC)" userId="2ec31451-dbcf-4b17-ab25-d4bdd0f83b42" providerId="ADAL" clId="{62B9FF03-AAFB-4703-BFFD-70BC6ED705D9}" dt="2023-08-21T23:02:29.573" v="14" actId="1076"/>
          <ac:spMkLst>
            <pc:docMk/>
            <pc:sldMk cId="676081957" sldId="750"/>
            <ac:spMk id="8" creationId="{01A030D9-A590-1543-4E3D-E69E5037EB85}"/>
          </ac:spMkLst>
        </pc:spChg>
        <pc:picChg chg="add mod">
          <ac:chgData name="Torres-Peña, Yaslin (WSAC)" userId="2ec31451-dbcf-4b17-ab25-d4bdd0f83b42" providerId="ADAL" clId="{62B9FF03-AAFB-4703-BFFD-70BC6ED705D9}" dt="2023-08-21T22:57:57.246" v="2" actId="1076"/>
          <ac:picMkLst>
            <pc:docMk/>
            <pc:sldMk cId="676081957" sldId="750"/>
            <ac:picMk id="6" creationId="{3BE417A1-75EF-4CB0-CAB6-517160117895}"/>
          </ac:picMkLst>
        </pc:picChg>
        <pc:picChg chg="add mod">
          <ac:chgData name="Torres-Peña, Yaslin (WSAC)" userId="2ec31451-dbcf-4b17-ab25-d4bdd0f83b42" providerId="ADAL" clId="{62B9FF03-AAFB-4703-BFFD-70BC6ED705D9}" dt="2023-08-21T23:03:10.085" v="20" actId="1076"/>
          <ac:picMkLst>
            <pc:docMk/>
            <pc:sldMk cId="676081957" sldId="750"/>
            <ac:picMk id="12" creationId="{F73C268F-95C3-7F6C-A234-5B1DA3FAC26B}"/>
          </ac:picMkLst>
        </pc:picChg>
      </pc:sldChg>
      <pc:sldChg chg="addSp delSp modSp mod">
        <pc:chgData name="Torres-Peña, Yaslin (WSAC)" userId="2ec31451-dbcf-4b17-ab25-d4bdd0f83b42" providerId="ADAL" clId="{62B9FF03-AAFB-4703-BFFD-70BC6ED705D9}" dt="2023-08-30T16:20:11.924" v="140" actId="1076"/>
        <pc:sldMkLst>
          <pc:docMk/>
          <pc:sldMk cId="1905359812" sldId="751"/>
        </pc:sldMkLst>
        <pc:spChg chg="mod">
          <ac:chgData name="Torres-Peña, Yaslin (WSAC)" userId="2ec31451-dbcf-4b17-ab25-d4bdd0f83b42" providerId="ADAL" clId="{62B9FF03-AAFB-4703-BFFD-70BC6ED705D9}" dt="2023-08-30T16:20:01.524" v="139" actId="1076"/>
          <ac:spMkLst>
            <pc:docMk/>
            <pc:sldMk cId="1905359812" sldId="751"/>
            <ac:spMk id="5" creationId="{1072FD3C-644E-31BA-F440-F924DC7C8809}"/>
          </ac:spMkLst>
        </pc:spChg>
        <pc:spChg chg="mod">
          <ac:chgData name="Torres-Peña, Yaslin (WSAC)" userId="2ec31451-dbcf-4b17-ab25-d4bdd0f83b42" providerId="ADAL" clId="{62B9FF03-AAFB-4703-BFFD-70BC6ED705D9}" dt="2023-08-30T16:20:11.924" v="140" actId="1076"/>
          <ac:spMkLst>
            <pc:docMk/>
            <pc:sldMk cId="1905359812" sldId="751"/>
            <ac:spMk id="7" creationId="{7F16684C-426D-F842-5296-0604B8FB0D27}"/>
          </ac:spMkLst>
        </pc:spChg>
        <pc:spChg chg="add del mod">
          <ac:chgData name="Torres-Peña, Yaslin (WSAC)" userId="2ec31451-dbcf-4b17-ab25-d4bdd0f83b42" providerId="ADAL" clId="{62B9FF03-AAFB-4703-BFFD-70BC6ED705D9}" dt="2023-08-21T23:12:05.250" v="30" actId="22"/>
          <ac:spMkLst>
            <pc:docMk/>
            <pc:sldMk cId="1905359812" sldId="751"/>
            <ac:spMk id="12" creationId="{2D59555E-2ADA-C1BD-9A85-958BC3AEF9D7}"/>
          </ac:spMkLst>
        </pc:spChg>
        <pc:spChg chg="add del mod">
          <ac:chgData name="Torres-Peña, Yaslin (WSAC)" userId="2ec31451-dbcf-4b17-ab25-d4bdd0f83b42" providerId="ADAL" clId="{62B9FF03-AAFB-4703-BFFD-70BC6ED705D9}" dt="2023-08-21T23:13:59.873" v="36" actId="22"/>
          <ac:spMkLst>
            <pc:docMk/>
            <pc:sldMk cId="1905359812" sldId="751"/>
            <ac:spMk id="16" creationId="{D2FC539A-0389-8E4B-ECB5-D8C2A6B50783}"/>
          </ac:spMkLst>
        </pc:spChg>
        <pc:spChg chg="add del mod">
          <ac:chgData name="Torres-Peña, Yaslin (WSAC)" userId="2ec31451-dbcf-4b17-ab25-d4bdd0f83b42" providerId="ADAL" clId="{62B9FF03-AAFB-4703-BFFD-70BC6ED705D9}" dt="2023-08-21T23:15:06.649" v="40" actId="22"/>
          <ac:spMkLst>
            <pc:docMk/>
            <pc:sldMk cId="1905359812" sldId="751"/>
            <ac:spMk id="20" creationId="{07776AA9-2A4C-6166-F146-1558C44EB24E}"/>
          </ac:spMkLst>
        </pc:spChg>
        <pc:spChg chg="add mod">
          <ac:chgData name="Torres-Peña, Yaslin (WSAC)" userId="2ec31451-dbcf-4b17-ab25-d4bdd0f83b42" providerId="ADAL" clId="{62B9FF03-AAFB-4703-BFFD-70BC6ED705D9}" dt="2023-08-22T18:38:17.016" v="67" actId="1076"/>
          <ac:spMkLst>
            <pc:docMk/>
            <pc:sldMk cId="1905359812" sldId="751"/>
            <ac:spMk id="23" creationId="{F74E4065-93E6-9E61-8993-33E6710654F1}"/>
          </ac:spMkLst>
        </pc:spChg>
        <pc:picChg chg="del mod">
          <ac:chgData name="Torres-Peña, Yaslin (WSAC)" userId="2ec31451-dbcf-4b17-ab25-d4bdd0f83b42" providerId="ADAL" clId="{62B9FF03-AAFB-4703-BFFD-70BC6ED705D9}" dt="2023-08-21T23:13:55.996" v="35" actId="478"/>
          <ac:picMkLst>
            <pc:docMk/>
            <pc:sldMk cId="1905359812" sldId="751"/>
            <ac:picMk id="2" creationId="{08768301-BBF5-52EA-54B8-DC49DECB2E29}"/>
          </ac:picMkLst>
        </pc:picChg>
        <pc:picChg chg="add del mod">
          <ac:chgData name="Torres-Peña, Yaslin (WSAC)" userId="2ec31451-dbcf-4b17-ab25-d4bdd0f83b42" providerId="ADAL" clId="{62B9FF03-AAFB-4703-BFFD-70BC6ED705D9}" dt="2023-08-21T23:11:27.974" v="29" actId="478"/>
          <ac:picMkLst>
            <pc:docMk/>
            <pc:sldMk cId="1905359812" sldId="751"/>
            <ac:picMk id="6" creationId="{6D2993DF-E396-55AF-3CA7-B6A2A9E1932D}"/>
          </ac:picMkLst>
        </pc:picChg>
        <pc:picChg chg="del mod">
          <ac:chgData name="Torres-Peña, Yaslin (WSAC)" userId="2ec31451-dbcf-4b17-ab25-d4bdd0f83b42" providerId="ADAL" clId="{62B9FF03-AAFB-4703-BFFD-70BC6ED705D9}" dt="2023-08-21T23:11:00.730" v="23" actId="21"/>
          <ac:picMkLst>
            <pc:docMk/>
            <pc:sldMk cId="1905359812" sldId="751"/>
            <ac:picMk id="11" creationId="{C9589F71-BB1D-AFDD-7BE7-C6E1BFD3998E}"/>
          </ac:picMkLst>
        </pc:picChg>
        <pc:picChg chg="add del mod ord">
          <ac:chgData name="Torres-Peña, Yaslin (WSAC)" userId="2ec31451-dbcf-4b17-ab25-d4bdd0f83b42" providerId="ADAL" clId="{62B9FF03-AAFB-4703-BFFD-70BC6ED705D9}" dt="2023-08-21T23:14:33.131" v="39" actId="478"/>
          <ac:picMkLst>
            <pc:docMk/>
            <pc:sldMk cId="1905359812" sldId="751"/>
            <ac:picMk id="14" creationId="{6CCBA8D5-1F87-550F-E5AA-D5029A0744EE}"/>
          </ac:picMkLst>
        </pc:picChg>
        <pc:picChg chg="add mod ord">
          <ac:chgData name="Torres-Peña, Yaslin (WSAC)" userId="2ec31451-dbcf-4b17-ab25-d4bdd0f83b42" providerId="ADAL" clId="{62B9FF03-AAFB-4703-BFFD-70BC6ED705D9}" dt="2023-08-30T16:18:36.729" v="127" actId="1076"/>
          <ac:picMkLst>
            <pc:docMk/>
            <pc:sldMk cId="1905359812" sldId="751"/>
            <ac:picMk id="18" creationId="{16541ED7-F801-8DD6-E33C-113254DDBBB0}"/>
          </ac:picMkLst>
        </pc:picChg>
        <pc:picChg chg="add mod ord">
          <ac:chgData name="Torres-Peña, Yaslin (WSAC)" userId="2ec31451-dbcf-4b17-ab25-d4bdd0f83b42" providerId="ADAL" clId="{62B9FF03-AAFB-4703-BFFD-70BC6ED705D9}" dt="2023-08-22T18:38:12.284" v="66" actId="14100"/>
          <ac:picMkLst>
            <pc:docMk/>
            <pc:sldMk cId="1905359812" sldId="751"/>
            <ac:picMk id="22" creationId="{27E13EFA-C9D2-C6AE-B015-E22CFC70300F}"/>
          </ac:picMkLst>
        </pc:picChg>
      </pc:sldChg>
      <pc:sldChg chg="addSp delSp modSp mod">
        <pc:chgData name="Torres-Peña, Yaslin (WSAC)" userId="2ec31451-dbcf-4b17-ab25-d4bdd0f83b42" providerId="ADAL" clId="{62B9FF03-AAFB-4703-BFFD-70BC6ED705D9}" dt="2023-08-28T23:48:01.446" v="80" actId="1076"/>
        <pc:sldMkLst>
          <pc:docMk/>
          <pc:sldMk cId="128644371" sldId="752"/>
        </pc:sldMkLst>
        <pc:spChg chg="del">
          <ac:chgData name="Torres-Peña, Yaslin (WSAC)" userId="2ec31451-dbcf-4b17-ab25-d4bdd0f83b42" providerId="ADAL" clId="{62B9FF03-AAFB-4703-BFFD-70BC6ED705D9}" dt="2023-08-28T23:46:51.385" v="70"/>
          <ac:spMkLst>
            <pc:docMk/>
            <pc:sldMk cId="128644371" sldId="752"/>
            <ac:spMk id="3" creationId="{65631BCC-7832-9BC4-9924-C85F25BA279D}"/>
          </ac:spMkLst>
        </pc:spChg>
        <pc:spChg chg="mod">
          <ac:chgData name="Torres-Peña, Yaslin (WSAC)" userId="2ec31451-dbcf-4b17-ab25-d4bdd0f83b42" providerId="ADAL" clId="{62B9FF03-AAFB-4703-BFFD-70BC6ED705D9}" dt="2023-08-28T23:47:57.748" v="79" actId="1076"/>
          <ac:spMkLst>
            <pc:docMk/>
            <pc:sldMk cId="128644371" sldId="752"/>
            <ac:spMk id="5" creationId="{1072FD3C-644E-31BA-F440-F924DC7C8809}"/>
          </ac:spMkLst>
        </pc:spChg>
        <pc:spChg chg="mod">
          <ac:chgData name="Torres-Peña, Yaslin (WSAC)" userId="2ec31451-dbcf-4b17-ab25-d4bdd0f83b42" providerId="ADAL" clId="{62B9FF03-AAFB-4703-BFFD-70BC6ED705D9}" dt="2023-08-28T23:48:01.446" v="80" actId="1076"/>
          <ac:spMkLst>
            <pc:docMk/>
            <pc:sldMk cId="128644371" sldId="752"/>
            <ac:spMk id="7" creationId="{7F16684C-426D-F842-5296-0604B8FB0D27}"/>
          </ac:spMkLst>
        </pc:spChg>
        <pc:spChg chg="del">
          <ac:chgData name="Torres-Peña, Yaslin (WSAC)" userId="2ec31451-dbcf-4b17-ab25-d4bdd0f83b42" providerId="ADAL" clId="{62B9FF03-AAFB-4703-BFFD-70BC6ED705D9}" dt="2023-08-21T23:11:07.083" v="24"/>
          <ac:spMkLst>
            <pc:docMk/>
            <pc:sldMk cId="128644371" sldId="752"/>
            <ac:spMk id="8" creationId="{01A030D9-A590-1543-4E3D-E69E5037EB85}"/>
          </ac:spMkLst>
        </pc:spChg>
        <pc:picChg chg="add mod">
          <ac:chgData name="Torres-Peña, Yaslin (WSAC)" userId="2ec31451-dbcf-4b17-ab25-d4bdd0f83b42" providerId="ADAL" clId="{62B9FF03-AAFB-4703-BFFD-70BC6ED705D9}" dt="2023-08-21T23:11:07.083" v="24"/>
          <ac:picMkLst>
            <pc:docMk/>
            <pc:sldMk cId="128644371" sldId="752"/>
            <ac:picMk id="2" creationId="{6E843DB9-84CD-F79B-A360-ACDBE683EB92}"/>
          </ac:picMkLst>
        </pc:picChg>
        <pc:picChg chg="add mod">
          <ac:chgData name="Torres-Peña, Yaslin (WSAC)" userId="2ec31451-dbcf-4b17-ab25-d4bdd0f83b42" providerId="ADAL" clId="{62B9FF03-AAFB-4703-BFFD-70BC6ED705D9}" dt="2023-08-28T23:47:19.384" v="72" actId="14100"/>
          <ac:picMkLst>
            <pc:docMk/>
            <pc:sldMk cId="128644371" sldId="752"/>
            <ac:picMk id="6" creationId="{127AD1B8-FEB0-6844-8CD7-1FDEDE37B571}"/>
          </ac:picMkLst>
        </pc:picChg>
      </pc:sldChg>
      <pc:sldChg chg="addSp delSp modSp mod">
        <pc:chgData name="Torres-Peña, Yaslin (WSAC)" userId="2ec31451-dbcf-4b17-ab25-d4bdd0f83b42" providerId="ADAL" clId="{62B9FF03-AAFB-4703-BFFD-70BC6ED705D9}" dt="2023-08-28T23:47:50.728" v="78" actId="1076"/>
        <pc:sldMkLst>
          <pc:docMk/>
          <pc:sldMk cId="1371521832" sldId="753"/>
        </pc:sldMkLst>
        <pc:spChg chg="del">
          <ac:chgData name="Torres-Peña, Yaslin (WSAC)" userId="2ec31451-dbcf-4b17-ab25-d4bdd0f83b42" providerId="ADAL" clId="{62B9FF03-AAFB-4703-BFFD-70BC6ED705D9}" dt="2023-08-28T23:47:10.771" v="71"/>
          <ac:spMkLst>
            <pc:docMk/>
            <pc:sldMk cId="1371521832" sldId="753"/>
            <ac:spMk id="3" creationId="{65631BCC-7832-9BC4-9924-C85F25BA279D}"/>
          </ac:spMkLst>
        </pc:spChg>
        <pc:spChg chg="mod">
          <ac:chgData name="Torres-Peña, Yaslin (WSAC)" userId="2ec31451-dbcf-4b17-ab25-d4bdd0f83b42" providerId="ADAL" clId="{62B9FF03-AAFB-4703-BFFD-70BC6ED705D9}" dt="2023-08-21T23:40:20.441" v="49" actId="20577"/>
          <ac:spMkLst>
            <pc:docMk/>
            <pc:sldMk cId="1371521832" sldId="753"/>
            <ac:spMk id="4" creationId="{B1FCE7CE-213E-B499-2510-D0AA296D742A}"/>
          </ac:spMkLst>
        </pc:spChg>
        <pc:spChg chg="mod">
          <ac:chgData name="Torres-Peña, Yaslin (WSAC)" userId="2ec31451-dbcf-4b17-ab25-d4bdd0f83b42" providerId="ADAL" clId="{62B9FF03-AAFB-4703-BFFD-70BC6ED705D9}" dt="2023-08-28T23:47:48.092" v="77" actId="1076"/>
          <ac:spMkLst>
            <pc:docMk/>
            <pc:sldMk cId="1371521832" sldId="753"/>
            <ac:spMk id="5" creationId="{1072FD3C-644E-31BA-F440-F924DC7C8809}"/>
          </ac:spMkLst>
        </pc:spChg>
        <pc:spChg chg="mod">
          <ac:chgData name="Torres-Peña, Yaslin (WSAC)" userId="2ec31451-dbcf-4b17-ab25-d4bdd0f83b42" providerId="ADAL" clId="{62B9FF03-AAFB-4703-BFFD-70BC6ED705D9}" dt="2023-08-28T23:47:50.728" v="78" actId="1076"/>
          <ac:spMkLst>
            <pc:docMk/>
            <pc:sldMk cId="1371521832" sldId="753"/>
            <ac:spMk id="7" creationId="{7F16684C-426D-F842-5296-0604B8FB0D27}"/>
          </ac:spMkLst>
        </pc:spChg>
        <pc:picChg chg="add mod">
          <ac:chgData name="Torres-Peña, Yaslin (WSAC)" userId="2ec31451-dbcf-4b17-ab25-d4bdd0f83b42" providerId="ADAL" clId="{62B9FF03-AAFB-4703-BFFD-70BC6ED705D9}" dt="2023-08-28T23:47:43.109" v="76" actId="1076"/>
          <ac:picMkLst>
            <pc:docMk/>
            <pc:sldMk cId="1371521832" sldId="753"/>
            <ac:picMk id="2" creationId="{D48CCC83-2C39-687E-4F6C-46F8342391B2}"/>
          </ac:picMkLst>
        </pc:picChg>
      </pc:sldChg>
      <pc:sldChg chg="modSp add mod">
        <pc:chgData name="Torres-Peña, Yaslin (WSAC)" userId="2ec31451-dbcf-4b17-ab25-d4bdd0f83b42" providerId="ADAL" clId="{62B9FF03-AAFB-4703-BFFD-70BC6ED705D9}" dt="2023-08-30T16:21:47.870" v="143" actId="1076"/>
        <pc:sldMkLst>
          <pc:docMk/>
          <pc:sldMk cId="47513330" sldId="754"/>
        </pc:sldMkLst>
        <pc:spChg chg="mod">
          <ac:chgData name="Torres-Peña, Yaslin (WSAC)" userId="2ec31451-dbcf-4b17-ab25-d4bdd0f83b42" providerId="ADAL" clId="{62B9FF03-AAFB-4703-BFFD-70BC6ED705D9}" dt="2023-08-21T23:40:25.276" v="51" actId="20577"/>
          <ac:spMkLst>
            <pc:docMk/>
            <pc:sldMk cId="47513330" sldId="754"/>
            <ac:spMk id="4" creationId="{B1FCE7CE-213E-B499-2510-D0AA296D742A}"/>
          </ac:spMkLst>
        </pc:spChg>
        <pc:spChg chg="mod">
          <ac:chgData name="Torres-Peña, Yaslin (WSAC)" userId="2ec31451-dbcf-4b17-ab25-d4bdd0f83b42" providerId="ADAL" clId="{62B9FF03-AAFB-4703-BFFD-70BC6ED705D9}" dt="2023-08-30T16:21:41.467" v="142" actId="403"/>
          <ac:spMkLst>
            <pc:docMk/>
            <pc:sldMk cId="47513330" sldId="754"/>
            <ac:spMk id="5" creationId="{1072FD3C-644E-31BA-F440-F924DC7C8809}"/>
          </ac:spMkLst>
        </pc:spChg>
        <pc:spChg chg="mod">
          <ac:chgData name="Torres-Peña, Yaslin (WSAC)" userId="2ec31451-dbcf-4b17-ab25-d4bdd0f83b42" providerId="ADAL" clId="{62B9FF03-AAFB-4703-BFFD-70BC6ED705D9}" dt="2023-08-30T16:21:47.870" v="143" actId="1076"/>
          <ac:spMkLst>
            <pc:docMk/>
            <pc:sldMk cId="47513330" sldId="754"/>
            <ac:spMk id="7" creationId="{7F16684C-426D-F842-5296-0604B8FB0D27}"/>
          </ac:spMkLst>
        </pc:spChg>
      </pc:sldChg>
      <pc:sldChg chg="addSp delSp modSp add mod">
        <pc:chgData name="Torres-Peña, Yaslin (WSAC)" userId="2ec31451-dbcf-4b17-ab25-d4bdd0f83b42" providerId="ADAL" clId="{62B9FF03-AAFB-4703-BFFD-70BC6ED705D9}" dt="2023-08-30T16:21:55.845" v="144" actId="403"/>
        <pc:sldMkLst>
          <pc:docMk/>
          <pc:sldMk cId="1262203256" sldId="755"/>
        </pc:sldMkLst>
        <pc:spChg chg="mod">
          <ac:chgData name="Torres-Peña, Yaslin (WSAC)" userId="2ec31451-dbcf-4b17-ab25-d4bdd0f83b42" providerId="ADAL" clId="{62B9FF03-AAFB-4703-BFFD-70BC6ED705D9}" dt="2023-08-21T23:40:30.253" v="53" actId="20577"/>
          <ac:spMkLst>
            <pc:docMk/>
            <pc:sldMk cId="1262203256" sldId="755"/>
            <ac:spMk id="4" creationId="{B1FCE7CE-213E-B499-2510-D0AA296D742A}"/>
          </ac:spMkLst>
        </pc:spChg>
        <pc:spChg chg="mod">
          <ac:chgData name="Torres-Peña, Yaslin (WSAC)" userId="2ec31451-dbcf-4b17-ab25-d4bdd0f83b42" providerId="ADAL" clId="{62B9FF03-AAFB-4703-BFFD-70BC6ED705D9}" dt="2023-08-30T16:21:55.845" v="144" actId="403"/>
          <ac:spMkLst>
            <pc:docMk/>
            <pc:sldMk cId="1262203256" sldId="755"/>
            <ac:spMk id="5" creationId="{1072FD3C-644E-31BA-F440-F924DC7C8809}"/>
          </ac:spMkLst>
        </pc:spChg>
        <pc:spChg chg="mod">
          <ac:chgData name="Torres-Peña, Yaslin (WSAC)" userId="2ec31451-dbcf-4b17-ab25-d4bdd0f83b42" providerId="ADAL" clId="{62B9FF03-AAFB-4703-BFFD-70BC6ED705D9}" dt="2023-08-29T23:52:26.847" v="125" actId="1076"/>
          <ac:spMkLst>
            <pc:docMk/>
            <pc:sldMk cId="1262203256" sldId="755"/>
            <ac:spMk id="7" creationId="{7F16684C-426D-F842-5296-0604B8FB0D27}"/>
          </ac:spMkLst>
        </pc:spChg>
        <pc:spChg chg="mod">
          <ac:chgData name="Torres-Peña, Yaslin (WSAC)" userId="2ec31451-dbcf-4b17-ab25-d4bdd0f83b42" providerId="ADAL" clId="{62B9FF03-AAFB-4703-BFFD-70BC6ED705D9}" dt="2023-08-29T23:51:32.277" v="119" actId="20577"/>
          <ac:spMkLst>
            <pc:docMk/>
            <pc:sldMk cId="1262203256" sldId="755"/>
            <ac:spMk id="8" creationId="{01A030D9-A590-1543-4E3D-E69E5037EB85}"/>
          </ac:spMkLst>
        </pc:spChg>
        <pc:picChg chg="del">
          <ac:chgData name="Torres-Peña, Yaslin (WSAC)" userId="2ec31451-dbcf-4b17-ab25-d4bdd0f83b42" providerId="ADAL" clId="{62B9FF03-AAFB-4703-BFFD-70BC6ED705D9}" dt="2023-08-29T23:27:55.159" v="89" actId="21"/>
          <ac:picMkLst>
            <pc:docMk/>
            <pc:sldMk cId="1262203256" sldId="755"/>
            <ac:picMk id="2" creationId="{F91D32F3-4D27-F305-7C72-C5E65D504893}"/>
          </ac:picMkLst>
        </pc:picChg>
        <pc:picChg chg="add del mod">
          <ac:chgData name="Torres-Peña, Yaslin (WSAC)" userId="2ec31451-dbcf-4b17-ab25-d4bdd0f83b42" providerId="ADAL" clId="{62B9FF03-AAFB-4703-BFFD-70BC6ED705D9}" dt="2023-08-29T23:51:46.264" v="124" actId="478"/>
          <ac:picMkLst>
            <pc:docMk/>
            <pc:sldMk cId="1262203256" sldId="755"/>
            <ac:picMk id="6" creationId="{3F0FEE26-7ADC-79AD-6B34-949E5738B37C}"/>
          </ac:picMkLst>
        </pc:picChg>
        <pc:picChg chg="add mod">
          <ac:chgData name="Torres-Peña, Yaslin (WSAC)" userId="2ec31451-dbcf-4b17-ab25-d4bdd0f83b42" providerId="ADAL" clId="{62B9FF03-AAFB-4703-BFFD-70BC6ED705D9}" dt="2023-08-29T23:51:44.851" v="123" actId="1076"/>
          <ac:picMkLst>
            <pc:docMk/>
            <pc:sldMk cId="1262203256" sldId="755"/>
            <ac:picMk id="10" creationId="{51C4CF0E-117C-3639-A9D2-53749BA4B382}"/>
          </ac:picMkLst>
        </pc:picChg>
      </pc:sldChg>
      <pc:sldChg chg="addSp delSp modSp add mod">
        <pc:chgData name="Torres-Peña, Yaslin (WSAC)" userId="2ec31451-dbcf-4b17-ab25-d4bdd0f83b42" providerId="ADAL" clId="{62B9FF03-AAFB-4703-BFFD-70BC6ED705D9}" dt="2023-08-29T23:29:17.418" v="91" actId="21"/>
        <pc:sldMkLst>
          <pc:docMk/>
          <pc:sldMk cId="3762165271" sldId="756"/>
        </pc:sldMkLst>
        <pc:spChg chg="del">
          <ac:chgData name="Torres-Peña, Yaslin (WSAC)" userId="2ec31451-dbcf-4b17-ab25-d4bdd0f83b42" providerId="ADAL" clId="{62B9FF03-AAFB-4703-BFFD-70BC6ED705D9}" dt="2023-08-29T23:27:59.493" v="90"/>
          <ac:spMkLst>
            <pc:docMk/>
            <pc:sldMk cId="3762165271" sldId="756"/>
            <ac:spMk id="3" creationId="{65631BCC-7832-9BC4-9924-C85F25BA279D}"/>
          </ac:spMkLst>
        </pc:spChg>
        <pc:spChg chg="mod">
          <ac:chgData name="Torres-Peña, Yaslin (WSAC)" userId="2ec31451-dbcf-4b17-ab25-d4bdd0f83b42" providerId="ADAL" clId="{62B9FF03-AAFB-4703-BFFD-70BC6ED705D9}" dt="2023-08-21T23:40:35.348" v="55" actId="20577"/>
          <ac:spMkLst>
            <pc:docMk/>
            <pc:sldMk cId="3762165271" sldId="756"/>
            <ac:spMk id="4" creationId="{B1FCE7CE-213E-B499-2510-D0AA296D742A}"/>
          </ac:spMkLst>
        </pc:spChg>
        <pc:spChg chg="add mod">
          <ac:chgData name="Torres-Peña, Yaslin (WSAC)" userId="2ec31451-dbcf-4b17-ab25-d4bdd0f83b42" providerId="ADAL" clId="{62B9FF03-AAFB-4703-BFFD-70BC6ED705D9}" dt="2023-08-29T23:29:17.418" v="91" actId="21"/>
          <ac:spMkLst>
            <pc:docMk/>
            <pc:sldMk cId="3762165271" sldId="756"/>
            <ac:spMk id="10" creationId="{E6C7572E-6057-A21D-7C45-7ACED9C0BE2C}"/>
          </ac:spMkLst>
        </pc:spChg>
        <pc:picChg chg="del">
          <ac:chgData name="Torres-Peña, Yaslin (WSAC)" userId="2ec31451-dbcf-4b17-ab25-d4bdd0f83b42" providerId="ADAL" clId="{62B9FF03-AAFB-4703-BFFD-70BC6ED705D9}" dt="2023-08-29T23:25:56.119" v="81" actId="21"/>
          <ac:picMkLst>
            <pc:docMk/>
            <pc:sldMk cId="3762165271" sldId="756"/>
            <ac:picMk id="2" creationId="{23E539F8-2F1E-311C-C546-F9FACEADE2FC}"/>
          </ac:picMkLst>
        </pc:picChg>
        <pc:picChg chg="add del mod">
          <ac:chgData name="Torres-Peña, Yaslin (WSAC)" userId="2ec31451-dbcf-4b17-ab25-d4bdd0f83b42" providerId="ADAL" clId="{62B9FF03-AAFB-4703-BFFD-70BC6ED705D9}" dt="2023-08-29T23:29:17.418" v="91" actId="21"/>
          <ac:picMkLst>
            <pc:docMk/>
            <pc:sldMk cId="3762165271" sldId="756"/>
            <ac:picMk id="6" creationId="{15274525-AF3E-FE5A-83B4-196CF38B4A16}"/>
          </ac:picMkLst>
        </pc:picChg>
      </pc:sldChg>
      <pc:sldChg chg="new del">
        <pc:chgData name="Torres-Peña, Yaslin (WSAC)" userId="2ec31451-dbcf-4b17-ab25-d4bdd0f83b42" providerId="ADAL" clId="{62B9FF03-AAFB-4703-BFFD-70BC6ED705D9}" dt="2023-08-29T23:48:02.620" v="115" actId="2696"/>
        <pc:sldMkLst>
          <pc:docMk/>
          <pc:sldMk cId="3919779790" sldId="757"/>
        </pc:sldMkLst>
      </pc:sldChg>
      <pc:sldChg chg="addSp delSp modSp add mod">
        <pc:chgData name="Torres-Peña, Yaslin (WSAC)" userId="2ec31451-dbcf-4b17-ab25-d4bdd0f83b42" providerId="ADAL" clId="{62B9FF03-AAFB-4703-BFFD-70BC6ED705D9}" dt="2023-08-29T23:31:33.288" v="93" actId="20577"/>
        <pc:sldMkLst>
          <pc:docMk/>
          <pc:sldMk cId="2225081606" sldId="758"/>
        </pc:sldMkLst>
        <pc:spChg chg="del">
          <ac:chgData name="Torres-Peña, Yaslin (WSAC)" userId="2ec31451-dbcf-4b17-ab25-d4bdd0f83b42" providerId="ADAL" clId="{62B9FF03-AAFB-4703-BFFD-70BC6ED705D9}" dt="2023-08-29T23:26:30.357" v="88"/>
          <ac:spMkLst>
            <pc:docMk/>
            <pc:sldMk cId="2225081606" sldId="758"/>
            <ac:spMk id="3" creationId="{65631BCC-7832-9BC4-9924-C85F25BA279D}"/>
          </ac:spMkLst>
        </pc:spChg>
        <pc:spChg chg="mod">
          <ac:chgData name="Torres-Peña, Yaslin (WSAC)" userId="2ec31451-dbcf-4b17-ab25-d4bdd0f83b42" providerId="ADAL" clId="{62B9FF03-AAFB-4703-BFFD-70BC6ED705D9}" dt="2023-08-29T23:31:33.288" v="93" actId="20577"/>
          <ac:spMkLst>
            <pc:docMk/>
            <pc:sldMk cId="2225081606" sldId="758"/>
            <ac:spMk id="7" creationId="{7F16684C-426D-F842-5296-0604B8FB0D27}"/>
          </ac:spMkLst>
        </pc:spChg>
        <pc:spChg chg="del">
          <ac:chgData name="Torres-Peña, Yaslin (WSAC)" userId="2ec31451-dbcf-4b17-ab25-d4bdd0f83b42" providerId="ADAL" clId="{62B9FF03-AAFB-4703-BFFD-70BC6ED705D9}" dt="2023-08-29T23:29:21.288" v="92"/>
          <ac:spMkLst>
            <pc:docMk/>
            <pc:sldMk cId="2225081606" sldId="758"/>
            <ac:spMk id="8" creationId="{01A030D9-A590-1543-4E3D-E69E5037EB85}"/>
          </ac:spMkLst>
        </pc:spChg>
        <pc:picChg chg="add mod">
          <ac:chgData name="Torres-Peña, Yaslin (WSAC)" userId="2ec31451-dbcf-4b17-ab25-d4bdd0f83b42" providerId="ADAL" clId="{62B9FF03-AAFB-4703-BFFD-70BC6ED705D9}" dt="2023-08-29T23:26:30.357" v="88"/>
          <ac:picMkLst>
            <pc:docMk/>
            <pc:sldMk cId="2225081606" sldId="758"/>
            <ac:picMk id="2" creationId="{87C5E95B-A68D-B152-B4FB-1E9F61F75856}"/>
          </ac:picMkLst>
        </pc:picChg>
        <pc:picChg chg="add mod">
          <ac:chgData name="Torres-Peña, Yaslin (WSAC)" userId="2ec31451-dbcf-4b17-ab25-d4bdd0f83b42" providerId="ADAL" clId="{62B9FF03-AAFB-4703-BFFD-70BC6ED705D9}" dt="2023-08-29T23:29:21.288" v="92"/>
          <ac:picMkLst>
            <pc:docMk/>
            <pc:sldMk cId="2225081606" sldId="758"/>
            <ac:picMk id="6" creationId="{BDF02EDC-71C0-428B-CD4E-596ECC6DD232}"/>
          </ac:picMkLst>
        </pc:picChg>
      </pc:sldChg>
      <pc:sldChg chg="modSp add mod">
        <pc:chgData name="Torres-Peña, Yaslin (WSAC)" userId="2ec31451-dbcf-4b17-ab25-d4bdd0f83b42" providerId="ADAL" clId="{62B9FF03-AAFB-4703-BFFD-70BC6ED705D9}" dt="2023-08-29T23:45:34.086" v="111" actId="20577"/>
        <pc:sldMkLst>
          <pc:docMk/>
          <pc:sldMk cId="3993049996" sldId="759"/>
        </pc:sldMkLst>
        <pc:spChg chg="mod">
          <ac:chgData name="Torres-Peña, Yaslin (WSAC)" userId="2ec31451-dbcf-4b17-ab25-d4bdd0f83b42" providerId="ADAL" clId="{62B9FF03-AAFB-4703-BFFD-70BC6ED705D9}" dt="2023-08-29T23:45:34.086" v="111" actId="20577"/>
          <ac:spMkLst>
            <pc:docMk/>
            <pc:sldMk cId="3993049996" sldId="759"/>
            <ac:spMk id="5" creationId="{1072FD3C-644E-31BA-F440-F924DC7C8809}"/>
          </ac:spMkLst>
        </pc:spChg>
        <pc:spChg chg="mod">
          <ac:chgData name="Torres-Peña, Yaslin (WSAC)" userId="2ec31451-dbcf-4b17-ab25-d4bdd0f83b42" providerId="ADAL" clId="{62B9FF03-AAFB-4703-BFFD-70BC6ED705D9}" dt="2023-08-29T23:31:49.974" v="94" actId="20577"/>
          <ac:spMkLst>
            <pc:docMk/>
            <pc:sldMk cId="3993049996" sldId="759"/>
            <ac:spMk id="7" creationId="{7F16684C-426D-F842-5296-0604B8FB0D27}"/>
          </ac:spMkLst>
        </pc:spChg>
      </pc:sldChg>
      <pc:sldChg chg="modSp add mod">
        <pc:chgData name="Torres-Peña, Yaslin (WSAC)" userId="2ec31451-dbcf-4b17-ab25-d4bdd0f83b42" providerId="ADAL" clId="{62B9FF03-AAFB-4703-BFFD-70BC6ED705D9}" dt="2023-08-29T23:31:55.151" v="95" actId="20577"/>
        <pc:sldMkLst>
          <pc:docMk/>
          <pc:sldMk cId="35423950" sldId="760"/>
        </pc:sldMkLst>
        <pc:spChg chg="mod">
          <ac:chgData name="Torres-Peña, Yaslin (WSAC)" userId="2ec31451-dbcf-4b17-ab25-d4bdd0f83b42" providerId="ADAL" clId="{62B9FF03-AAFB-4703-BFFD-70BC6ED705D9}" dt="2023-08-29T23:31:55.151" v="95" actId="20577"/>
          <ac:spMkLst>
            <pc:docMk/>
            <pc:sldMk cId="35423950" sldId="760"/>
            <ac:spMk id="7" creationId="{7F16684C-426D-F842-5296-0604B8FB0D27}"/>
          </ac:spMkLst>
        </pc:spChg>
      </pc:sldChg>
    </pc:docChg>
  </pc:docChgLst>
  <pc:docChgLst>
    <pc:chgData name="Winstead, Christina (WSAC)" userId="9bc475b0-4b84-4753-a1a9-2b7187fd9332" providerId="ADAL" clId="{EAF6B5BF-2960-4359-8E06-A533E457ECB9}"/>
    <pc:docChg chg="undo redo custSel addSld delSld modSld sldOrd">
      <pc:chgData name="Winstead, Christina (WSAC)" userId="9bc475b0-4b84-4753-a1a9-2b7187fd9332" providerId="ADAL" clId="{EAF6B5BF-2960-4359-8E06-A533E457ECB9}" dt="2023-08-30T16:22:11.896" v="4110" actId="255"/>
      <pc:docMkLst>
        <pc:docMk/>
      </pc:docMkLst>
      <pc:sldChg chg="add del">
        <pc:chgData name="Winstead, Christina (WSAC)" userId="9bc475b0-4b84-4753-a1a9-2b7187fd9332" providerId="ADAL" clId="{EAF6B5BF-2960-4359-8E06-A533E457ECB9}" dt="2023-08-21T22:31:28.876" v="503" actId="47"/>
        <pc:sldMkLst>
          <pc:docMk/>
          <pc:sldMk cId="671143814" sldId="300"/>
        </pc:sldMkLst>
      </pc:sldChg>
      <pc:sldChg chg="modSp del mod">
        <pc:chgData name="Winstead, Christina (WSAC)" userId="9bc475b0-4b84-4753-a1a9-2b7187fd9332" providerId="ADAL" clId="{EAF6B5BF-2960-4359-8E06-A533E457ECB9}" dt="2023-08-21T22:13:42.033" v="192" actId="47"/>
        <pc:sldMkLst>
          <pc:docMk/>
          <pc:sldMk cId="3714765488" sldId="737"/>
        </pc:sldMkLst>
        <pc:picChg chg="mod">
          <ac:chgData name="Winstead, Christina (WSAC)" userId="9bc475b0-4b84-4753-a1a9-2b7187fd9332" providerId="ADAL" clId="{EAF6B5BF-2960-4359-8E06-A533E457ECB9}" dt="2023-08-21T22:06:44.336" v="4" actId="14100"/>
          <ac:picMkLst>
            <pc:docMk/>
            <pc:sldMk cId="3714765488" sldId="737"/>
            <ac:picMk id="3" creationId="{7EC808EB-42F6-B3E2-A71D-DA573CC9BA94}"/>
          </ac:picMkLst>
        </pc:picChg>
      </pc:sldChg>
      <pc:sldChg chg="modSp mod">
        <pc:chgData name="Winstead, Christina (WSAC)" userId="9bc475b0-4b84-4753-a1a9-2b7187fd9332" providerId="ADAL" clId="{EAF6B5BF-2960-4359-8E06-A533E457ECB9}" dt="2023-08-30T16:21:39.392" v="4108" actId="1076"/>
        <pc:sldMkLst>
          <pc:docMk/>
          <pc:sldMk cId="3365124187" sldId="741"/>
        </pc:sldMkLst>
        <pc:spChg chg="mod">
          <ac:chgData name="Winstead, Christina (WSAC)" userId="9bc475b0-4b84-4753-a1a9-2b7187fd9332" providerId="ADAL" clId="{EAF6B5BF-2960-4359-8E06-A533E457ECB9}" dt="2023-08-30T16:21:39.392" v="4108" actId="1076"/>
          <ac:spMkLst>
            <pc:docMk/>
            <pc:sldMk cId="3365124187" sldId="741"/>
            <ac:spMk id="2" creationId="{52E106EE-5BD0-4ADE-9483-751CA1604738}"/>
          </ac:spMkLst>
        </pc:spChg>
      </pc:sldChg>
      <pc:sldChg chg="modSp mod">
        <pc:chgData name="Winstead, Christina (WSAC)" userId="9bc475b0-4b84-4753-a1a9-2b7187fd9332" providerId="ADAL" clId="{EAF6B5BF-2960-4359-8E06-A533E457ECB9}" dt="2023-08-30T16:20:17.733" v="4105" actId="1076"/>
        <pc:sldMkLst>
          <pc:docMk/>
          <pc:sldMk cId="1465408779" sldId="744"/>
        </pc:sldMkLst>
        <pc:spChg chg="mod">
          <ac:chgData name="Winstead, Christina (WSAC)" userId="9bc475b0-4b84-4753-a1a9-2b7187fd9332" providerId="ADAL" clId="{EAF6B5BF-2960-4359-8E06-A533E457ECB9}" dt="2023-08-21T22:20:10.219" v="487" actId="313"/>
          <ac:spMkLst>
            <pc:docMk/>
            <pc:sldMk cId="1465408779" sldId="744"/>
            <ac:spMk id="2" creationId="{00000000-0000-0000-0000-000000000000}"/>
          </ac:spMkLst>
        </pc:spChg>
        <pc:picChg chg="mod">
          <ac:chgData name="Winstead, Christina (WSAC)" userId="9bc475b0-4b84-4753-a1a9-2b7187fd9332" providerId="ADAL" clId="{EAF6B5BF-2960-4359-8E06-A533E457ECB9}" dt="2023-08-30T16:20:17.733" v="4105" actId="1076"/>
          <ac:picMkLst>
            <pc:docMk/>
            <pc:sldMk cId="1465408779" sldId="744"/>
            <ac:picMk id="4" creationId="{5312F996-A2F6-4AEE-9212-437F756F25CB}"/>
          </ac:picMkLst>
        </pc:picChg>
      </pc:sldChg>
      <pc:sldChg chg="addSp delSp modSp new ord">
        <pc:chgData name="Winstead, Christina (WSAC)" userId="9bc475b0-4b84-4753-a1a9-2b7187fd9332" providerId="ADAL" clId="{EAF6B5BF-2960-4359-8E06-A533E457ECB9}" dt="2023-08-29T23:39:32.310" v="2145"/>
        <pc:sldMkLst>
          <pc:docMk/>
          <pc:sldMk cId="1192592355" sldId="745"/>
        </pc:sldMkLst>
        <pc:spChg chg="del">
          <ac:chgData name="Winstead, Christina (WSAC)" userId="9bc475b0-4b84-4753-a1a9-2b7187fd9332" providerId="ADAL" clId="{EAF6B5BF-2960-4359-8E06-A533E457ECB9}" dt="2023-08-29T23:39:21.730" v="2143"/>
          <ac:spMkLst>
            <pc:docMk/>
            <pc:sldMk cId="1192592355" sldId="745"/>
            <ac:spMk id="6" creationId="{AC318914-923F-9391-18B5-F5919A3DBBE4}"/>
          </ac:spMkLst>
        </pc:spChg>
        <pc:picChg chg="add mod">
          <ac:chgData name="Winstead, Christina (WSAC)" userId="9bc475b0-4b84-4753-a1a9-2b7187fd9332" providerId="ADAL" clId="{EAF6B5BF-2960-4359-8E06-A533E457ECB9}" dt="2023-08-29T23:39:21.730" v="2143"/>
          <ac:picMkLst>
            <pc:docMk/>
            <pc:sldMk cId="1192592355" sldId="745"/>
            <ac:picMk id="5" creationId="{086FEDC3-316A-0216-80FC-B67FE3269BDB}"/>
          </ac:picMkLst>
        </pc:picChg>
      </pc:sldChg>
      <pc:sldChg chg="addSp delSp modSp new mod ord modClrScheme chgLayout">
        <pc:chgData name="Winstead, Christina (WSAC)" userId="9bc475b0-4b84-4753-a1a9-2b7187fd9332" providerId="ADAL" clId="{EAF6B5BF-2960-4359-8E06-A533E457ECB9}" dt="2023-08-21T22:36:38.319" v="831" actId="20577"/>
        <pc:sldMkLst>
          <pc:docMk/>
          <pc:sldMk cId="3835158993" sldId="746"/>
        </pc:sldMkLst>
        <pc:spChg chg="del mod ord">
          <ac:chgData name="Winstead, Christina (WSAC)" userId="9bc475b0-4b84-4753-a1a9-2b7187fd9332" providerId="ADAL" clId="{EAF6B5BF-2960-4359-8E06-A533E457ECB9}" dt="2023-08-21T22:06:36.526" v="2" actId="700"/>
          <ac:spMkLst>
            <pc:docMk/>
            <pc:sldMk cId="3835158993" sldId="746"/>
            <ac:spMk id="2" creationId="{6B1109E0-3A03-62E8-2455-95D6E6782315}"/>
          </ac:spMkLst>
        </pc:spChg>
        <pc:spChg chg="del mod ord">
          <ac:chgData name="Winstead, Christina (WSAC)" userId="9bc475b0-4b84-4753-a1a9-2b7187fd9332" providerId="ADAL" clId="{EAF6B5BF-2960-4359-8E06-A533E457ECB9}" dt="2023-08-21T22:06:36.526" v="2" actId="700"/>
          <ac:spMkLst>
            <pc:docMk/>
            <pc:sldMk cId="3835158993" sldId="746"/>
            <ac:spMk id="3" creationId="{8811C8B6-356C-DEDB-4272-48B34FAB4AED}"/>
          </ac:spMkLst>
        </pc:spChg>
        <pc:spChg chg="add mod ord">
          <ac:chgData name="Winstead, Christina (WSAC)" userId="9bc475b0-4b84-4753-a1a9-2b7187fd9332" providerId="ADAL" clId="{EAF6B5BF-2960-4359-8E06-A533E457ECB9}" dt="2023-08-21T22:36:38.319" v="831" actId="20577"/>
          <ac:spMkLst>
            <pc:docMk/>
            <pc:sldMk cId="3835158993" sldId="746"/>
            <ac:spMk id="4" creationId="{B1FCE7CE-213E-B499-2510-D0AA296D742A}"/>
          </ac:spMkLst>
        </pc:spChg>
        <pc:spChg chg="add mod ord">
          <ac:chgData name="Winstead, Christina (WSAC)" userId="9bc475b0-4b84-4753-a1a9-2b7187fd9332" providerId="ADAL" clId="{EAF6B5BF-2960-4359-8E06-A533E457ECB9}" dt="2023-08-21T22:13:58.737" v="195" actId="1076"/>
          <ac:spMkLst>
            <pc:docMk/>
            <pc:sldMk cId="3835158993" sldId="746"/>
            <ac:spMk id="5" creationId="{1072FD3C-644E-31BA-F440-F924DC7C8809}"/>
          </ac:spMkLst>
        </pc:spChg>
        <pc:spChg chg="add del mod ord">
          <ac:chgData name="Winstead, Christina (WSAC)" userId="9bc475b0-4b84-4753-a1a9-2b7187fd9332" providerId="ADAL" clId="{EAF6B5BF-2960-4359-8E06-A533E457ECB9}" dt="2023-08-21T22:07:14.105" v="10"/>
          <ac:spMkLst>
            <pc:docMk/>
            <pc:sldMk cId="3835158993" sldId="746"/>
            <ac:spMk id="6" creationId="{EAC93928-87DD-ED5F-C5A7-9961BC25E05E}"/>
          </ac:spMkLst>
        </pc:spChg>
        <pc:spChg chg="add mod ord">
          <ac:chgData name="Winstead, Christina (WSAC)" userId="9bc475b0-4b84-4753-a1a9-2b7187fd9332" providerId="ADAL" clId="{EAF6B5BF-2960-4359-8E06-A533E457ECB9}" dt="2023-08-21T22:10:05.705" v="167" actId="403"/>
          <ac:spMkLst>
            <pc:docMk/>
            <pc:sldMk cId="3835158993" sldId="746"/>
            <ac:spMk id="7" creationId="{7F16684C-426D-F842-5296-0604B8FB0D27}"/>
          </ac:spMkLst>
        </pc:spChg>
        <pc:spChg chg="add del mod ord">
          <ac:chgData name="Winstead, Christina (WSAC)" userId="9bc475b0-4b84-4753-a1a9-2b7187fd9332" providerId="ADAL" clId="{EAF6B5BF-2960-4359-8E06-A533E457ECB9}" dt="2023-08-21T22:07:04.680" v="9"/>
          <ac:spMkLst>
            <pc:docMk/>
            <pc:sldMk cId="3835158993" sldId="746"/>
            <ac:spMk id="8" creationId="{A116BDBC-5145-EC69-5E06-23945692A4F4}"/>
          </ac:spMkLst>
        </pc:spChg>
        <pc:picChg chg="add del mod">
          <ac:chgData name="Winstead, Christina (WSAC)" userId="9bc475b0-4b84-4753-a1a9-2b7187fd9332" providerId="ADAL" clId="{EAF6B5BF-2960-4359-8E06-A533E457ECB9}" dt="2023-08-21T22:06:58.456" v="8"/>
          <ac:picMkLst>
            <pc:docMk/>
            <pc:sldMk cId="3835158993" sldId="746"/>
            <ac:picMk id="9" creationId="{EE7B087D-03FB-5B31-5C2F-BF0E76A2E62B}"/>
          </ac:picMkLst>
        </pc:picChg>
        <pc:picChg chg="add mod">
          <ac:chgData name="Winstead, Christina (WSAC)" userId="9bc475b0-4b84-4753-a1a9-2b7187fd9332" providerId="ADAL" clId="{EAF6B5BF-2960-4359-8E06-A533E457ECB9}" dt="2023-08-21T22:13:24.208" v="189" actId="1076"/>
          <ac:picMkLst>
            <pc:docMk/>
            <pc:sldMk cId="3835158993" sldId="746"/>
            <ac:picMk id="10" creationId="{A4DF3802-E75A-C5DE-76C7-CE33FC43B635}"/>
          </ac:picMkLst>
        </pc:picChg>
        <pc:picChg chg="add mod modCrop">
          <ac:chgData name="Winstead, Christina (WSAC)" userId="9bc475b0-4b84-4753-a1a9-2b7187fd9332" providerId="ADAL" clId="{EAF6B5BF-2960-4359-8E06-A533E457ECB9}" dt="2023-08-21T22:13:58.737" v="195" actId="1076"/>
          <ac:picMkLst>
            <pc:docMk/>
            <pc:sldMk cId="3835158993" sldId="746"/>
            <ac:picMk id="11" creationId="{57F11ADF-4CA8-768E-EC5F-A6DD32B95A4E}"/>
          </ac:picMkLst>
        </pc:picChg>
        <pc:picChg chg="add mod">
          <ac:chgData name="Winstead, Christina (WSAC)" userId="9bc475b0-4b84-4753-a1a9-2b7187fd9332" providerId="ADAL" clId="{EAF6B5BF-2960-4359-8E06-A533E457ECB9}" dt="2023-08-21T22:13:58.737" v="195" actId="1076"/>
          <ac:picMkLst>
            <pc:docMk/>
            <pc:sldMk cId="3835158993" sldId="746"/>
            <ac:picMk id="1026" creationId="{B3CA2735-4FD4-6C33-E5D0-BB1BB0094DE2}"/>
          </ac:picMkLst>
        </pc:picChg>
        <pc:picChg chg="add del mod">
          <ac:chgData name="Winstead, Christina (WSAC)" userId="9bc475b0-4b84-4753-a1a9-2b7187fd9332" providerId="ADAL" clId="{EAF6B5BF-2960-4359-8E06-A533E457ECB9}" dt="2023-08-21T22:12:49.561" v="181" actId="478"/>
          <ac:picMkLst>
            <pc:docMk/>
            <pc:sldMk cId="3835158993" sldId="746"/>
            <ac:picMk id="1028" creationId="{1EB38DD2-400D-F3CD-1B13-A797122B361F}"/>
          </ac:picMkLst>
        </pc:picChg>
        <pc:picChg chg="add mod">
          <ac:chgData name="Winstead, Christina (WSAC)" userId="9bc475b0-4b84-4753-a1a9-2b7187fd9332" providerId="ADAL" clId="{EAF6B5BF-2960-4359-8E06-A533E457ECB9}" dt="2023-08-21T22:13:29.935" v="191" actId="1076"/>
          <ac:picMkLst>
            <pc:docMk/>
            <pc:sldMk cId="3835158993" sldId="746"/>
            <ac:picMk id="1030" creationId="{6826D430-E7DB-BC0A-0143-07F2785E0127}"/>
          </ac:picMkLst>
        </pc:picChg>
      </pc:sldChg>
      <pc:sldChg chg="addSp delSp modSp add mod ord modClrScheme chgLayout">
        <pc:chgData name="Winstead, Christina (WSAC)" userId="9bc475b0-4b84-4753-a1a9-2b7187fd9332" providerId="ADAL" clId="{EAF6B5BF-2960-4359-8E06-A533E457ECB9}" dt="2023-08-21T22:36:08.676" v="812" actId="14100"/>
        <pc:sldMkLst>
          <pc:docMk/>
          <pc:sldMk cId="2671563153" sldId="747"/>
        </pc:sldMkLst>
        <pc:spChg chg="mod ord">
          <ac:chgData name="Winstead, Christina (WSAC)" userId="9bc475b0-4b84-4753-a1a9-2b7187fd9332" providerId="ADAL" clId="{EAF6B5BF-2960-4359-8E06-A533E457ECB9}" dt="2023-08-21T22:30:14.687" v="490" actId="14100"/>
          <ac:spMkLst>
            <pc:docMk/>
            <pc:sldMk cId="2671563153" sldId="747"/>
            <ac:spMk id="2" creationId="{D9C6FDDD-F2D4-C013-2A89-0086E006AD34}"/>
          </ac:spMkLst>
        </pc:spChg>
        <pc:spChg chg="del mod ord">
          <ac:chgData name="Winstead, Christina (WSAC)" userId="9bc475b0-4b84-4753-a1a9-2b7187fd9332" providerId="ADAL" clId="{EAF6B5BF-2960-4359-8E06-A533E457ECB9}" dt="2023-08-21T22:29:47.195" v="488" actId="700"/>
          <ac:spMkLst>
            <pc:docMk/>
            <pc:sldMk cId="2671563153" sldId="747"/>
            <ac:spMk id="3" creationId="{4EC5ACB1-F6E2-0A2E-4170-24904EA7314C}"/>
          </ac:spMkLst>
        </pc:spChg>
        <pc:spChg chg="add del mod ord">
          <ac:chgData name="Winstead, Christina (WSAC)" userId="9bc475b0-4b84-4753-a1a9-2b7187fd9332" providerId="ADAL" clId="{EAF6B5BF-2960-4359-8E06-A533E457ECB9}" dt="2023-08-21T22:31:18.698" v="499" actId="478"/>
          <ac:spMkLst>
            <pc:docMk/>
            <pc:sldMk cId="2671563153" sldId="747"/>
            <ac:spMk id="4" creationId="{B3545296-6C8C-A400-9B3A-54A54A6DEECC}"/>
          </ac:spMkLst>
        </pc:spChg>
        <pc:spChg chg="add del mod ord">
          <ac:chgData name="Winstead, Christina (WSAC)" userId="9bc475b0-4b84-4753-a1a9-2b7187fd9332" providerId="ADAL" clId="{EAF6B5BF-2960-4359-8E06-A533E457ECB9}" dt="2023-08-21T22:31:22.120" v="501" actId="478"/>
          <ac:spMkLst>
            <pc:docMk/>
            <pc:sldMk cId="2671563153" sldId="747"/>
            <ac:spMk id="5" creationId="{D90D2957-D5F3-2682-B477-1EC5E243875C}"/>
          </ac:spMkLst>
        </pc:spChg>
        <pc:spChg chg="add del mod ord">
          <ac:chgData name="Winstead, Christina (WSAC)" userId="9bc475b0-4b84-4753-a1a9-2b7187fd9332" providerId="ADAL" clId="{EAF6B5BF-2960-4359-8E06-A533E457ECB9}" dt="2023-08-21T22:31:19.776" v="500" actId="478"/>
          <ac:spMkLst>
            <pc:docMk/>
            <pc:sldMk cId="2671563153" sldId="747"/>
            <ac:spMk id="6" creationId="{B022C8B2-ABA6-0215-DB23-B21D50EBA7DF}"/>
          </ac:spMkLst>
        </pc:spChg>
        <pc:spChg chg="add del mod ord">
          <ac:chgData name="Winstead, Christina (WSAC)" userId="9bc475b0-4b84-4753-a1a9-2b7187fd9332" providerId="ADAL" clId="{EAF6B5BF-2960-4359-8E06-A533E457ECB9}" dt="2023-08-21T22:31:24.391" v="502" actId="478"/>
          <ac:spMkLst>
            <pc:docMk/>
            <pc:sldMk cId="2671563153" sldId="747"/>
            <ac:spMk id="7" creationId="{C7864C7A-955E-B7B9-B61C-771AD556B5EE}"/>
          </ac:spMkLst>
        </pc:spChg>
        <pc:spChg chg="add mod">
          <ac:chgData name="Winstead, Christina (WSAC)" userId="9bc475b0-4b84-4753-a1a9-2b7187fd9332" providerId="ADAL" clId="{EAF6B5BF-2960-4359-8E06-A533E457ECB9}" dt="2023-08-21T22:33:08.337" v="735" actId="1076"/>
          <ac:spMkLst>
            <pc:docMk/>
            <pc:sldMk cId="2671563153" sldId="747"/>
            <ac:spMk id="9" creationId="{079A18CB-9727-D45E-F2C8-788F0D226CD3}"/>
          </ac:spMkLst>
        </pc:spChg>
        <pc:spChg chg="add mod">
          <ac:chgData name="Winstead, Christina (WSAC)" userId="9bc475b0-4b84-4753-a1a9-2b7187fd9332" providerId="ADAL" clId="{EAF6B5BF-2960-4359-8E06-A533E457ECB9}" dt="2023-08-21T22:35:47.035" v="808" actId="1076"/>
          <ac:spMkLst>
            <pc:docMk/>
            <pc:sldMk cId="2671563153" sldId="747"/>
            <ac:spMk id="11" creationId="{E0C4FF04-0F33-839D-76FA-F14CCE8DC924}"/>
          </ac:spMkLst>
        </pc:spChg>
        <pc:graphicFrameChg chg="add mod">
          <ac:chgData name="Winstead, Christina (WSAC)" userId="9bc475b0-4b84-4753-a1a9-2b7187fd9332" providerId="ADAL" clId="{EAF6B5BF-2960-4359-8E06-A533E457ECB9}" dt="2023-08-21T22:36:08.676" v="812" actId="14100"/>
          <ac:graphicFrameMkLst>
            <pc:docMk/>
            <pc:sldMk cId="2671563153" sldId="747"/>
            <ac:graphicFrameMk id="8" creationId="{1B428951-235A-03B2-0907-457C56111198}"/>
          </ac:graphicFrameMkLst>
        </pc:graphicFrameChg>
      </pc:sldChg>
      <pc:sldChg chg="new del">
        <pc:chgData name="Winstead, Christina (WSAC)" userId="9bc475b0-4b84-4753-a1a9-2b7187fd9332" providerId="ADAL" clId="{EAF6B5BF-2960-4359-8E06-A533E457ECB9}" dt="2023-08-21T22:17:22.156" v="271" actId="47"/>
        <pc:sldMkLst>
          <pc:docMk/>
          <pc:sldMk cId="1498826508" sldId="748"/>
        </pc:sldMkLst>
      </pc:sldChg>
      <pc:sldChg chg="addSp delSp modSp add mod ord">
        <pc:chgData name="Winstead, Christina (WSAC)" userId="9bc475b0-4b84-4753-a1a9-2b7187fd9332" providerId="ADAL" clId="{EAF6B5BF-2960-4359-8E06-A533E457ECB9}" dt="2023-08-30T15:50:59.496" v="3355" actId="20577"/>
        <pc:sldMkLst>
          <pc:docMk/>
          <pc:sldMk cId="2305260720" sldId="748"/>
        </pc:sldMkLst>
        <pc:spChg chg="mod">
          <ac:chgData name="Winstead, Christina (WSAC)" userId="9bc475b0-4b84-4753-a1a9-2b7187fd9332" providerId="ADAL" clId="{EAF6B5BF-2960-4359-8E06-A533E457ECB9}" dt="2023-08-30T15:50:43.074" v="3308" actId="20577"/>
          <ac:spMkLst>
            <pc:docMk/>
            <pc:sldMk cId="2305260720" sldId="748"/>
            <ac:spMk id="2" creationId="{D9C6FDDD-F2D4-C013-2A89-0086E006AD34}"/>
          </ac:spMkLst>
        </pc:spChg>
        <pc:spChg chg="add mod">
          <ac:chgData name="Winstead, Christina (WSAC)" userId="9bc475b0-4b84-4753-a1a9-2b7187fd9332" providerId="ADAL" clId="{EAF6B5BF-2960-4359-8E06-A533E457ECB9}" dt="2023-08-30T15:50:08.593" v="3298" actId="1076"/>
          <ac:spMkLst>
            <pc:docMk/>
            <pc:sldMk cId="2305260720" sldId="748"/>
            <ac:spMk id="3" creationId="{0A927C50-11B5-391D-A9DE-A633C5D8BE9A}"/>
          </ac:spMkLst>
        </pc:spChg>
        <pc:spChg chg="del">
          <ac:chgData name="Winstead, Christina (WSAC)" userId="9bc475b0-4b84-4753-a1a9-2b7187fd9332" providerId="ADAL" clId="{EAF6B5BF-2960-4359-8E06-A533E457ECB9}" dt="2023-08-21T22:18:16.922" v="300" actId="1032"/>
          <ac:spMkLst>
            <pc:docMk/>
            <pc:sldMk cId="2305260720" sldId="748"/>
            <ac:spMk id="3" creationId="{4EC5ACB1-F6E2-0A2E-4170-24904EA7314C}"/>
          </ac:spMkLst>
        </pc:spChg>
        <pc:spChg chg="add mod">
          <ac:chgData name="Winstead, Christina (WSAC)" userId="9bc475b0-4b84-4753-a1a9-2b7187fd9332" providerId="ADAL" clId="{EAF6B5BF-2960-4359-8E06-A533E457ECB9}" dt="2023-08-30T15:50:13.547" v="3299" actId="1076"/>
          <ac:spMkLst>
            <pc:docMk/>
            <pc:sldMk cId="2305260720" sldId="748"/>
            <ac:spMk id="5" creationId="{759CAA87-C3CF-41FC-9532-89160F7A8FC6}"/>
          </ac:spMkLst>
        </pc:spChg>
        <pc:graphicFrameChg chg="add mod modGraphic">
          <ac:chgData name="Winstead, Christina (WSAC)" userId="9bc475b0-4b84-4753-a1a9-2b7187fd9332" providerId="ADAL" clId="{EAF6B5BF-2960-4359-8E06-A533E457ECB9}" dt="2023-08-30T15:50:59.496" v="3355" actId="20577"/>
          <ac:graphicFrameMkLst>
            <pc:docMk/>
            <pc:sldMk cId="2305260720" sldId="748"/>
            <ac:graphicFrameMk id="4" creationId="{57CA74D4-43BD-B4A8-3BF3-741F82DDF25F}"/>
          </ac:graphicFrameMkLst>
        </pc:graphicFrameChg>
      </pc:sldChg>
      <pc:sldChg chg="addSp delSp modSp add mod ord">
        <pc:chgData name="Winstead, Christina (WSAC)" userId="9bc475b0-4b84-4753-a1a9-2b7187fd9332" providerId="ADAL" clId="{EAF6B5BF-2960-4359-8E06-A533E457ECB9}" dt="2023-08-30T16:19:03.523" v="4103" actId="1076"/>
        <pc:sldMkLst>
          <pc:docMk/>
          <pc:sldMk cId="1871127612" sldId="749"/>
        </pc:sldMkLst>
        <pc:spChg chg="add mod">
          <ac:chgData name="Winstead, Christina (WSAC)" userId="9bc475b0-4b84-4753-a1a9-2b7187fd9332" providerId="ADAL" clId="{EAF6B5BF-2960-4359-8E06-A533E457ECB9}" dt="2023-08-30T16:18:58.604" v="4101" actId="1076"/>
          <ac:spMkLst>
            <pc:docMk/>
            <pc:sldMk cId="1871127612" sldId="749"/>
            <ac:spMk id="3" creationId="{10A0F5D3-6296-FCBA-6038-B6C60EBD86B6}"/>
          </ac:spMkLst>
        </pc:spChg>
        <pc:spChg chg="mod">
          <ac:chgData name="Winstead, Christina (WSAC)" userId="9bc475b0-4b84-4753-a1a9-2b7187fd9332" providerId="ADAL" clId="{EAF6B5BF-2960-4359-8E06-A533E457ECB9}" dt="2023-08-21T22:39:32.100" v="953" actId="27636"/>
          <ac:spMkLst>
            <pc:docMk/>
            <pc:sldMk cId="1871127612" sldId="749"/>
            <ac:spMk id="4" creationId="{B1FCE7CE-213E-B499-2510-D0AA296D742A}"/>
          </ac:spMkLst>
        </pc:spChg>
        <pc:spChg chg="mod">
          <ac:chgData name="Winstead, Christina (WSAC)" userId="9bc475b0-4b84-4753-a1a9-2b7187fd9332" providerId="ADAL" clId="{EAF6B5BF-2960-4359-8E06-A533E457ECB9}" dt="2023-08-30T16:18:52.972" v="4100" actId="1076"/>
          <ac:spMkLst>
            <pc:docMk/>
            <pc:sldMk cId="1871127612" sldId="749"/>
            <ac:spMk id="5" creationId="{1072FD3C-644E-31BA-F440-F924DC7C8809}"/>
          </ac:spMkLst>
        </pc:spChg>
        <pc:spChg chg="mod">
          <ac:chgData name="Winstead, Christina (WSAC)" userId="9bc475b0-4b84-4753-a1a9-2b7187fd9332" providerId="ADAL" clId="{EAF6B5BF-2960-4359-8E06-A533E457ECB9}" dt="2023-08-30T16:18:52.972" v="4100" actId="1076"/>
          <ac:spMkLst>
            <pc:docMk/>
            <pc:sldMk cId="1871127612" sldId="749"/>
            <ac:spMk id="7" creationId="{7F16684C-426D-F842-5296-0604B8FB0D27}"/>
          </ac:spMkLst>
        </pc:spChg>
        <pc:spChg chg="add mod">
          <ac:chgData name="Winstead, Christina (WSAC)" userId="9bc475b0-4b84-4753-a1a9-2b7187fd9332" providerId="ADAL" clId="{EAF6B5BF-2960-4359-8E06-A533E457ECB9}" dt="2023-08-30T16:18:58.604" v="4101" actId="1076"/>
          <ac:spMkLst>
            <pc:docMk/>
            <pc:sldMk cId="1871127612" sldId="749"/>
            <ac:spMk id="8" creationId="{346CA461-C703-6FD3-CF7F-412FEF9494AF}"/>
          </ac:spMkLst>
        </pc:spChg>
        <pc:picChg chg="del">
          <ac:chgData name="Winstead, Christina (WSAC)" userId="9bc475b0-4b84-4753-a1a9-2b7187fd9332" providerId="ADAL" clId="{EAF6B5BF-2960-4359-8E06-A533E457ECB9}" dt="2023-08-21T22:39:47.620" v="957" actId="478"/>
          <ac:picMkLst>
            <pc:docMk/>
            <pc:sldMk cId="1871127612" sldId="749"/>
            <ac:picMk id="10" creationId="{A4DF3802-E75A-C5DE-76C7-CE33FC43B635}"/>
          </ac:picMkLst>
        </pc:picChg>
        <pc:picChg chg="del">
          <ac:chgData name="Winstead, Christina (WSAC)" userId="9bc475b0-4b84-4753-a1a9-2b7187fd9332" providerId="ADAL" clId="{EAF6B5BF-2960-4359-8E06-A533E457ECB9}" dt="2023-08-21T22:39:40.267" v="955" actId="478"/>
          <ac:picMkLst>
            <pc:docMk/>
            <pc:sldMk cId="1871127612" sldId="749"/>
            <ac:picMk id="11" creationId="{57F11ADF-4CA8-768E-EC5F-A6DD32B95A4E}"/>
          </ac:picMkLst>
        </pc:picChg>
        <pc:picChg chg="mod">
          <ac:chgData name="Winstead, Christina (WSAC)" userId="9bc475b0-4b84-4753-a1a9-2b7187fd9332" providerId="ADAL" clId="{EAF6B5BF-2960-4359-8E06-A533E457ECB9}" dt="2023-08-30T16:19:01.868" v="4102" actId="1076"/>
          <ac:picMkLst>
            <pc:docMk/>
            <pc:sldMk cId="1871127612" sldId="749"/>
            <ac:picMk id="1026" creationId="{B3CA2735-4FD4-6C33-E5D0-BB1BB0094DE2}"/>
          </ac:picMkLst>
        </pc:picChg>
        <pc:picChg chg="mod">
          <ac:chgData name="Winstead, Christina (WSAC)" userId="9bc475b0-4b84-4753-a1a9-2b7187fd9332" providerId="ADAL" clId="{EAF6B5BF-2960-4359-8E06-A533E457ECB9}" dt="2023-08-30T16:19:03.523" v="4103" actId="1076"/>
          <ac:picMkLst>
            <pc:docMk/>
            <pc:sldMk cId="1871127612" sldId="749"/>
            <ac:picMk id="1030" creationId="{6826D430-E7DB-BC0A-0143-07F2785E0127}"/>
          </ac:picMkLst>
        </pc:picChg>
      </pc:sldChg>
      <pc:sldChg chg="add del">
        <pc:chgData name="Winstead, Christina (WSAC)" userId="9bc475b0-4b84-4753-a1a9-2b7187fd9332" providerId="ADAL" clId="{EAF6B5BF-2960-4359-8E06-A533E457ECB9}" dt="2023-08-21T22:38:59.565" v="870" actId="2890"/>
        <pc:sldMkLst>
          <pc:docMk/>
          <pc:sldMk cId="4237559629" sldId="749"/>
        </pc:sldMkLst>
      </pc:sldChg>
      <pc:sldChg chg="addSp delSp modSp add mod">
        <pc:chgData name="Winstead, Christina (WSAC)" userId="9bc475b0-4b84-4753-a1a9-2b7187fd9332" providerId="ADAL" clId="{EAF6B5BF-2960-4359-8E06-A533E457ECB9}" dt="2023-08-29T23:48:20.458" v="2624" actId="20577"/>
        <pc:sldMkLst>
          <pc:docMk/>
          <pc:sldMk cId="676081957" sldId="750"/>
        </pc:sldMkLst>
        <pc:spChg chg="add mod">
          <ac:chgData name="Winstead, Christina (WSAC)" userId="9bc475b0-4b84-4753-a1a9-2b7187fd9332" providerId="ADAL" clId="{EAF6B5BF-2960-4359-8E06-A533E457ECB9}" dt="2023-08-21T22:51:41.177" v="1566" actId="20577"/>
          <ac:spMkLst>
            <pc:docMk/>
            <pc:sldMk cId="676081957" sldId="750"/>
            <ac:spMk id="3" creationId="{65631BCC-7832-9BC4-9924-C85F25BA279D}"/>
          </ac:spMkLst>
        </pc:spChg>
        <pc:spChg chg="mod">
          <ac:chgData name="Winstead, Christina (WSAC)" userId="9bc475b0-4b84-4753-a1a9-2b7187fd9332" providerId="ADAL" clId="{EAF6B5BF-2960-4359-8E06-A533E457ECB9}" dt="2023-08-29T23:48:20.458" v="2624" actId="20577"/>
          <ac:spMkLst>
            <pc:docMk/>
            <pc:sldMk cId="676081957" sldId="750"/>
            <ac:spMk id="4" creationId="{B1FCE7CE-213E-B499-2510-D0AA296D742A}"/>
          </ac:spMkLst>
        </pc:spChg>
        <pc:spChg chg="mod">
          <ac:chgData name="Winstead, Christina (WSAC)" userId="9bc475b0-4b84-4753-a1a9-2b7187fd9332" providerId="ADAL" clId="{EAF6B5BF-2960-4359-8E06-A533E457ECB9}" dt="2023-08-21T22:49:36.646" v="1525" actId="14100"/>
          <ac:spMkLst>
            <pc:docMk/>
            <pc:sldMk cId="676081957" sldId="750"/>
            <ac:spMk id="5" creationId="{1072FD3C-644E-31BA-F440-F924DC7C8809}"/>
          </ac:spMkLst>
        </pc:spChg>
        <pc:spChg chg="mod">
          <ac:chgData name="Winstead, Christina (WSAC)" userId="9bc475b0-4b84-4753-a1a9-2b7187fd9332" providerId="ADAL" clId="{EAF6B5BF-2960-4359-8E06-A533E457ECB9}" dt="2023-08-21T22:49:29.262" v="1522" actId="1076"/>
          <ac:spMkLst>
            <pc:docMk/>
            <pc:sldMk cId="676081957" sldId="750"/>
            <ac:spMk id="7" creationId="{7F16684C-426D-F842-5296-0604B8FB0D27}"/>
          </ac:spMkLst>
        </pc:spChg>
        <pc:spChg chg="add mod">
          <ac:chgData name="Winstead, Christina (WSAC)" userId="9bc475b0-4b84-4753-a1a9-2b7187fd9332" providerId="ADAL" clId="{EAF6B5BF-2960-4359-8E06-A533E457ECB9}" dt="2023-08-21T22:54:41.739" v="1598" actId="20577"/>
          <ac:spMkLst>
            <pc:docMk/>
            <pc:sldMk cId="676081957" sldId="750"/>
            <ac:spMk id="8" creationId="{01A030D9-A590-1543-4E3D-E69E5037EB85}"/>
          </ac:spMkLst>
        </pc:spChg>
        <pc:picChg chg="del">
          <ac:chgData name="Winstead, Christina (WSAC)" userId="9bc475b0-4b84-4753-a1a9-2b7187fd9332" providerId="ADAL" clId="{EAF6B5BF-2960-4359-8E06-A533E457ECB9}" dt="2023-08-21T22:49:02.913" v="1514" actId="478"/>
          <ac:picMkLst>
            <pc:docMk/>
            <pc:sldMk cId="676081957" sldId="750"/>
            <ac:picMk id="10" creationId="{A4DF3802-E75A-C5DE-76C7-CE33FC43B635}"/>
          </ac:picMkLst>
        </pc:picChg>
        <pc:picChg chg="del">
          <ac:chgData name="Winstead, Christina (WSAC)" userId="9bc475b0-4b84-4753-a1a9-2b7187fd9332" providerId="ADAL" clId="{EAF6B5BF-2960-4359-8E06-A533E457ECB9}" dt="2023-08-21T22:49:01.993" v="1513" actId="478"/>
          <ac:picMkLst>
            <pc:docMk/>
            <pc:sldMk cId="676081957" sldId="750"/>
            <ac:picMk id="11" creationId="{57F11ADF-4CA8-768E-EC5F-A6DD32B95A4E}"/>
          </ac:picMkLst>
        </pc:picChg>
        <pc:picChg chg="del">
          <ac:chgData name="Winstead, Christina (WSAC)" userId="9bc475b0-4b84-4753-a1a9-2b7187fd9332" providerId="ADAL" clId="{EAF6B5BF-2960-4359-8E06-A533E457ECB9}" dt="2023-08-21T22:49:08.774" v="1516" actId="478"/>
          <ac:picMkLst>
            <pc:docMk/>
            <pc:sldMk cId="676081957" sldId="750"/>
            <ac:picMk id="1026" creationId="{B3CA2735-4FD4-6C33-E5D0-BB1BB0094DE2}"/>
          </ac:picMkLst>
        </pc:picChg>
        <pc:picChg chg="del">
          <ac:chgData name="Winstead, Christina (WSAC)" userId="9bc475b0-4b84-4753-a1a9-2b7187fd9332" providerId="ADAL" clId="{EAF6B5BF-2960-4359-8E06-A533E457ECB9}" dt="2023-08-21T22:49:14.230" v="1518" actId="478"/>
          <ac:picMkLst>
            <pc:docMk/>
            <pc:sldMk cId="676081957" sldId="750"/>
            <ac:picMk id="1030" creationId="{6826D430-E7DB-BC0A-0143-07F2785E0127}"/>
          </ac:picMkLst>
        </pc:picChg>
      </pc:sldChg>
      <pc:sldChg chg="addSp delSp modSp add mod">
        <pc:chgData name="Winstead, Christina (WSAC)" userId="9bc475b0-4b84-4753-a1a9-2b7187fd9332" providerId="ADAL" clId="{EAF6B5BF-2960-4359-8E06-A533E457ECB9}" dt="2023-08-29T23:53:17.295" v="2830" actId="1076"/>
        <pc:sldMkLst>
          <pc:docMk/>
          <pc:sldMk cId="1905359812" sldId="751"/>
        </pc:sldMkLst>
        <pc:spChg chg="del">
          <ac:chgData name="Winstead, Christina (WSAC)" userId="9bc475b0-4b84-4753-a1a9-2b7187fd9332" providerId="ADAL" clId="{EAF6B5BF-2960-4359-8E06-A533E457ECB9}" dt="2023-08-21T22:55:46.008" v="1599"/>
          <ac:spMkLst>
            <pc:docMk/>
            <pc:sldMk cId="1905359812" sldId="751"/>
            <ac:spMk id="3" creationId="{65631BCC-7832-9BC4-9924-C85F25BA279D}"/>
          </ac:spMkLst>
        </pc:spChg>
        <pc:spChg chg="mod">
          <ac:chgData name="Winstead, Christina (WSAC)" userId="9bc475b0-4b84-4753-a1a9-2b7187fd9332" providerId="ADAL" clId="{EAF6B5BF-2960-4359-8E06-A533E457ECB9}" dt="2023-08-29T23:49:19.182" v="2697" actId="313"/>
          <ac:spMkLst>
            <pc:docMk/>
            <pc:sldMk cId="1905359812" sldId="751"/>
            <ac:spMk id="4" creationId="{B1FCE7CE-213E-B499-2510-D0AA296D742A}"/>
          </ac:spMkLst>
        </pc:spChg>
        <pc:spChg chg="add del">
          <ac:chgData name="Winstead, Christina (WSAC)" userId="9bc475b0-4b84-4753-a1a9-2b7187fd9332" providerId="ADAL" clId="{EAF6B5BF-2960-4359-8E06-A533E457ECB9}" dt="2023-08-21T22:56:37.825" v="1640" actId="22"/>
          <ac:spMkLst>
            <pc:docMk/>
            <pc:sldMk cId="1905359812" sldId="751"/>
            <ac:spMk id="8" creationId="{01A030D9-A590-1543-4E3D-E69E5037EB85}"/>
          </ac:spMkLst>
        </pc:spChg>
        <pc:spChg chg="mod">
          <ac:chgData name="Winstead, Christina (WSAC)" userId="9bc475b0-4b84-4753-a1a9-2b7187fd9332" providerId="ADAL" clId="{EAF6B5BF-2960-4359-8E06-A533E457ECB9}" dt="2023-08-29T23:53:17.295" v="2830" actId="1076"/>
          <ac:spMkLst>
            <pc:docMk/>
            <pc:sldMk cId="1905359812" sldId="751"/>
            <ac:spMk id="23" creationId="{F74E4065-93E6-9E61-8993-33E6710654F1}"/>
          </ac:spMkLst>
        </pc:spChg>
        <pc:picChg chg="add mod">
          <ac:chgData name="Winstead, Christina (WSAC)" userId="9bc475b0-4b84-4753-a1a9-2b7187fd9332" providerId="ADAL" clId="{EAF6B5BF-2960-4359-8E06-A533E457ECB9}" dt="2023-08-21T22:55:46.008" v="1599"/>
          <ac:picMkLst>
            <pc:docMk/>
            <pc:sldMk cId="1905359812" sldId="751"/>
            <ac:picMk id="2" creationId="{08768301-BBF5-52EA-54B8-DC49DECB2E29}"/>
          </ac:picMkLst>
        </pc:picChg>
        <pc:picChg chg="add del mod ord">
          <ac:chgData name="Winstead, Christina (WSAC)" userId="9bc475b0-4b84-4753-a1a9-2b7187fd9332" providerId="ADAL" clId="{EAF6B5BF-2960-4359-8E06-A533E457ECB9}" dt="2023-08-21T22:56:37.614" v="1639" actId="22"/>
          <ac:picMkLst>
            <pc:docMk/>
            <pc:sldMk cId="1905359812" sldId="751"/>
            <ac:picMk id="9" creationId="{82209425-055E-5565-55EA-750A0E9985D4}"/>
          </ac:picMkLst>
        </pc:picChg>
        <pc:picChg chg="add mod ord">
          <ac:chgData name="Winstead, Christina (WSAC)" userId="9bc475b0-4b84-4753-a1a9-2b7187fd9332" providerId="ADAL" clId="{EAF6B5BF-2960-4359-8E06-A533E457ECB9}" dt="2023-08-21T22:56:37.825" v="1640" actId="22"/>
          <ac:picMkLst>
            <pc:docMk/>
            <pc:sldMk cId="1905359812" sldId="751"/>
            <ac:picMk id="11" creationId="{C9589F71-BB1D-AFDD-7BE7-C6E1BFD3998E}"/>
          </ac:picMkLst>
        </pc:picChg>
        <pc:picChg chg="mod modCrop">
          <ac:chgData name="Winstead, Christina (WSAC)" userId="9bc475b0-4b84-4753-a1a9-2b7187fd9332" providerId="ADAL" clId="{EAF6B5BF-2960-4359-8E06-A533E457ECB9}" dt="2023-08-29T23:53:14.927" v="2829" actId="1076"/>
          <ac:picMkLst>
            <pc:docMk/>
            <pc:sldMk cId="1905359812" sldId="751"/>
            <ac:picMk id="22" creationId="{27E13EFA-C9D2-C6AE-B015-E22CFC70300F}"/>
          </ac:picMkLst>
        </pc:picChg>
      </pc:sldChg>
      <pc:sldChg chg="addSp delSp modSp add mod">
        <pc:chgData name="Winstead, Christina (WSAC)" userId="9bc475b0-4b84-4753-a1a9-2b7187fd9332" providerId="ADAL" clId="{EAF6B5BF-2960-4359-8E06-A533E457ECB9}" dt="2023-08-30T16:01:21.003" v="3672" actId="1076"/>
        <pc:sldMkLst>
          <pc:docMk/>
          <pc:sldMk cId="128644371" sldId="752"/>
        </pc:sldMkLst>
        <pc:spChg chg="mod">
          <ac:chgData name="Winstead, Christina (WSAC)" userId="9bc475b0-4b84-4753-a1a9-2b7187fd9332" providerId="ADAL" clId="{EAF6B5BF-2960-4359-8E06-A533E457ECB9}" dt="2023-08-29T23:49:39.890" v="2723" actId="20577"/>
          <ac:spMkLst>
            <pc:docMk/>
            <pc:sldMk cId="128644371" sldId="752"/>
            <ac:spMk id="4" creationId="{B1FCE7CE-213E-B499-2510-D0AA296D742A}"/>
          </ac:spMkLst>
        </pc:spChg>
        <pc:spChg chg="mod">
          <ac:chgData name="Winstead, Christina (WSAC)" userId="9bc475b0-4b84-4753-a1a9-2b7187fd9332" providerId="ADAL" clId="{EAF6B5BF-2960-4359-8E06-A533E457ECB9}" dt="2023-08-30T16:01:21.003" v="3672" actId="1076"/>
          <ac:spMkLst>
            <pc:docMk/>
            <pc:sldMk cId="128644371" sldId="752"/>
            <ac:spMk id="5" creationId="{1072FD3C-644E-31BA-F440-F924DC7C8809}"/>
          </ac:spMkLst>
        </pc:spChg>
        <pc:spChg chg="add del mod">
          <ac:chgData name="Winstead, Christina (WSAC)" userId="9bc475b0-4b84-4753-a1a9-2b7187fd9332" providerId="ADAL" clId="{EAF6B5BF-2960-4359-8E06-A533E457ECB9}" dt="2023-08-29T23:11:43.309" v="1651" actId="22"/>
          <ac:spMkLst>
            <pc:docMk/>
            <pc:sldMk cId="128644371" sldId="752"/>
            <ac:spMk id="8" creationId="{223A222D-B6C4-AE5E-F781-2AA90F4B80F2}"/>
          </ac:spMkLst>
        </pc:spChg>
        <pc:spChg chg="add del mod">
          <ac:chgData name="Winstead, Christina (WSAC)" userId="9bc475b0-4b84-4753-a1a9-2b7187fd9332" providerId="ADAL" clId="{EAF6B5BF-2960-4359-8E06-A533E457ECB9}" dt="2023-08-29T23:19:54.620" v="1663" actId="22"/>
          <ac:spMkLst>
            <pc:docMk/>
            <pc:sldMk cId="128644371" sldId="752"/>
            <ac:spMk id="14" creationId="{3C712D86-81B2-C3C1-D09E-269B076F8A0D}"/>
          </ac:spMkLst>
        </pc:spChg>
        <pc:picChg chg="mod">
          <ac:chgData name="Winstead, Christina (WSAC)" userId="9bc475b0-4b84-4753-a1a9-2b7187fd9332" providerId="ADAL" clId="{EAF6B5BF-2960-4359-8E06-A533E457ECB9}" dt="2023-08-30T16:01:10.976" v="3670" actId="1076"/>
          <ac:picMkLst>
            <pc:docMk/>
            <pc:sldMk cId="128644371" sldId="752"/>
            <ac:picMk id="2" creationId="{6E843DB9-84CD-F79B-A360-ACDBE683EB92}"/>
          </ac:picMkLst>
        </pc:picChg>
        <pc:picChg chg="del">
          <ac:chgData name="Winstead, Christina (WSAC)" userId="9bc475b0-4b84-4753-a1a9-2b7187fd9332" providerId="ADAL" clId="{EAF6B5BF-2960-4359-8E06-A533E457ECB9}" dt="2023-08-29T23:11:33.767" v="1646" actId="478"/>
          <ac:picMkLst>
            <pc:docMk/>
            <pc:sldMk cId="128644371" sldId="752"/>
            <ac:picMk id="6" creationId="{127AD1B8-FEB0-6844-8CD7-1FDEDE37B571}"/>
          </ac:picMkLst>
        </pc:picChg>
        <pc:picChg chg="add del mod">
          <ac:chgData name="Winstead, Christina (WSAC)" userId="9bc475b0-4b84-4753-a1a9-2b7187fd9332" providerId="ADAL" clId="{EAF6B5BF-2960-4359-8E06-A533E457ECB9}" dt="2023-08-29T23:11:41.954" v="1650" actId="478"/>
          <ac:picMkLst>
            <pc:docMk/>
            <pc:sldMk cId="128644371" sldId="752"/>
            <ac:picMk id="10" creationId="{630A734C-B5E3-54B8-D41B-B94C49E48F14}"/>
          </ac:picMkLst>
        </pc:picChg>
        <pc:picChg chg="add del mod ord">
          <ac:chgData name="Winstead, Christina (WSAC)" userId="9bc475b0-4b84-4753-a1a9-2b7187fd9332" providerId="ADAL" clId="{EAF6B5BF-2960-4359-8E06-A533E457ECB9}" dt="2023-08-29T23:19:49.573" v="1660" actId="478"/>
          <ac:picMkLst>
            <pc:docMk/>
            <pc:sldMk cId="128644371" sldId="752"/>
            <ac:picMk id="12" creationId="{D1FF54FF-C6AE-22F7-B56A-978E36466C78}"/>
          </ac:picMkLst>
        </pc:picChg>
        <pc:picChg chg="add del">
          <ac:chgData name="Winstead, Christina (WSAC)" userId="9bc475b0-4b84-4753-a1a9-2b7187fd9332" providerId="ADAL" clId="{EAF6B5BF-2960-4359-8E06-A533E457ECB9}" dt="2023-08-29T23:19:52.945" v="1662" actId="478"/>
          <ac:picMkLst>
            <pc:docMk/>
            <pc:sldMk cId="128644371" sldId="752"/>
            <ac:picMk id="16" creationId="{B53977B0-29FB-5126-8D8A-9CA7AB00193A}"/>
          </ac:picMkLst>
        </pc:picChg>
        <pc:picChg chg="add mod ord">
          <ac:chgData name="Winstead, Christina (WSAC)" userId="9bc475b0-4b84-4753-a1a9-2b7187fd9332" providerId="ADAL" clId="{EAF6B5BF-2960-4359-8E06-A533E457ECB9}" dt="2023-08-29T23:20:11.119" v="1670" actId="14100"/>
          <ac:picMkLst>
            <pc:docMk/>
            <pc:sldMk cId="128644371" sldId="752"/>
            <ac:picMk id="18" creationId="{19CDEB69-EB08-1057-76EF-C242D8715D2E}"/>
          </ac:picMkLst>
        </pc:picChg>
      </pc:sldChg>
      <pc:sldChg chg="addSp delSp modSp add del mod">
        <pc:chgData name="Winstead, Christina (WSAC)" userId="9bc475b0-4b84-4753-a1a9-2b7187fd9332" providerId="ADAL" clId="{EAF6B5BF-2960-4359-8E06-A533E457ECB9}" dt="2023-08-29T23:14:16.464" v="1655" actId="47"/>
        <pc:sldMkLst>
          <pc:docMk/>
          <pc:sldMk cId="1371521832" sldId="753"/>
        </pc:sldMkLst>
        <pc:spChg chg="add mod">
          <ac:chgData name="Winstead, Christina (WSAC)" userId="9bc475b0-4b84-4753-a1a9-2b7187fd9332" providerId="ADAL" clId="{EAF6B5BF-2960-4359-8E06-A533E457ECB9}" dt="2023-08-29T23:11:13.055" v="1643" actId="21"/>
          <ac:spMkLst>
            <pc:docMk/>
            <pc:sldMk cId="1371521832" sldId="753"/>
            <ac:spMk id="6" creationId="{B7740497-8D03-0209-172F-CF82C9B5BAE6}"/>
          </ac:spMkLst>
        </pc:spChg>
        <pc:picChg chg="del mod">
          <ac:chgData name="Winstead, Christina (WSAC)" userId="9bc475b0-4b84-4753-a1a9-2b7187fd9332" providerId="ADAL" clId="{EAF6B5BF-2960-4359-8E06-A533E457ECB9}" dt="2023-08-29T23:11:13.055" v="1643" actId="21"/>
          <ac:picMkLst>
            <pc:docMk/>
            <pc:sldMk cId="1371521832" sldId="753"/>
            <ac:picMk id="2" creationId="{D48CCC83-2C39-687E-4F6C-46F8342391B2}"/>
          </ac:picMkLst>
        </pc:picChg>
        <pc:picChg chg="add mod">
          <ac:chgData name="Winstead, Christina (WSAC)" userId="9bc475b0-4b84-4753-a1a9-2b7187fd9332" providerId="ADAL" clId="{EAF6B5BF-2960-4359-8E06-A533E457ECB9}" dt="2023-08-29T23:11:20.662" v="1645"/>
          <ac:picMkLst>
            <pc:docMk/>
            <pc:sldMk cId="1371521832" sldId="753"/>
            <ac:picMk id="9" creationId="{4C1D5DAB-4AA3-AF3B-0BAC-1DAA95188B46}"/>
          </ac:picMkLst>
        </pc:picChg>
      </pc:sldChg>
      <pc:sldChg chg="addSp delSp modSp mod">
        <pc:chgData name="Winstead, Christina (WSAC)" userId="9bc475b0-4b84-4753-a1a9-2b7187fd9332" providerId="ADAL" clId="{EAF6B5BF-2960-4359-8E06-A533E457ECB9}" dt="2023-08-29T23:50:02.601" v="2729"/>
        <pc:sldMkLst>
          <pc:docMk/>
          <pc:sldMk cId="47513330" sldId="754"/>
        </pc:sldMkLst>
        <pc:spChg chg="del">
          <ac:chgData name="Winstead, Christina (WSAC)" userId="9bc475b0-4b84-4753-a1a9-2b7187fd9332" providerId="ADAL" clId="{EAF6B5BF-2960-4359-8E06-A533E457ECB9}" dt="2023-08-29T23:14:48.884" v="1658" actId="22"/>
          <ac:spMkLst>
            <pc:docMk/>
            <pc:sldMk cId="47513330" sldId="754"/>
            <ac:spMk id="3" creationId="{65631BCC-7832-9BC4-9924-C85F25BA279D}"/>
          </ac:spMkLst>
        </pc:spChg>
        <pc:spChg chg="mod">
          <ac:chgData name="Winstead, Christina (WSAC)" userId="9bc475b0-4b84-4753-a1a9-2b7187fd9332" providerId="ADAL" clId="{EAF6B5BF-2960-4359-8E06-A533E457ECB9}" dt="2023-08-29T23:50:02.601" v="2729"/>
          <ac:spMkLst>
            <pc:docMk/>
            <pc:sldMk cId="47513330" sldId="754"/>
            <ac:spMk id="4" creationId="{B1FCE7CE-213E-B499-2510-D0AA296D742A}"/>
          </ac:spMkLst>
        </pc:spChg>
        <pc:spChg chg="del">
          <ac:chgData name="Winstead, Christina (WSAC)" userId="9bc475b0-4b84-4753-a1a9-2b7187fd9332" providerId="ADAL" clId="{EAF6B5BF-2960-4359-8E06-A533E457ECB9}" dt="2023-08-29T23:28:05.928" v="1685" actId="22"/>
          <ac:spMkLst>
            <pc:docMk/>
            <pc:sldMk cId="47513330" sldId="754"/>
            <ac:spMk id="8" creationId="{01A030D9-A590-1543-4E3D-E69E5037EB85}"/>
          </ac:spMkLst>
        </pc:spChg>
        <pc:spChg chg="add del mod">
          <ac:chgData name="Winstead, Christina (WSAC)" userId="9bc475b0-4b84-4753-a1a9-2b7187fd9332" providerId="ADAL" clId="{EAF6B5BF-2960-4359-8E06-A533E457ECB9}" dt="2023-08-29T23:20:39.975" v="1672" actId="22"/>
          <ac:spMkLst>
            <pc:docMk/>
            <pc:sldMk cId="47513330" sldId="754"/>
            <ac:spMk id="13" creationId="{4AD39F78-C780-4CEF-0719-11E38D6EC2B7}"/>
          </ac:spMkLst>
        </pc:spChg>
        <pc:spChg chg="add del mod">
          <ac:chgData name="Winstead, Christina (WSAC)" userId="9bc475b0-4b84-4753-a1a9-2b7187fd9332" providerId="ADAL" clId="{EAF6B5BF-2960-4359-8E06-A533E457ECB9}" dt="2023-08-29T23:28:08.791" v="1687" actId="22"/>
          <ac:spMkLst>
            <pc:docMk/>
            <pc:sldMk cId="47513330" sldId="754"/>
            <ac:spMk id="19" creationId="{471DE253-7B8B-E626-EE7E-6885ACCB1233}"/>
          </ac:spMkLst>
        </pc:spChg>
        <pc:picChg chg="add del mod">
          <ac:chgData name="Winstead, Christina (WSAC)" userId="9bc475b0-4b84-4753-a1a9-2b7187fd9332" providerId="ADAL" clId="{EAF6B5BF-2960-4359-8E06-A533E457ECB9}" dt="2023-08-29T23:14:05.611" v="1652" actId="21"/>
          <ac:picMkLst>
            <pc:docMk/>
            <pc:sldMk cId="47513330" sldId="754"/>
            <ac:picMk id="2" creationId="{D51D192B-2DC0-DF5C-87D0-69EAC86B6399}"/>
          </ac:picMkLst>
        </pc:picChg>
        <pc:picChg chg="add del">
          <ac:chgData name="Winstead, Christina (WSAC)" userId="9bc475b0-4b84-4753-a1a9-2b7187fd9332" providerId="ADAL" clId="{EAF6B5BF-2960-4359-8E06-A533E457ECB9}" dt="2023-08-29T23:14:47.548" v="1657" actId="478"/>
          <ac:picMkLst>
            <pc:docMk/>
            <pc:sldMk cId="47513330" sldId="754"/>
            <ac:picMk id="9" creationId="{8BB9FDB3-03D8-AA2C-52AF-CA2EE74227C6}"/>
          </ac:picMkLst>
        </pc:picChg>
        <pc:picChg chg="add del mod ord">
          <ac:chgData name="Winstead, Christina (WSAC)" userId="9bc475b0-4b84-4753-a1a9-2b7187fd9332" providerId="ADAL" clId="{EAF6B5BF-2960-4359-8E06-A533E457ECB9}" dt="2023-08-29T23:20:38.585" v="1671" actId="478"/>
          <ac:picMkLst>
            <pc:docMk/>
            <pc:sldMk cId="47513330" sldId="754"/>
            <ac:picMk id="11" creationId="{D811F119-1252-DC88-A33F-FBDFAD560B70}"/>
          </ac:picMkLst>
        </pc:picChg>
        <pc:picChg chg="add mod ord">
          <ac:chgData name="Winstead, Christina (WSAC)" userId="9bc475b0-4b84-4753-a1a9-2b7187fd9332" providerId="ADAL" clId="{EAF6B5BF-2960-4359-8E06-A533E457ECB9}" dt="2023-08-29T23:20:55.218" v="1677" actId="167"/>
          <ac:picMkLst>
            <pc:docMk/>
            <pc:sldMk cId="47513330" sldId="754"/>
            <ac:picMk id="15" creationId="{A3B1CA27-DF63-4FE7-0D08-48794B8AE43C}"/>
          </ac:picMkLst>
        </pc:picChg>
        <pc:picChg chg="add del mod ord">
          <ac:chgData name="Winstead, Christina (WSAC)" userId="9bc475b0-4b84-4753-a1a9-2b7187fd9332" providerId="ADAL" clId="{EAF6B5BF-2960-4359-8E06-A533E457ECB9}" dt="2023-08-29T23:28:07.242" v="1686" actId="478"/>
          <ac:picMkLst>
            <pc:docMk/>
            <pc:sldMk cId="47513330" sldId="754"/>
            <ac:picMk id="17" creationId="{9B4C97C0-99CE-D484-0AD0-D3BA585C3FD1}"/>
          </ac:picMkLst>
        </pc:picChg>
        <pc:picChg chg="add mod ord">
          <ac:chgData name="Winstead, Christina (WSAC)" userId="9bc475b0-4b84-4753-a1a9-2b7187fd9332" providerId="ADAL" clId="{EAF6B5BF-2960-4359-8E06-A533E457ECB9}" dt="2023-08-29T23:28:12.440" v="1689" actId="1076"/>
          <ac:picMkLst>
            <pc:docMk/>
            <pc:sldMk cId="47513330" sldId="754"/>
            <ac:picMk id="21" creationId="{2C689753-A82D-661D-0846-F96DE6A282BA}"/>
          </ac:picMkLst>
        </pc:picChg>
      </pc:sldChg>
      <pc:sldChg chg="addSp delSp modSp mod">
        <pc:chgData name="Winstead, Christina (WSAC)" userId="9bc475b0-4b84-4753-a1a9-2b7187fd9332" providerId="ADAL" clId="{EAF6B5BF-2960-4359-8E06-A533E457ECB9}" dt="2023-08-29T23:57:48.401" v="3176" actId="1076"/>
        <pc:sldMkLst>
          <pc:docMk/>
          <pc:sldMk cId="1262203256" sldId="755"/>
        </pc:sldMkLst>
        <pc:spChg chg="del">
          <ac:chgData name="Winstead, Christina (WSAC)" userId="9bc475b0-4b84-4753-a1a9-2b7187fd9332" providerId="ADAL" clId="{EAF6B5BF-2960-4359-8E06-A533E457ECB9}" dt="2023-08-29T23:22:07.713" v="1679" actId="22"/>
          <ac:spMkLst>
            <pc:docMk/>
            <pc:sldMk cId="1262203256" sldId="755"/>
            <ac:spMk id="3" creationId="{65631BCC-7832-9BC4-9924-C85F25BA279D}"/>
          </ac:spMkLst>
        </pc:spChg>
        <pc:spChg chg="mod">
          <ac:chgData name="Winstead, Christina (WSAC)" userId="9bc475b0-4b84-4753-a1a9-2b7187fd9332" providerId="ADAL" clId="{EAF6B5BF-2960-4359-8E06-A533E457ECB9}" dt="2023-08-29T23:51:11.509" v="2814" actId="20577"/>
          <ac:spMkLst>
            <pc:docMk/>
            <pc:sldMk cId="1262203256" sldId="755"/>
            <ac:spMk id="4" creationId="{B1FCE7CE-213E-B499-2510-D0AA296D742A}"/>
          </ac:spMkLst>
        </pc:spChg>
        <pc:spChg chg="mod">
          <ac:chgData name="Winstead, Christina (WSAC)" userId="9bc475b0-4b84-4753-a1a9-2b7187fd9332" providerId="ADAL" clId="{EAF6B5BF-2960-4359-8E06-A533E457ECB9}" dt="2023-08-29T23:34:20.345" v="2039" actId="1076"/>
          <ac:spMkLst>
            <pc:docMk/>
            <pc:sldMk cId="1262203256" sldId="755"/>
            <ac:spMk id="5" creationId="{1072FD3C-644E-31BA-F440-F924DC7C8809}"/>
          </ac:spMkLst>
        </pc:spChg>
        <pc:spChg chg="mod">
          <ac:chgData name="Winstead, Christina (WSAC)" userId="9bc475b0-4b84-4753-a1a9-2b7187fd9332" providerId="ADAL" clId="{EAF6B5BF-2960-4359-8E06-A533E457ECB9}" dt="2023-08-29T23:33:29.139" v="2028" actId="1076"/>
          <ac:spMkLst>
            <pc:docMk/>
            <pc:sldMk cId="1262203256" sldId="755"/>
            <ac:spMk id="7" creationId="{7F16684C-426D-F842-5296-0604B8FB0D27}"/>
          </ac:spMkLst>
        </pc:spChg>
        <pc:spChg chg="mod">
          <ac:chgData name="Winstead, Christina (WSAC)" userId="9bc475b0-4b84-4753-a1a9-2b7187fd9332" providerId="ADAL" clId="{EAF6B5BF-2960-4359-8E06-A533E457ECB9}" dt="2023-08-29T23:33:31.279" v="2029" actId="5793"/>
          <ac:spMkLst>
            <pc:docMk/>
            <pc:sldMk cId="1262203256" sldId="755"/>
            <ac:spMk id="8" creationId="{01A030D9-A590-1543-4E3D-E69E5037EB85}"/>
          </ac:spMkLst>
        </pc:spChg>
        <pc:spChg chg="add del mod">
          <ac:chgData name="Winstead, Christina (WSAC)" userId="9bc475b0-4b84-4753-a1a9-2b7187fd9332" providerId="ADAL" clId="{EAF6B5BF-2960-4359-8E06-A533E457ECB9}" dt="2023-08-29T23:22:14.404" v="1683" actId="22"/>
          <ac:spMkLst>
            <pc:docMk/>
            <pc:sldMk cId="1262203256" sldId="755"/>
            <ac:spMk id="11" creationId="{B894CAC1-31F7-B206-4F6E-F4E653C34240}"/>
          </ac:spMkLst>
        </pc:spChg>
        <pc:picChg chg="add mod">
          <ac:chgData name="Winstead, Christina (WSAC)" userId="9bc475b0-4b84-4753-a1a9-2b7187fd9332" providerId="ADAL" clId="{EAF6B5BF-2960-4359-8E06-A533E457ECB9}" dt="2023-08-29T23:22:03.373" v="1678" actId="1076"/>
          <ac:picMkLst>
            <pc:docMk/>
            <pc:sldMk cId="1262203256" sldId="755"/>
            <ac:picMk id="2" creationId="{F91D32F3-4D27-F305-7C72-C5E65D504893}"/>
          </ac:picMkLst>
        </pc:picChg>
        <pc:picChg chg="add del mod ord">
          <ac:chgData name="Winstead, Christina (WSAC)" userId="9bc475b0-4b84-4753-a1a9-2b7187fd9332" providerId="ADAL" clId="{EAF6B5BF-2960-4359-8E06-A533E457ECB9}" dt="2023-08-29T23:22:10.064" v="1680" actId="478"/>
          <ac:picMkLst>
            <pc:docMk/>
            <pc:sldMk cId="1262203256" sldId="755"/>
            <ac:picMk id="9" creationId="{FBB4B4D3-BB59-5387-F3A7-3C2285588CB5}"/>
          </ac:picMkLst>
        </pc:picChg>
        <pc:picChg chg="mod">
          <ac:chgData name="Winstead, Christina (WSAC)" userId="9bc475b0-4b84-4753-a1a9-2b7187fd9332" providerId="ADAL" clId="{EAF6B5BF-2960-4359-8E06-A533E457ECB9}" dt="2023-08-29T23:54:21.938" v="2831" actId="14100"/>
          <ac:picMkLst>
            <pc:docMk/>
            <pc:sldMk cId="1262203256" sldId="755"/>
            <ac:picMk id="10" creationId="{51C4CF0E-117C-3639-A9D2-53749BA4B382}"/>
          </ac:picMkLst>
        </pc:picChg>
        <pc:picChg chg="add del">
          <ac:chgData name="Winstead, Christina (WSAC)" userId="9bc475b0-4b84-4753-a1a9-2b7187fd9332" providerId="ADAL" clId="{EAF6B5BF-2960-4359-8E06-A533E457ECB9}" dt="2023-08-29T23:22:12.166" v="1682" actId="478"/>
          <ac:picMkLst>
            <pc:docMk/>
            <pc:sldMk cId="1262203256" sldId="755"/>
            <ac:picMk id="13" creationId="{1454DF9A-20D9-FF87-B22B-0A65E6751A10}"/>
          </ac:picMkLst>
        </pc:picChg>
        <pc:picChg chg="add mod ord modCrop">
          <ac:chgData name="Winstead, Christina (WSAC)" userId="9bc475b0-4b84-4753-a1a9-2b7187fd9332" providerId="ADAL" clId="{EAF6B5BF-2960-4359-8E06-A533E457ECB9}" dt="2023-08-29T23:34:08.673" v="2035" actId="14100"/>
          <ac:picMkLst>
            <pc:docMk/>
            <pc:sldMk cId="1262203256" sldId="755"/>
            <ac:picMk id="15" creationId="{AB4A88B0-0428-BD57-ECFC-BFF640E45B5B}"/>
          </ac:picMkLst>
        </pc:picChg>
        <pc:picChg chg="add mod modCrop">
          <ac:chgData name="Winstead, Christina (WSAC)" userId="9bc475b0-4b84-4753-a1a9-2b7187fd9332" providerId="ADAL" clId="{EAF6B5BF-2960-4359-8E06-A533E457ECB9}" dt="2023-08-29T23:34:14.697" v="2038" actId="1076"/>
          <ac:picMkLst>
            <pc:docMk/>
            <pc:sldMk cId="1262203256" sldId="755"/>
            <ac:picMk id="16" creationId="{4B81A755-1365-95EE-ABB1-A2FFA9FA7D2E}"/>
          </ac:picMkLst>
        </pc:picChg>
        <pc:picChg chg="add mod">
          <ac:chgData name="Winstead, Christina (WSAC)" userId="9bc475b0-4b84-4753-a1a9-2b7187fd9332" providerId="ADAL" clId="{EAF6B5BF-2960-4359-8E06-A533E457ECB9}" dt="2023-08-29T23:57:48.401" v="3176" actId="1076"/>
          <ac:picMkLst>
            <pc:docMk/>
            <pc:sldMk cId="1262203256" sldId="755"/>
            <ac:picMk id="17" creationId="{9337CE9B-CF06-C42F-5421-4607D71B68FB}"/>
          </ac:picMkLst>
        </pc:picChg>
      </pc:sldChg>
      <pc:sldChg chg="addSp delSp modSp mod">
        <pc:chgData name="Winstead, Christina (WSAC)" userId="9bc475b0-4b84-4753-a1a9-2b7187fd9332" providerId="ADAL" clId="{EAF6B5BF-2960-4359-8E06-A533E457ECB9}" dt="2023-08-29T23:51:29.387" v="2816" actId="20577"/>
        <pc:sldMkLst>
          <pc:docMk/>
          <pc:sldMk cId="3762165271" sldId="756"/>
        </pc:sldMkLst>
        <pc:spChg chg="mod">
          <ac:chgData name="Winstead, Christina (WSAC)" userId="9bc475b0-4b84-4753-a1a9-2b7187fd9332" providerId="ADAL" clId="{EAF6B5BF-2960-4359-8E06-A533E457ECB9}" dt="2023-08-29T23:51:29.387" v="2816" actId="20577"/>
          <ac:spMkLst>
            <pc:docMk/>
            <pc:sldMk cId="3762165271" sldId="756"/>
            <ac:spMk id="4" creationId="{B1FCE7CE-213E-B499-2510-D0AA296D742A}"/>
          </ac:spMkLst>
        </pc:spChg>
        <pc:spChg chg="del mod">
          <ac:chgData name="Winstead, Christina (WSAC)" userId="9bc475b0-4b84-4753-a1a9-2b7187fd9332" providerId="ADAL" clId="{EAF6B5BF-2960-4359-8E06-A533E457ECB9}" dt="2023-08-29T23:30:36.941" v="1703" actId="478"/>
          <ac:spMkLst>
            <pc:docMk/>
            <pc:sldMk cId="3762165271" sldId="756"/>
            <ac:spMk id="5" creationId="{1072FD3C-644E-31BA-F440-F924DC7C8809}"/>
          </ac:spMkLst>
        </pc:spChg>
        <pc:spChg chg="del">
          <ac:chgData name="Winstead, Christina (WSAC)" userId="9bc475b0-4b84-4753-a1a9-2b7187fd9332" providerId="ADAL" clId="{EAF6B5BF-2960-4359-8E06-A533E457ECB9}" dt="2023-08-29T23:30:15.015" v="1695" actId="478"/>
          <ac:spMkLst>
            <pc:docMk/>
            <pc:sldMk cId="3762165271" sldId="756"/>
            <ac:spMk id="7" creationId="{7F16684C-426D-F842-5296-0604B8FB0D27}"/>
          </ac:spMkLst>
        </pc:spChg>
        <pc:spChg chg="del">
          <ac:chgData name="Winstead, Christina (WSAC)" userId="9bc475b0-4b84-4753-a1a9-2b7187fd9332" providerId="ADAL" clId="{EAF6B5BF-2960-4359-8E06-A533E457ECB9}" dt="2023-08-29T23:29:52.393" v="1691" actId="22"/>
          <ac:spMkLst>
            <pc:docMk/>
            <pc:sldMk cId="3762165271" sldId="756"/>
            <ac:spMk id="8" creationId="{01A030D9-A590-1543-4E3D-E69E5037EB85}"/>
          </ac:spMkLst>
        </pc:spChg>
        <pc:spChg chg="del">
          <ac:chgData name="Winstead, Christina (WSAC)" userId="9bc475b0-4b84-4753-a1a9-2b7187fd9332" providerId="ADAL" clId="{EAF6B5BF-2960-4359-8E06-A533E457ECB9}" dt="2023-08-29T23:29:49.124" v="1690" actId="22"/>
          <ac:spMkLst>
            <pc:docMk/>
            <pc:sldMk cId="3762165271" sldId="756"/>
            <ac:spMk id="10" creationId="{E6C7572E-6057-A21D-7C45-7ACED9C0BE2C}"/>
          </ac:spMkLst>
        </pc:spChg>
        <pc:spChg chg="add del mod">
          <ac:chgData name="Winstead, Christina (WSAC)" userId="9bc475b0-4b84-4753-a1a9-2b7187fd9332" providerId="ADAL" clId="{EAF6B5BF-2960-4359-8E06-A533E457ECB9}" dt="2023-08-29T23:30:16.941" v="1696" actId="478"/>
          <ac:spMkLst>
            <pc:docMk/>
            <pc:sldMk cId="3762165271" sldId="756"/>
            <ac:spMk id="15" creationId="{2A440790-02F0-A4DF-90B6-B52D0F8D3238}"/>
          </ac:spMkLst>
        </pc:spChg>
        <pc:spChg chg="add del mod">
          <ac:chgData name="Winstead, Christina (WSAC)" userId="9bc475b0-4b84-4753-a1a9-2b7187fd9332" providerId="ADAL" clId="{EAF6B5BF-2960-4359-8E06-A533E457ECB9}" dt="2023-08-29T23:31:03.611" v="1713" actId="478"/>
          <ac:spMkLst>
            <pc:docMk/>
            <pc:sldMk cId="3762165271" sldId="756"/>
            <ac:spMk id="17" creationId="{DD47DF52-C119-2E5F-E574-48E05791E999}"/>
          </ac:spMkLst>
        </pc:spChg>
        <pc:picChg chg="add mod">
          <ac:chgData name="Winstead, Christina (WSAC)" userId="9bc475b0-4b84-4753-a1a9-2b7187fd9332" providerId="ADAL" clId="{EAF6B5BF-2960-4359-8E06-A533E457ECB9}" dt="2023-08-29T23:14:08.808" v="1653"/>
          <ac:picMkLst>
            <pc:docMk/>
            <pc:sldMk cId="3762165271" sldId="756"/>
            <ac:picMk id="2" creationId="{23E539F8-2F1E-311C-C546-F9FACEADE2FC}"/>
          </ac:picMkLst>
        </pc:picChg>
        <pc:picChg chg="add mod ord modCrop">
          <ac:chgData name="Winstead, Christina (WSAC)" userId="9bc475b0-4b84-4753-a1a9-2b7187fd9332" providerId="ADAL" clId="{EAF6B5BF-2960-4359-8E06-A533E457ECB9}" dt="2023-08-29T23:30:28.604" v="1700" actId="14100"/>
          <ac:picMkLst>
            <pc:docMk/>
            <pc:sldMk cId="3762165271" sldId="756"/>
            <ac:picMk id="11" creationId="{33F02A6D-589D-0AAA-4E3C-0DB05CDE091A}"/>
          </ac:picMkLst>
        </pc:picChg>
        <pc:picChg chg="add mod ord modCrop">
          <ac:chgData name="Winstead, Christina (WSAC)" userId="9bc475b0-4b84-4753-a1a9-2b7187fd9332" providerId="ADAL" clId="{EAF6B5BF-2960-4359-8E06-A533E457ECB9}" dt="2023-08-29T23:30:32.651" v="1702" actId="14100"/>
          <ac:picMkLst>
            <pc:docMk/>
            <pc:sldMk cId="3762165271" sldId="756"/>
            <ac:picMk id="13" creationId="{2D738196-CDB2-1F04-D19D-0283CF12F13D}"/>
          </ac:picMkLst>
        </pc:picChg>
        <pc:picChg chg="add del mod">
          <ac:chgData name="Winstead, Christina (WSAC)" userId="9bc475b0-4b84-4753-a1a9-2b7187fd9332" providerId="ADAL" clId="{EAF6B5BF-2960-4359-8E06-A533E457ECB9}" dt="2023-08-29T23:30:50.906" v="1706" actId="478"/>
          <ac:picMkLst>
            <pc:docMk/>
            <pc:sldMk cId="3762165271" sldId="756"/>
            <ac:picMk id="19" creationId="{33875CA2-1037-7A58-1730-101E682D12F5}"/>
          </ac:picMkLst>
        </pc:picChg>
        <pc:picChg chg="add mod">
          <ac:chgData name="Winstead, Christina (WSAC)" userId="9bc475b0-4b84-4753-a1a9-2b7187fd9332" providerId="ADAL" clId="{EAF6B5BF-2960-4359-8E06-A533E457ECB9}" dt="2023-08-29T23:30:59.840" v="1712" actId="1076"/>
          <ac:picMkLst>
            <pc:docMk/>
            <pc:sldMk cId="3762165271" sldId="756"/>
            <ac:picMk id="21" creationId="{97C4E6EF-4F9E-11A9-97A3-0B94CEC59F1A}"/>
          </ac:picMkLst>
        </pc:picChg>
      </pc:sldChg>
      <pc:sldChg chg="addSp delSp modSp mod">
        <pc:chgData name="Winstead, Christina (WSAC)" userId="9bc475b0-4b84-4753-a1a9-2b7187fd9332" providerId="ADAL" clId="{EAF6B5BF-2960-4359-8E06-A533E457ECB9}" dt="2023-08-30T15:58:29.279" v="3645" actId="1076"/>
        <pc:sldMkLst>
          <pc:docMk/>
          <pc:sldMk cId="2225081606" sldId="758"/>
        </pc:sldMkLst>
        <pc:spChg chg="mod">
          <ac:chgData name="Winstead, Christina (WSAC)" userId="9bc475b0-4b84-4753-a1a9-2b7187fd9332" providerId="ADAL" clId="{EAF6B5BF-2960-4359-8E06-A533E457ECB9}" dt="2023-08-29T23:51:50.407" v="2823" actId="20577"/>
          <ac:spMkLst>
            <pc:docMk/>
            <pc:sldMk cId="2225081606" sldId="758"/>
            <ac:spMk id="4" creationId="{B1FCE7CE-213E-B499-2510-D0AA296D742A}"/>
          </ac:spMkLst>
        </pc:spChg>
        <pc:spChg chg="del">
          <ac:chgData name="Winstead, Christina (WSAC)" userId="9bc475b0-4b84-4753-a1a9-2b7187fd9332" providerId="ADAL" clId="{EAF6B5BF-2960-4359-8E06-A533E457ECB9}" dt="2023-08-29T23:40:19.276" v="2172" actId="478"/>
          <ac:spMkLst>
            <pc:docMk/>
            <pc:sldMk cId="2225081606" sldId="758"/>
            <ac:spMk id="5" creationId="{1072FD3C-644E-31BA-F440-F924DC7C8809}"/>
          </ac:spMkLst>
        </pc:spChg>
        <pc:spChg chg="del">
          <ac:chgData name="Winstead, Christina (WSAC)" userId="9bc475b0-4b84-4753-a1a9-2b7187fd9332" providerId="ADAL" clId="{EAF6B5BF-2960-4359-8E06-A533E457ECB9}" dt="2023-08-29T23:39:39.822" v="2146" actId="478"/>
          <ac:spMkLst>
            <pc:docMk/>
            <pc:sldMk cId="2225081606" sldId="758"/>
            <ac:spMk id="7" creationId="{7F16684C-426D-F842-5296-0604B8FB0D27}"/>
          </ac:spMkLst>
        </pc:spChg>
        <pc:spChg chg="add del mod">
          <ac:chgData name="Winstead, Christina (WSAC)" userId="9bc475b0-4b84-4753-a1a9-2b7187fd9332" providerId="ADAL" clId="{EAF6B5BF-2960-4359-8E06-A533E457ECB9}" dt="2023-08-29T23:39:41.661" v="2147" actId="478"/>
          <ac:spMkLst>
            <pc:docMk/>
            <pc:sldMk cId="2225081606" sldId="758"/>
            <ac:spMk id="10" creationId="{5851F721-EE32-6D5A-7E19-2FAE297F1DDE}"/>
          </ac:spMkLst>
        </pc:spChg>
        <pc:spChg chg="add del mod">
          <ac:chgData name="Winstead, Christina (WSAC)" userId="9bc475b0-4b84-4753-a1a9-2b7187fd9332" providerId="ADAL" clId="{EAF6B5BF-2960-4359-8E06-A533E457ECB9}" dt="2023-08-29T23:40:22.098" v="2173" actId="478"/>
          <ac:spMkLst>
            <pc:docMk/>
            <pc:sldMk cId="2225081606" sldId="758"/>
            <ac:spMk id="12" creationId="{6404E93A-D4E9-AD0E-AB06-8E891F8C76E6}"/>
          </ac:spMkLst>
        </pc:spChg>
        <pc:spChg chg="add del mod">
          <ac:chgData name="Winstead, Christina (WSAC)" userId="9bc475b0-4b84-4753-a1a9-2b7187fd9332" providerId="ADAL" clId="{EAF6B5BF-2960-4359-8E06-A533E457ECB9}" dt="2023-08-29T23:46:04.110" v="2533" actId="478"/>
          <ac:spMkLst>
            <pc:docMk/>
            <pc:sldMk cId="2225081606" sldId="758"/>
            <ac:spMk id="14" creationId="{23DAEB92-30C1-7E79-D2B6-CFDFBE31CB9C}"/>
          </ac:spMkLst>
        </pc:spChg>
        <pc:spChg chg="add del">
          <ac:chgData name="Winstead, Christina (WSAC)" userId="9bc475b0-4b84-4753-a1a9-2b7187fd9332" providerId="ADAL" clId="{EAF6B5BF-2960-4359-8E06-A533E457ECB9}" dt="2023-08-30T15:54:58.961" v="3400" actId="478"/>
          <ac:spMkLst>
            <pc:docMk/>
            <pc:sldMk cId="2225081606" sldId="758"/>
            <ac:spMk id="18" creationId="{A321CB43-E7AC-B338-7A71-3B861BF552DF}"/>
          </ac:spMkLst>
        </pc:spChg>
        <pc:spChg chg="add mod">
          <ac:chgData name="Winstead, Christina (WSAC)" userId="9bc475b0-4b84-4753-a1a9-2b7187fd9332" providerId="ADAL" clId="{EAF6B5BF-2960-4359-8E06-A533E457ECB9}" dt="2023-08-30T15:55:32.577" v="3404" actId="1582"/>
          <ac:spMkLst>
            <pc:docMk/>
            <pc:sldMk cId="2225081606" sldId="758"/>
            <ac:spMk id="19" creationId="{545C50BF-0D03-F916-8A83-7D086FB0DBB4}"/>
          </ac:spMkLst>
        </pc:spChg>
        <pc:spChg chg="add mod">
          <ac:chgData name="Winstead, Christina (WSAC)" userId="9bc475b0-4b84-4753-a1a9-2b7187fd9332" providerId="ADAL" clId="{EAF6B5BF-2960-4359-8E06-A533E457ECB9}" dt="2023-08-30T15:58:29.279" v="3645" actId="1076"/>
          <ac:spMkLst>
            <pc:docMk/>
            <pc:sldMk cId="2225081606" sldId="758"/>
            <ac:spMk id="22" creationId="{5AA08D8B-D45E-A1D4-6341-B8230E28B048}"/>
          </ac:spMkLst>
        </pc:spChg>
        <pc:picChg chg="del">
          <ac:chgData name="Winstead, Christina (WSAC)" userId="9bc475b0-4b84-4753-a1a9-2b7187fd9332" providerId="ADAL" clId="{EAF6B5BF-2960-4359-8E06-A533E457ECB9}" dt="2023-08-29T23:39:18.270" v="2142" actId="21"/>
          <ac:picMkLst>
            <pc:docMk/>
            <pc:sldMk cId="2225081606" sldId="758"/>
            <ac:picMk id="2" creationId="{87C5E95B-A68D-B152-B4FB-1E9F61F75856}"/>
          </ac:picMkLst>
        </pc:picChg>
        <pc:picChg chg="del mod">
          <ac:chgData name="Winstead, Christina (WSAC)" userId="9bc475b0-4b84-4753-a1a9-2b7187fd9332" providerId="ADAL" clId="{EAF6B5BF-2960-4359-8E06-A533E457ECB9}" dt="2023-08-29T23:45:56.416" v="2532" actId="478"/>
          <ac:picMkLst>
            <pc:docMk/>
            <pc:sldMk cId="2225081606" sldId="758"/>
            <ac:picMk id="6" creationId="{BDF02EDC-71C0-428B-CD4E-596ECC6DD232}"/>
          </ac:picMkLst>
        </pc:picChg>
        <pc:picChg chg="add mod">
          <ac:chgData name="Winstead, Christina (WSAC)" userId="9bc475b0-4b84-4753-a1a9-2b7187fd9332" providerId="ADAL" clId="{EAF6B5BF-2960-4359-8E06-A533E457ECB9}" dt="2023-08-30T15:54:42.418" v="3398" actId="1076"/>
          <ac:picMkLst>
            <pc:docMk/>
            <pc:sldMk cId="2225081606" sldId="758"/>
            <ac:picMk id="17" creationId="{904B0453-EA13-3C76-DF31-B732BF873025}"/>
          </ac:picMkLst>
        </pc:picChg>
        <pc:cxnChg chg="add mod">
          <ac:chgData name="Winstead, Christina (WSAC)" userId="9bc475b0-4b84-4753-a1a9-2b7187fd9332" providerId="ADAL" clId="{EAF6B5BF-2960-4359-8E06-A533E457ECB9}" dt="2023-08-30T15:56:00.174" v="3407" actId="1582"/>
          <ac:cxnSpMkLst>
            <pc:docMk/>
            <pc:sldMk cId="2225081606" sldId="758"/>
            <ac:cxnSpMk id="21" creationId="{924C8C5F-B47A-D062-6A47-313493DDC041}"/>
          </ac:cxnSpMkLst>
        </pc:cxnChg>
      </pc:sldChg>
      <pc:sldChg chg="addSp delSp modSp mod ord">
        <pc:chgData name="Winstead, Christina (WSAC)" userId="9bc475b0-4b84-4753-a1a9-2b7187fd9332" providerId="ADAL" clId="{EAF6B5BF-2960-4359-8E06-A533E457ECB9}" dt="2023-08-30T16:09:42.296" v="3810" actId="1076"/>
        <pc:sldMkLst>
          <pc:docMk/>
          <pc:sldMk cId="3993049996" sldId="759"/>
        </pc:sldMkLst>
        <pc:spChg chg="del">
          <ac:chgData name="Winstead, Christina (WSAC)" userId="9bc475b0-4b84-4753-a1a9-2b7187fd9332" providerId="ADAL" clId="{EAF6B5BF-2960-4359-8E06-A533E457ECB9}" dt="2023-08-29T23:35:42.153" v="2043" actId="478"/>
          <ac:spMkLst>
            <pc:docMk/>
            <pc:sldMk cId="3993049996" sldId="759"/>
            <ac:spMk id="3" creationId="{65631BCC-7832-9BC4-9924-C85F25BA279D}"/>
          </ac:spMkLst>
        </pc:spChg>
        <pc:spChg chg="mod">
          <ac:chgData name="Winstead, Christina (WSAC)" userId="9bc475b0-4b84-4753-a1a9-2b7187fd9332" providerId="ADAL" clId="{EAF6B5BF-2960-4359-8E06-A533E457ECB9}" dt="2023-08-29T23:36:12.970" v="2084" actId="27636"/>
          <ac:spMkLst>
            <pc:docMk/>
            <pc:sldMk cId="3993049996" sldId="759"/>
            <ac:spMk id="4" creationId="{B1FCE7CE-213E-B499-2510-D0AA296D742A}"/>
          </ac:spMkLst>
        </pc:spChg>
        <pc:spChg chg="del mod">
          <ac:chgData name="Winstead, Christina (WSAC)" userId="9bc475b0-4b84-4753-a1a9-2b7187fd9332" providerId="ADAL" clId="{EAF6B5BF-2960-4359-8E06-A533E457ECB9}" dt="2023-08-29T23:51:36.129" v="2817" actId="478"/>
          <ac:spMkLst>
            <pc:docMk/>
            <pc:sldMk cId="3993049996" sldId="759"/>
            <ac:spMk id="5" creationId="{1072FD3C-644E-31BA-F440-F924DC7C8809}"/>
          </ac:spMkLst>
        </pc:spChg>
        <pc:spChg chg="del">
          <ac:chgData name="Winstead, Christina (WSAC)" userId="9bc475b0-4b84-4753-a1a9-2b7187fd9332" providerId="ADAL" clId="{EAF6B5BF-2960-4359-8E06-A533E457ECB9}" dt="2023-08-29T23:35:33.323" v="2040" actId="478"/>
          <ac:spMkLst>
            <pc:docMk/>
            <pc:sldMk cId="3993049996" sldId="759"/>
            <ac:spMk id="7" creationId="{7F16684C-426D-F842-5296-0604B8FB0D27}"/>
          </ac:spMkLst>
        </pc:spChg>
        <pc:spChg chg="del">
          <ac:chgData name="Winstead, Christina (WSAC)" userId="9bc475b0-4b84-4753-a1a9-2b7187fd9332" providerId="ADAL" clId="{EAF6B5BF-2960-4359-8E06-A533E457ECB9}" dt="2023-08-29T23:35:40.362" v="2042" actId="478"/>
          <ac:spMkLst>
            <pc:docMk/>
            <pc:sldMk cId="3993049996" sldId="759"/>
            <ac:spMk id="8" creationId="{01A030D9-A590-1543-4E3D-E69E5037EB85}"/>
          </ac:spMkLst>
        </pc:spChg>
        <pc:graphicFrameChg chg="add mod modGraphic">
          <ac:chgData name="Winstead, Christina (WSAC)" userId="9bc475b0-4b84-4753-a1a9-2b7187fd9332" providerId="ADAL" clId="{EAF6B5BF-2960-4359-8E06-A533E457ECB9}" dt="2023-08-30T16:09:42.296" v="3810" actId="1076"/>
          <ac:graphicFrameMkLst>
            <pc:docMk/>
            <pc:sldMk cId="3993049996" sldId="759"/>
            <ac:graphicFrameMk id="11" creationId="{739CCBC2-E4E3-AE8F-1A6F-072DC2EE626F}"/>
          </ac:graphicFrameMkLst>
        </pc:graphicFrameChg>
        <pc:picChg chg="add del">
          <ac:chgData name="Winstead, Christina (WSAC)" userId="9bc475b0-4b84-4753-a1a9-2b7187fd9332" providerId="ADAL" clId="{EAF6B5BF-2960-4359-8E06-A533E457ECB9}" dt="2023-08-29T23:35:45.081" v="2045" actId="478"/>
          <ac:picMkLst>
            <pc:docMk/>
            <pc:sldMk cId="3993049996" sldId="759"/>
            <ac:picMk id="6" creationId="{30593357-FBE5-E9C3-FF08-88AF732CE0B0}"/>
          </ac:picMkLst>
        </pc:picChg>
        <pc:picChg chg="add mod">
          <ac:chgData name="Winstead, Christina (WSAC)" userId="9bc475b0-4b84-4753-a1a9-2b7187fd9332" providerId="ADAL" clId="{EAF6B5BF-2960-4359-8E06-A533E457ECB9}" dt="2023-08-30T16:09:32.117" v="3808" actId="1076"/>
          <ac:picMkLst>
            <pc:docMk/>
            <pc:sldMk cId="3993049996" sldId="759"/>
            <ac:picMk id="10" creationId="{D6F0F458-2FB4-99D7-F6EC-7A6CF7BD047B}"/>
          </ac:picMkLst>
        </pc:picChg>
      </pc:sldChg>
      <pc:sldChg chg="addSp delSp modSp mod">
        <pc:chgData name="Winstead, Christina (WSAC)" userId="9bc475b0-4b84-4753-a1a9-2b7187fd9332" providerId="ADAL" clId="{EAF6B5BF-2960-4359-8E06-A533E457ECB9}" dt="2023-08-29T23:58:48.946" v="3177" actId="1076"/>
        <pc:sldMkLst>
          <pc:docMk/>
          <pc:sldMk cId="35423950" sldId="760"/>
        </pc:sldMkLst>
        <pc:spChg chg="del">
          <ac:chgData name="Winstead, Christina (WSAC)" userId="9bc475b0-4b84-4753-a1a9-2b7187fd9332" providerId="ADAL" clId="{EAF6B5BF-2960-4359-8E06-A533E457ECB9}" dt="2023-08-29T23:47:11.895" v="2559" actId="478"/>
          <ac:spMkLst>
            <pc:docMk/>
            <pc:sldMk cId="35423950" sldId="760"/>
            <ac:spMk id="3" creationId="{65631BCC-7832-9BC4-9924-C85F25BA279D}"/>
          </ac:spMkLst>
        </pc:spChg>
        <pc:spChg chg="mod">
          <ac:chgData name="Winstead, Christina (WSAC)" userId="9bc475b0-4b84-4753-a1a9-2b7187fd9332" providerId="ADAL" clId="{EAF6B5BF-2960-4359-8E06-A533E457ECB9}" dt="2023-08-29T23:51:55.783" v="2826" actId="20577"/>
          <ac:spMkLst>
            <pc:docMk/>
            <pc:sldMk cId="35423950" sldId="760"/>
            <ac:spMk id="4" creationId="{B1FCE7CE-213E-B499-2510-D0AA296D742A}"/>
          </ac:spMkLst>
        </pc:spChg>
        <pc:spChg chg="del">
          <ac:chgData name="Winstead, Christina (WSAC)" userId="9bc475b0-4b84-4753-a1a9-2b7187fd9332" providerId="ADAL" clId="{EAF6B5BF-2960-4359-8E06-A533E457ECB9}" dt="2023-08-29T23:47:27.623" v="2569" actId="478"/>
          <ac:spMkLst>
            <pc:docMk/>
            <pc:sldMk cId="35423950" sldId="760"/>
            <ac:spMk id="5" creationId="{1072FD3C-644E-31BA-F440-F924DC7C8809}"/>
          </ac:spMkLst>
        </pc:spChg>
        <pc:spChg chg="del">
          <ac:chgData name="Winstead, Christina (WSAC)" userId="9bc475b0-4b84-4753-a1a9-2b7187fd9332" providerId="ADAL" clId="{EAF6B5BF-2960-4359-8E06-A533E457ECB9}" dt="2023-08-29T23:47:13.983" v="2560" actId="478"/>
          <ac:spMkLst>
            <pc:docMk/>
            <pc:sldMk cId="35423950" sldId="760"/>
            <ac:spMk id="7" creationId="{7F16684C-426D-F842-5296-0604B8FB0D27}"/>
          </ac:spMkLst>
        </pc:spChg>
        <pc:spChg chg="del">
          <ac:chgData name="Winstead, Christina (WSAC)" userId="9bc475b0-4b84-4753-a1a9-2b7187fd9332" providerId="ADAL" clId="{EAF6B5BF-2960-4359-8E06-A533E457ECB9}" dt="2023-08-29T23:47:10.745" v="2558" actId="478"/>
          <ac:spMkLst>
            <pc:docMk/>
            <pc:sldMk cId="35423950" sldId="760"/>
            <ac:spMk id="8" creationId="{01A030D9-A590-1543-4E3D-E69E5037EB85}"/>
          </ac:spMkLst>
        </pc:spChg>
        <pc:spChg chg="add del mod">
          <ac:chgData name="Winstead, Christina (WSAC)" userId="9bc475b0-4b84-4753-a1a9-2b7187fd9332" providerId="ADAL" clId="{EAF6B5BF-2960-4359-8E06-A533E457ECB9}" dt="2023-08-29T23:47:33.221" v="2570" actId="478"/>
          <ac:spMkLst>
            <pc:docMk/>
            <pc:sldMk cId="35423950" sldId="760"/>
            <ac:spMk id="12" creationId="{1767CEF9-57FF-C566-2530-55EFA5B78D36}"/>
          </ac:spMkLst>
        </pc:spChg>
        <pc:spChg chg="add del mod">
          <ac:chgData name="Winstead, Christina (WSAC)" userId="9bc475b0-4b84-4753-a1a9-2b7187fd9332" providerId="ADAL" clId="{EAF6B5BF-2960-4359-8E06-A533E457ECB9}" dt="2023-08-29T23:54:52.065" v="2838" actId="478"/>
          <ac:spMkLst>
            <pc:docMk/>
            <pc:sldMk cId="35423950" sldId="760"/>
            <ac:spMk id="14" creationId="{B40FB7AA-91B5-5B2B-E682-C82DA639A8D8}"/>
          </ac:spMkLst>
        </pc:spChg>
        <pc:graphicFrameChg chg="add mod modGraphic">
          <ac:chgData name="Winstead, Christina (WSAC)" userId="9bc475b0-4b84-4753-a1a9-2b7187fd9332" providerId="ADAL" clId="{EAF6B5BF-2960-4359-8E06-A533E457ECB9}" dt="2023-08-29T23:57:29.090" v="3171"/>
          <ac:graphicFrameMkLst>
            <pc:docMk/>
            <pc:sldMk cId="35423950" sldId="760"/>
            <ac:graphicFrameMk id="15" creationId="{4E6E5E6B-F31C-A0B8-7417-46E4952D8CF5}"/>
          </ac:graphicFrameMkLst>
        </pc:graphicFrameChg>
        <pc:picChg chg="add del mod">
          <ac:chgData name="Winstead, Christina (WSAC)" userId="9bc475b0-4b84-4753-a1a9-2b7187fd9332" providerId="ADAL" clId="{EAF6B5BF-2960-4359-8E06-A533E457ECB9}" dt="2023-08-29T23:47:20.822" v="2564" actId="478"/>
          <ac:picMkLst>
            <pc:docMk/>
            <pc:sldMk cId="35423950" sldId="760"/>
            <ac:picMk id="6" creationId="{359A18A5-E17F-8244-C509-FF9CE63441D0}"/>
          </ac:picMkLst>
        </pc:picChg>
        <pc:picChg chg="add mod">
          <ac:chgData name="Winstead, Christina (WSAC)" userId="9bc475b0-4b84-4753-a1a9-2b7187fd9332" providerId="ADAL" clId="{EAF6B5BF-2960-4359-8E06-A533E457ECB9}" dt="2023-08-29T23:58:48.946" v="3177" actId="1076"/>
          <ac:picMkLst>
            <pc:docMk/>
            <pc:sldMk cId="35423950" sldId="760"/>
            <ac:picMk id="10" creationId="{51E29B3D-29FD-6730-2C85-CCB5A0B8E8CC}"/>
          </ac:picMkLst>
        </pc:picChg>
        <pc:picChg chg="add del mod">
          <ac:chgData name="Winstead, Christina (WSAC)" userId="9bc475b0-4b84-4753-a1a9-2b7187fd9332" providerId="ADAL" clId="{EAF6B5BF-2960-4359-8E06-A533E457ECB9}" dt="2023-08-29T23:54:38.629" v="2835" actId="478"/>
          <ac:picMkLst>
            <pc:docMk/>
            <pc:sldMk cId="35423950" sldId="760"/>
            <ac:picMk id="13" creationId="{1DCCADDF-520A-E4FD-764C-A87060015DA3}"/>
          </ac:picMkLst>
        </pc:picChg>
        <pc:picChg chg="add mod">
          <ac:chgData name="Winstead, Christina (WSAC)" userId="9bc475b0-4b84-4753-a1a9-2b7187fd9332" providerId="ADAL" clId="{EAF6B5BF-2960-4359-8E06-A533E457ECB9}" dt="2023-08-29T23:57:26.625" v="3170" actId="1076"/>
          <ac:picMkLst>
            <pc:docMk/>
            <pc:sldMk cId="35423950" sldId="760"/>
            <ac:picMk id="16" creationId="{43BD9F3D-5C08-3C71-E896-1F3842005DAE}"/>
          </ac:picMkLst>
        </pc:picChg>
        <pc:picChg chg="add mod">
          <ac:chgData name="Winstead, Christina (WSAC)" userId="9bc475b0-4b84-4753-a1a9-2b7187fd9332" providerId="ADAL" clId="{EAF6B5BF-2960-4359-8E06-A533E457ECB9}" dt="2023-08-29T23:57:38.937" v="3174" actId="1076"/>
          <ac:picMkLst>
            <pc:docMk/>
            <pc:sldMk cId="35423950" sldId="760"/>
            <ac:picMk id="17" creationId="{035562FD-5CA7-3FE3-6346-FF3E0EF52D0D}"/>
          </ac:picMkLst>
        </pc:picChg>
      </pc:sldChg>
      <pc:sldChg chg="new add del">
        <pc:chgData name="Winstead, Christina (WSAC)" userId="9bc475b0-4b84-4753-a1a9-2b7187fd9332" providerId="ADAL" clId="{EAF6B5BF-2960-4359-8E06-A533E457ECB9}" dt="2023-08-29T23:37:32.588" v="2090" actId="47"/>
        <pc:sldMkLst>
          <pc:docMk/>
          <pc:sldMk cId="674446276" sldId="761"/>
        </pc:sldMkLst>
      </pc:sldChg>
      <pc:sldChg chg="addSp delSp modSp add mod">
        <pc:chgData name="Winstead, Christina (WSAC)" userId="9bc475b0-4b84-4753-a1a9-2b7187fd9332" providerId="ADAL" clId="{EAF6B5BF-2960-4359-8E06-A533E457ECB9}" dt="2023-08-30T16:22:11.896" v="4110" actId="255"/>
        <pc:sldMkLst>
          <pc:docMk/>
          <pc:sldMk cId="2896714923" sldId="761"/>
        </pc:sldMkLst>
        <pc:spChg chg="mod">
          <ac:chgData name="Winstead, Christina (WSAC)" userId="9bc475b0-4b84-4753-a1a9-2b7187fd9332" providerId="ADAL" clId="{EAF6B5BF-2960-4359-8E06-A533E457ECB9}" dt="2023-08-30T16:22:11.896" v="4110" actId="255"/>
          <ac:spMkLst>
            <pc:docMk/>
            <pc:sldMk cId="2896714923" sldId="761"/>
            <ac:spMk id="4" creationId="{B1FCE7CE-213E-B499-2510-D0AA296D742A}"/>
          </ac:spMkLst>
        </pc:spChg>
        <pc:spChg chg="del">
          <ac:chgData name="Winstead, Christina (WSAC)" userId="9bc475b0-4b84-4753-a1a9-2b7187fd9332" providerId="ADAL" clId="{EAF6B5BF-2960-4359-8E06-A533E457ECB9}" dt="2023-08-29T23:45:24.549" v="2525" actId="478"/>
          <ac:spMkLst>
            <pc:docMk/>
            <pc:sldMk cId="2896714923" sldId="761"/>
            <ac:spMk id="5" creationId="{1072FD3C-644E-31BA-F440-F924DC7C8809}"/>
          </ac:spMkLst>
        </pc:spChg>
        <pc:spChg chg="add del mod">
          <ac:chgData name="Winstead, Christina (WSAC)" userId="9bc475b0-4b84-4753-a1a9-2b7187fd9332" providerId="ADAL" clId="{EAF6B5BF-2960-4359-8E06-A533E457ECB9}" dt="2023-08-29T23:45:27.240" v="2526" actId="478"/>
          <ac:spMkLst>
            <pc:docMk/>
            <pc:sldMk cId="2896714923" sldId="761"/>
            <ac:spMk id="15" creationId="{6B455FE1-6069-9808-2FC5-0292A7075768}"/>
          </ac:spMkLst>
        </pc:spChg>
        <pc:spChg chg="add del mod">
          <ac:chgData name="Winstead, Christina (WSAC)" userId="9bc475b0-4b84-4753-a1a9-2b7187fd9332" providerId="ADAL" clId="{EAF6B5BF-2960-4359-8E06-A533E457ECB9}" dt="2023-08-30T16:00:49.464" v="3666" actId="11529"/>
          <ac:spMkLst>
            <pc:docMk/>
            <pc:sldMk cId="2896714923" sldId="761"/>
            <ac:spMk id="17" creationId="{6455A3FC-6E6F-66F7-AE16-C932AF0B1FD0}"/>
          </ac:spMkLst>
        </pc:spChg>
        <pc:spChg chg="add del mod">
          <ac:chgData name="Winstead, Christina (WSAC)" userId="9bc475b0-4b84-4753-a1a9-2b7187fd9332" providerId="ADAL" clId="{EAF6B5BF-2960-4359-8E06-A533E457ECB9}" dt="2023-08-30T16:00:47.151" v="3661"/>
          <ac:spMkLst>
            <pc:docMk/>
            <pc:sldMk cId="2896714923" sldId="761"/>
            <ac:spMk id="18" creationId="{07C458D7-76BB-7C33-2E82-80C92CFD07F6}"/>
          </ac:spMkLst>
        </pc:spChg>
        <pc:graphicFrameChg chg="add mod">
          <ac:chgData name="Winstead, Christina (WSAC)" userId="9bc475b0-4b84-4753-a1a9-2b7187fd9332" providerId="ADAL" clId="{EAF6B5BF-2960-4359-8E06-A533E457ECB9}" dt="2023-08-30T16:16:34.437" v="4080" actId="20577"/>
          <ac:graphicFrameMkLst>
            <pc:docMk/>
            <pc:sldMk cId="2896714923" sldId="761"/>
            <ac:graphicFrameMk id="19" creationId="{D07C0E6A-12DF-EFC9-E5B2-71677FCA1134}"/>
          </ac:graphicFrameMkLst>
        </pc:graphicFrameChg>
        <pc:picChg chg="add del">
          <ac:chgData name="Winstead, Christina (WSAC)" userId="9bc475b0-4b84-4753-a1a9-2b7187fd9332" providerId="ADAL" clId="{EAF6B5BF-2960-4359-8E06-A533E457ECB9}" dt="2023-08-29T23:37:41.287" v="2094" actId="478"/>
          <ac:picMkLst>
            <pc:docMk/>
            <pc:sldMk cId="2896714923" sldId="761"/>
            <ac:picMk id="3" creationId="{3219E050-F8CD-1ED2-1558-A5EFD3A2BC70}"/>
          </ac:picMkLst>
        </pc:picChg>
        <pc:picChg chg="add del mod">
          <ac:chgData name="Winstead, Christina (WSAC)" userId="9bc475b0-4b84-4753-a1a9-2b7187fd9332" providerId="ADAL" clId="{EAF6B5BF-2960-4359-8E06-A533E457ECB9}" dt="2023-08-29T23:41:35.077" v="2218" actId="478"/>
          <ac:picMkLst>
            <pc:docMk/>
            <pc:sldMk cId="2896714923" sldId="761"/>
            <ac:picMk id="7" creationId="{D628DE4D-1D65-28D6-98F6-F57A935A8F17}"/>
          </ac:picMkLst>
        </pc:picChg>
        <pc:picChg chg="add del">
          <ac:chgData name="Winstead, Christina (WSAC)" userId="9bc475b0-4b84-4753-a1a9-2b7187fd9332" providerId="ADAL" clId="{EAF6B5BF-2960-4359-8E06-A533E457ECB9}" dt="2023-08-29T23:41:37.939" v="2220" actId="478"/>
          <ac:picMkLst>
            <pc:docMk/>
            <pc:sldMk cId="2896714923" sldId="761"/>
            <ac:picMk id="9" creationId="{F67CF9C2-DA9F-1BA9-20FC-94BB19492B91}"/>
          </ac:picMkLst>
        </pc:picChg>
        <pc:picChg chg="del">
          <ac:chgData name="Winstead, Christina (WSAC)" userId="9bc475b0-4b84-4753-a1a9-2b7187fd9332" providerId="ADAL" clId="{EAF6B5BF-2960-4359-8E06-A533E457ECB9}" dt="2023-08-29T23:37:39.712" v="2092" actId="478"/>
          <ac:picMkLst>
            <pc:docMk/>
            <pc:sldMk cId="2896714923" sldId="761"/>
            <ac:picMk id="10" creationId="{D6F0F458-2FB4-99D7-F6EC-7A6CF7BD047B}"/>
          </ac:picMkLst>
        </pc:picChg>
        <pc:picChg chg="add del mod">
          <ac:chgData name="Winstead, Christina (WSAC)" userId="9bc475b0-4b84-4753-a1a9-2b7187fd9332" providerId="ADAL" clId="{EAF6B5BF-2960-4359-8E06-A533E457ECB9}" dt="2023-08-29T23:45:20.632" v="2523" actId="478"/>
          <ac:picMkLst>
            <pc:docMk/>
            <pc:sldMk cId="2896714923" sldId="761"/>
            <ac:picMk id="12" creationId="{F947C623-6A2F-AEAA-EFAC-98A797ED3517}"/>
          </ac:picMkLst>
        </pc:picChg>
        <pc:picChg chg="add mod">
          <ac:chgData name="Winstead, Christina (WSAC)" userId="9bc475b0-4b84-4753-a1a9-2b7187fd9332" providerId="ADAL" clId="{EAF6B5BF-2960-4359-8E06-A533E457ECB9}" dt="2023-08-30T16:12:27.750" v="3812" actId="1076"/>
          <ac:picMkLst>
            <pc:docMk/>
            <pc:sldMk cId="2896714923" sldId="761"/>
            <ac:picMk id="13" creationId="{D632C912-48D3-1749-E725-839B0FC86052}"/>
          </ac:picMkLst>
        </pc:picChg>
        <pc:picChg chg="add mod">
          <ac:chgData name="Winstead, Christina (WSAC)" userId="9bc475b0-4b84-4753-a1a9-2b7187fd9332" providerId="ADAL" clId="{EAF6B5BF-2960-4359-8E06-A533E457ECB9}" dt="2023-08-30T16:15:21.991" v="3974" actId="1076"/>
          <ac:picMkLst>
            <pc:docMk/>
            <pc:sldMk cId="2896714923" sldId="761"/>
            <ac:picMk id="16" creationId="{F076AFBE-7597-3F5E-2E57-1C3DDA8002CA}"/>
          </ac:picMkLst>
        </pc:picChg>
      </pc:sldChg>
      <pc:sldChg chg="addSp delSp modSp add mod">
        <pc:chgData name="Winstead, Christina (WSAC)" userId="9bc475b0-4b84-4753-a1a9-2b7187fd9332" providerId="ADAL" clId="{EAF6B5BF-2960-4359-8E06-A533E457ECB9}" dt="2023-08-30T15:53:59.380" v="3395" actId="1076"/>
        <pc:sldMkLst>
          <pc:docMk/>
          <pc:sldMk cId="1272206486" sldId="762"/>
        </pc:sldMkLst>
        <pc:spChg chg="mod">
          <ac:chgData name="Winstead, Christina (WSAC)" userId="9bc475b0-4b84-4753-a1a9-2b7187fd9332" providerId="ADAL" clId="{EAF6B5BF-2960-4359-8E06-A533E457ECB9}" dt="2023-08-30T15:46:14.475" v="3188" actId="20577"/>
          <ac:spMkLst>
            <pc:docMk/>
            <pc:sldMk cId="1272206486" sldId="762"/>
            <ac:spMk id="2" creationId="{D9C6FDDD-F2D4-C013-2A89-0086E006AD34}"/>
          </ac:spMkLst>
        </pc:spChg>
        <pc:spChg chg="del mod">
          <ac:chgData name="Winstead, Christina (WSAC)" userId="9bc475b0-4b84-4753-a1a9-2b7187fd9332" providerId="ADAL" clId="{EAF6B5BF-2960-4359-8E06-A533E457ECB9}" dt="2023-08-30T15:51:55.341" v="3360" actId="478"/>
          <ac:spMkLst>
            <pc:docMk/>
            <pc:sldMk cId="1272206486" sldId="762"/>
            <ac:spMk id="3" creationId="{0A927C50-11B5-391D-A9DE-A633C5D8BE9A}"/>
          </ac:spMkLst>
        </pc:spChg>
        <pc:spChg chg="add mod">
          <ac:chgData name="Winstead, Christina (WSAC)" userId="9bc475b0-4b84-4753-a1a9-2b7187fd9332" providerId="ADAL" clId="{EAF6B5BF-2960-4359-8E06-A533E457ECB9}" dt="2023-08-30T15:53:59.163" v="3394" actId="1076"/>
          <ac:spMkLst>
            <pc:docMk/>
            <pc:sldMk cId="1272206486" sldId="762"/>
            <ac:spMk id="5" creationId="{0F0351BB-F75E-454C-5765-56854DC76179}"/>
          </ac:spMkLst>
        </pc:spChg>
        <pc:spChg chg="add mod">
          <ac:chgData name="Winstead, Christina (WSAC)" userId="9bc475b0-4b84-4753-a1a9-2b7187fd9332" providerId="ADAL" clId="{EAF6B5BF-2960-4359-8E06-A533E457ECB9}" dt="2023-08-30T15:53:59.163" v="3394" actId="1076"/>
          <ac:spMkLst>
            <pc:docMk/>
            <pc:sldMk cId="1272206486" sldId="762"/>
            <ac:spMk id="6" creationId="{E3C07C95-D527-94B6-59BA-52C224142A1F}"/>
          </ac:spMkLst>
        </pc:spChg>
        <pc:graphicFrameChg chg="mod">
          <ac:chgData name="Winstead, Christina (WSAC)" userId="9bc475b0-4b84-4753-a1a9-2b7187fd9332" providerId="ADAL" clId="{EAF6B5BF-2960-4359-8E06-A533E457ECB9}" dt="2023-08-30T15:53:59.380" v="3395" actId="1076"/>
          <ac:graphicFrameMkLst>
            <pc:docMk/>
            <pc:sldMk cId="1272206486" sldId="762"/>
            <ac:graphicFrameMk id="4" creationId="{57CA74D4-43BD-B4A8-3BF3-741F82DDF25F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FC86BE-673D-4E4D-B3D4-D900C8AB33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C5884F-A52B-40E9-A9F6-91F54221FD9B}">
      <dgm:prSet phldrT="[Text]"/>
      <dgm:spPr/>
      <dgm:t>
        <a:bodyPr/>
        <a:lstStyle/>
        <a:p>
          <a:r>
            <a:rPr lang="en-US">
              <a:latin typeface="+mj-lt"/>
            </a:rPr>
            <a:t>Determine Which Application You Should Use</a:t>
          </a:r>
        </a:p>
      </dgm:t>
    </dgm:pt>
    <dgm:pt modelId="{99CB59F5-B1A1-438E-84F3-221DCA2326B7}" type="parTrans" cxnId="{97F013C6-B203-474B-A191-025ADF98D925}">
      <dgm:prSet/>
      <dgm:spPr/>
      <dgm:t>
        <a:bodyPr/>
        <a:lstStyle/>
        <a:p>
          <a:endParaRPr lang="en-US"/>
        </a:p>
      </dgm:t>
    </dgm:pt>
    <dgm:pt modelId="{6E0F0ED8-D074-41F5-B04E-1B02073DC94F}" type="sibTrans" cxnId="{97F013C6-B203-474B-A191-025ADF98D925}">
      <dgm:prSet/>
      <dgm:spPr/>
      <dgm:t>
        <a:bodyPr/>
        <a:lstStyle/>
        <a:p>
          <a:endParaRPr lang="en-US"/>
        </a:p>
      </dgm:t>
    </dgm:pt>
    <dgm:pt modelId="{2924F08C-50FF-4BC3-BBF5-6668C986AFA6}">
      <dgm:prSet phldrT="[Text]"/>
      <dgm:spPr/>
      <dgm:t>
        <a:bodyPr/>
        <a:lstStyle/>
        <a:p>
          <a:r>
            <a:rPr lang="en-US">
              <a:latin typeface="+mj-lt"/>
            </a:rPr>
            <a:t>Create an Account</a:t>
          </a:r>
        </a:p>
      </dgm:t>
    </dgm:pt>
    <dgm:pt modelId="{8C35A169-840B-4D29-B546-A7DA6DEDA72C}" type="parTrans" cxnId="{8C45C715-C60B-45AF-ADB9-5B573C4E0CCC}">
      <dgm:prSet/>
      <dgm:spPr/>
      <dgm:t>
        <a:bodyPr/>
        <a:lstStyle/>
        <a:p>
          <a:endParaRPr lang="en-US"/>
        </a:p>
      </dgm:t>
    </dgm:pt>
    <dgm:pt modelId="{F42C4F46-EE6B-4628-BA97-DF12337DB002}" type="sibTrans" cxnId="{8C45C715-C60B-45AF-ADB9-5B573C4E0CCC}">
      <dgm:prSet/>
      <dgm:spPr/>
      <dgm:t>
        <a:bodyPr/>
        <a:lstStyle/>
        <a:p>
          <a:endParaRPr lang="en-US"/>
        </a:p>
      </dgm:t>
    </dgm:pt>
    <dgm:pt modelId="{21AFCC28-CC67-4E7F-8418-B76ED1B194F1}">
      <dgm:prSet phldrT="[Text]"/>
      <dgm:spPr/>
      <dgm:t>
        <a:bodyPr/>
        <a:lstStyle/>
        <a:p>
          <a:r>
            <a:rPr lang="en-US">
              <a:latin typeface="+mj-lt"/>
            </a:rPr>
            <a:t>Complete your FAFSA or WASFA</a:t>
          </a:r>
        </a:p>
      </dgm:t>
    </dgm:pt>
    <dgm:pt modelId="{267C8A09-198D-47A5-A30E-20ED68F125B6}" type="parTrans" cxnId="{685DE14B-9F60-4A40-AB26-DBDDDE7DDD23}">
      <dgm:prSet/>
      <dgm:spPr/>
      <dgm:t>
        <a:bodyPr/>
        <a:lstStyle/>
        <a:p>
          <a:endParaRPr lang="en-US"/>
        </a:p>
      </dgm:t>
    </dgm:pt>
    <dgm:pt modelId="{CBE99FF3-4084-4013-A065-D10BF15BA512}" type="sibTrans" cxnId="{685DE14B-9F60-4A40-AB26-DBDDDE7DDD23}">
      <dgm:prSet/>
      <dgm:spPr/>
      <dgm:t>
        <a:bodyPr/>
        <a:lstStyle/>
        <a:p>
          <a:endParaRPr lang="en-US"/>
        </a:p>
      </dgm:t>
    </dgm:pt>
    <dgm:pt modelId="{768246CE-BF63-4579-809E-F7D4B04B7C76}">
      <dgm:prSet phldrT="[Text]"/>
      <dgm:spPr/>
      <dgm:t>
        <a:bodyPr/>
        <a:lstStyle/>
        <a:p>
          <a:r>
            <a:rPr lang="en-US">
              <a:latin typeface="+mj-lt"/>
            </a:rPr>
            <a:t>Gather Your Information</a:t>
          </a:r>
        </a:p>
      </dgm:t>
    </dgm:pt>
    <dgm:pt modelId="{C0F8530D-44A0-48D8-B28C-344E042B6123}" type="parTrans" cxnId="{369CB244-7B3F-4C3E-B08B-8E29160C9703}">
      <dgm:prSet/>
      <dgm:spPr/>
      <dgm:t>
        <a:bodyPr/>
        <a:lstStyle/>
        <a:p>
          <a:endParaRPr lang="en-US"/>
        </a:p>
      </dgm:t>
    </dgm:pt>
    <dgm:pt modelId="{C4075102-20E3-4D10-89A6-2F099B763014}" type="sibTrans" cxnId="{369CB244-7B3F-4C3E-B08B-8E29160C9703}">
      <dgm:prSet/>
      <dgm:spPr/>
      <dgm:t>
        <a:bodyPr/>
        <a:lstStyle/>
        <a:p>
          <a:endParaRPr lang="en-US"/>
        </a:p>
      </dgm:t>
    </dgm:pt>
    <dgm:pt modelId="{29FEC162-5E79-4E4A-8BD9-2C56F945AD0C}" type="pres">
      <dgm:prSet presAssocID="{88FC86BE-673D-4E4D-B3D4-D900C8AB3326}" presName="linear" presStyleCnt="0">
        <dgm:presLayoutVars>
          <dgm:animLvl val="lvl"/>
          <dgm:resizeHandles val="exact"/>
        </dgm:presLayoutVars>
      </dgm:prSet>
      <dgm:spPr/>
    </dgm:pt>
    <dgm:pt modelId="{640C307F-BBB6-4D72-AB89-CA6D40D44215}" type="pres">
      <dgm:prSet presAssocID="{768246CE-BF63-4579-809E-F7D4B04B7C7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0950652-72C4-4EA6-A273-2886CD499C67}" type="pres">
      <dgm:prSet presAssocID="{C4075102-20E3-4D10-89A6-2F099B763014}" presName="spacer" presStyleCnt="0"/>
      <dgm:spPr/>
    </dgm:pt>
    <dgm:pt modelId="{FA92BFCF-1531-49B8-B4BB-5CCB6820903B}" type="pres">
      <dgm:prSet presAssocID="{64C5884F-A52B-40E9-A9F6-91F54221FD9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387D9DF-C3C9-4681-ACE6-D7E14B9748A4}" type="pres">
      <dgm:prSet presAssocID="{6E0F0ED8-D074-41F5-B04E-1B02073DC94F}" presName="spacer" presStyleCnt="0"/>
      <dgm:spPr/>
    </dgm:pt>
    <dgm:pt modelId="{B4301E4C-3FF7-4506-AEF3-AA8B094EDDAD}" type="pres">
      <dgm:prSet presAssocID="{2924F08C-50FF-4BC3-BBF5-6668C986AFA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93A988D-1112-4B70-9DCF-EA65DEDECF27}" type="pres">
      <dgm:prSet presAssocID="{F42C4F46-EE6B-4628-BA97-DF12337DB002}" presName="spacer" presStyleCnt="0"/>
      <dgm:spPr/>
    </dgm:pt>
    <dgm:pt modelId="{0B2D5DB5-7DF4-43D1-9229-72F5FDFC2E9E}" type="pres">
      <dgm:prSet presAssocID="{21AFCC28-CC67-4E7F-8418-B76ED1B194F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67CD30A-A5F5-4483-84B2-D8B0BA72184A}" type="presOf" srcId="{21AFCC28-CC67-4E7F-8418-B76ED1B194F1}" destId="{0B2D5DB5-7DF4-43D1-9229-72F5FDFC2E9E}" srcOrd="0" destOrd="0" presId="urn:microsoft.com/office/officeart/2005/8/layout/vList2"/>
    <dgm:cxn modelId="{8C45C715-C60B-45AF-ADB9-5B573C4E0CCC}" srcId="{88FC86BE-673D-4E4D-B3D4-D900C8AB3326}" destId="{2924F08C-50FF-4BC3-BBF5-6668C986AFA6}" srcOrd="2" destOrd="0" parTransId="{8C35A169-840B-4D29-B546-A7DA6DEDA72C}" sibTransId="{F42C4F46-EE6B-4628-BA97-DF12337DB002}"/>
    <dgm:cxn modelId="{369CB244-7B3F-4C3E-B08B-8E29160C9703}" srcId="{88FC86BE-673D-4E4D-B3D4-D900C8AB3326}" destId="{768246CE-BF63-4579-809E-F7D4B04B7C76}" srcOrd="0" destOrd="0" parTransId="{C0F8530D-44A0-48D8-B28C-344E042B6123}" sibTransId="{C4075102-20E3-4D10-89A6-2F099B763014}"/>
    <dgm:cxn modelId="{685DE14B-9F60-4A40-AB26-DBDDDE7DDD23}" srcId="{88FC86BE-673D-4E4D-B3D4-D900C8AB3326}" destId="{21AFCC28-CC67-4E7F-8418-B76ED1B194F1}" srcOrd="3" destOrd="0" parTransId="{267C8A09-198D-47A5-A30E-20ED68F125B6}" sibTransId="{CBE99FF3-4084-4013-A065-D10BF15BA512}"/>
    <dgm:cxn modelId="{E41C5454-E8C9-4B9E-81EA-EAFB7607E5CA}" type="presOf" srcId="{88FC86BE-673D-4E4D-B3D4-D900C8AB3326}" destId="{29FEC162-5E79-4E4A-8BD9-2C56F945AD0C}" srcOrd="0" destOrd="0" presId="urn:microsoft.com/office/officeart/2005/8/layout/vList2"/>
    <dgm:cxn modelId="{127C1276-848D-4FDB-B20C-DFBFFEACA77F}" type="presOf" srcId="{768246CE-BF63-4579-809E-F7D4B04B7C76}" destId="{640C307F-BBB6-4D72-AB89-CA6D40D44215}" srcOrd="0" destOrd="0" presId="urn:microsoft.com/office/officeart/2005/8/layout/vList2"/>
    <dgm:cxn modelId="{97F013C6-B203-474B-A191-025ADF98D925}" srcId="{88FC86BE-673D-4E4D-B3D4-D900C8AB3326}" destId="{64C5884F-A52B-40E9-A9F6-91F54221FD9B}" srcOrd="1" destOrd="0" parTransId="{99CB59F5-B1A1-438E-84F3-221DCA2326B7}" sibTransId="{6E0F0ED8-D074-41F5-B04E-1B02073DC94F}"/>
    <dgm:cxn modelId="{8B5F3DDD-40CC-4A6A-8C1D-F444AF004307}" type="presOf" srcId="{64C5884F-A52B-40E9-A9F6-91F54221FD9B}" destId="{FA92BFCF-1531-49B8-B4BB-5CCB6820903B}" srcOrd="0" destOrd="0" presId="urn:microsoft.com/office/officeart/2005/8/layout/vList2"/>
    <dgm:cxn modelId="{43531FE3-2344-4CF8-AB91-A7C9B60E9B42}" type="presOf" srcId="{2924F08C-50FF-4BC3-BBF5-6668C986AFA6}" destId="{B4301E4C-3FF7-4506-AEF3-AA8B094EDDAD}" srcOrd="0" destOrd="0" presId="urn:microsoft.com/office/officeart/2005/8/layout/vList2"/>
    <dgm:cxn modelId="{35DD550D-4B83-4176-8072-240C963364BE}" type="presParOf" srcId="{29FEC162-5E79-4E4A-8BD9-2C56F945AD0C}" destId="{640C307F-BBB6-4D72-AB89-CA6D40D44215}" srcOrd="0" destOrd="0" presId="urn:microsoft.com/office/officeart/2005/8/layout/vList2"/>
    <dgm:cxn modelId="{24DF9031-FB00-445E-97C2-1A8388C39A2A}" type="presParOf" srcId="{29FEC162-5E79-4E4A-8BD9-2C56F945AD0C}" destId="{A0950652-72C4-4EA6-A273-2886CD499C67}" srcOrd="1" destOrd="0" presId="urn:microsoft.com/office/officeart/2005/8/layout/vList2"/>
    <dgm:cxn modelId="{D6885056-47E9-4C3F-A152-1200C9BD2660}" type="presParOf" srcId="{29FEC162-5E79-4E4A-8BD9-2C56F945AD0C}" destId="{FA92BFCF-1531-49B8-B4BB-5CCB6820903B}" srcOrd="2" destOrd="0" presId="urn:microsoft.com/office/officeart/2005/8/layout/vList2"/>
    <dgm:cxn modelId="{96406201-2601-45F5-89B5-B8EE722EB58D}" type="presParOf" srcId="{29FEC162-5E79-4E4A-8BD9-2C56F945AD0C}" destId="{C387D9DF-C3C9-4681-ACE6-D7E14B9748A4}" srcOrd="3" destOrd="0" presId="urn:microsoft.com/office/officeart/2005/8/layout/vList2"/>
    <dgm:cxn modelId="{B03F321E-E2FB-43C8-A69A-2A052D435D1A}" type="presParOf" srcId="{29FEC162-5E79-4E4A-8BD9-2C56F945AD0C}" destId="{B4301E4C-3FF7-4506-AEF3-AA8B094EDDAD}" srcOrd="4" destOrd="0" presId="urn:microsoft.com/office/officeart/2005/8/layout/vList2"/>
    <dgm:cxn modelId="{3CC6956D-CB6F-4B57-83FF-060A788A6C2B}" type="presParOf" srcId="{29FEC162-5E79-4E4A-8BD9-2C56F945AD0C}" destId="{B93A988D-1112-4B70-9DCF-EA65DEDECF27}" srcOrd="5" destOrd="0" presId="urn:microsoft.com/office/officeart/2005/8/layout/vList2"/>
    <dgm:cxn modelId="{467D266F-B808-4093-8701-837FDAA64FD4}" type="presParOf" srcId="{29FEC162-5E79-4E4A-8BD9-2C56F945AD0C}" destId="{0B2D5DB5-7DF4-43D1-9229-72F5FDFC2E9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9A4BD5-8F16-45E9-BAF2-EA71AF70EB21}" type="doc">
      <dgm:prSet loTypeId="urn:microsoft.com/office/officeart/2005/8/layout/h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57F0A1-92EE-466C-856F-BC8C4AC7D129}">
      <dgm:prSet phldrT="[Text]" custT="1"/>
      <dgm:spPr/>
      <dgm:t>
        <a:bodyPr/>
        <a:lstStyle/>
        <a:p>
          <a:pPr algn="ctr"/>
          <a:r>
            <a:rPr lang="en-US" sz="4400">
              <a:latin typeface="+mj-lt"/>
            </a:rPr>
            <a:t>FAFSA</a:t>
          </a:r>
        </a:p>
      </dgm:t>
    </dgm:pt>
    <dgm:pt modelId="{DE6A8F3F-E08A-4991-B449-20529FC0C781}" type="parTrans" cxnId="{E53A8EC2-3817-4FEC-AFAE-F933A889DFDF}">
      <dgm:prSet/>
      <dgm:spPr/>
      <dgm:t>
        <a:bodyPr/>
        <a:lstStyle/>
        <a:p>
          <a:endParaRPr lang="en-US"/>
        </a:p>
      </dgm:t>
    </dgm:pt>
    <dgm:pt modelId="{60D7A9B1-2A7E-4024-95E2-7C34102C449B}" type="sibTrans" cxnId="{E53A8EC2-3817-4FEC-AFAE-F933A889DFDF}">
      <dgm:prSet/>
      <dgm:spPr/>
      <dgm:t>
        <a:bodyPr/>
        <a:lstStyle/>
        <a:p>
          <a:endParaRPr lang="en-US"/>
        </a:p>
      </dgm:t>
    </dgm:pt>
    <dgm:pt modelId="{99FAB7B4-A7AC-41CE-A913-618B29B4CCF9}">
      <dgm:prSet phldrT="[Text]" custT="1"/>
      <dgm:spPr/>
      <dgm:t>
        <a:bodyPr/>
        <a:lstStyle/>
        <a:p>
          <a:r>
            <a:rPr lang="en-US" sz="2800">
              <a:latin typeface="+mj-lt"/>
            </a:rPr>
            <a:t>Free Application for Federal Student Aid</a:t>
          </a:r>
        </a:p>
      </dgm:t>
    </dgm:pt>
    <dgm:pt modelId="{8CA54C34-E738-4923-8AA7-F13BE773B5BA}" type="parTrans" cxnId="{1D0A5975-7DC3-4591-B3A8-10DB7DA25CAF}">
      <dgm:prSet/>
      <dgm:spPr/>
      <dgm:t>
        <a:bodyPr/>
        <a:lstStyle/>
        <a:p>
          <a:endParaRPr lang="en-US"/>
        </a:p>
      </dgm:t>
    </dgm:pt>
    <dgm:pt modelId="{4E75E81B-CEA5-409C-B39B-2B073B39016D}" type="sibTrans" cxnId="{1D0A5975-7DC3-4591-B3A8-10DB7DA25CAF}">
      <dgm:prSet/>
      <dgm:spPr/>
      <dgm:t>
        <a:bodyPr/>
        <a:lstStyle/>
        <a:p>
          <a:endParaRPr lang="en-US"/>
        </a:p>
      </dgm:t>
    </dgm:pt>
    <dgm:pt modelId="{09E41CF7-16E5-4EAA-9E56-F2F77ADEA8B5}">
      <dgm:prSet phldrT="[Text]" custT="1"/>
      <dgm:spPr/>
      <dgm:t>
        <a:bodyPr/>
        <a:lstStyle/>
        <a:p>
          <a:r>
            <a:rPr lang="en-US" sz="2800">
              <a:latin typeface="+mj-lt"/>
            </a:rPr>
            <a:t>FAFSA.gov</a:t>
          </a:r>
        </a:p>
      </dgm:t>
    </dgm:pt>
    <dgm:pt modelId="{49D5A7BE-6931-4C18-9003-D824A681A33B}" type="parTrans" cxnId="{22E90E25-26E3-475D-8D44-3AC2E98B3FA6}">
      <dgm:prSet/>
      <dgm:spPr/>
      <dgm:t>
        <a:bodyPr/>
        <a:lstStyle/>
        <a:p>
          <a:endParaRPr lang="en-US"/>
        </a:p>
      </dgm:t>
    </dgm:pt>
    <dgm:pt modelId="{9A9255E3-85FD-46EC-811A-B6756ABF1A3C}" type="sibTrans" cxnId="{22E90E25-26E3-475D-8D44-3AC2E98B3FA6}">
      <dgm:prSet/>
      <dgm:spPr/>
      <dgm:t>
        <a:bodyPr/>
        <a:lstStyle/>
        <a:p>
          <a:endParaRPr lang="en-US"/>
        </a:p>
      </dgm:t>
    </dgm:pt>
    <dgm:pt modelId="{2CA22DD1-2095-4CF7-9BB9-9FF981C7BF31}">
      <dgm:prSet phldrT="[Text]" custT="1"/>
      <dgm:spPr/>
      <dgm:t>
        <a:bodyPr/>
        <a:lstStyle/>
        <a:p>
          <a:pPr algn="ctr"/>
          <a:r>
            <a:rPr lang="en-US" sz="4400">
              <a:latin typeface="+mj-lt"/>
            </a:rPr>
            <a:t>WASFA</a:t>
          </a:r>
        </a:p>
      </dgm:t>
    </dgm:pt>
    <dgm:pt modelId="{ADAC30CF-2BA5-4E0E-8DE4-AA4CFB07A961}" type="parTrans" cxnId="{4F56C018-34C0-496B-B022-3179075CA688}">
      <dgm:prSet/>
      <dgm:spPr/>
      <dgm:t>
        <a:bodyPr/>
        <a:lstStyle/>
        <a:p>
          <a:endParaRPr lang="en-US"/>
        </a:p>
      </dgm:t>
    </dgm:pt>
    <dgm:pt modelId="{22985697-D7AF-443B-BD4E-91BC30D4886C}" type="sibTrans" cxnId="{4F56C018-34C0-496B-B022-3179075CA688}">
      <dgm:prSet/>
      <dgm:spPr/>
      <dgm:t>
        <a:bodyPr/>
        <a:lstStyle/>
        <a:p>
          <a:endParaRPr lang="en-US"/>
        </a:p>
      </dgm:t>
    </dgm:pt>
    <dgm:pt modelId="{29C43FF0-E083-4B1E-9D5A-7257B36536CD}">
      <dgm:prSet phldrT="[Text]" custT="1"/>
      <dgm:spPr/>
      <dgm:t>
        <a:bodyPr/>
        <a:lstStyle/>
        <a:p>
          <a:r>
            <a:rPr lang="en-US" sz="2800">
              <a:latin typeface="+mj-lt"/>
            </a:rPr>
            <a:t>Washington Application for State Financial Aid</a:t>
          </a:r>
        </a:p>
      </dgm:t>
    </dgm:pt>
    <dgm:pt modelId="{48A3B3D7-A860-493A-A0E4-E9348CC16C27}" type="parTrans" cxnId="{484C6417-7289-4F66-88E8-F76142CA7F47}">
      <dgm:prSet/>
      <dgm:spPr/>
      <dgm:t>
        <a:bodyPr/>
        <a:lstStyle/>
        <a:p>
          <a:endParaRPr lang="en-US"/>
        </a:p>
      </dgm:t>
    </dgm:pt>
    <dgm:pt modelId="{773B4F4E-FDC1-487F-B60C-B9FEBA8CE847}" type="sibTrans" cxnId="{484C6417-7289-4F66-88E8-F76142CA7F47}">
      <dgm:prSet/>
      <dgm:spPr/>
      <dgm:t>
        <a:bodyPr/>
        <a:lstStyle/>
        <a:p>
          <a:endParaRPr lang="en-US"/>
        </a:p>
      </dgm:t>
    </dgm:pt>
    <dgm:pt modelId="{41FC21A0-9CE9-4886-9E2C-EF3378732130}">
      <dgm:prSet phldrT="[Text]" custT="1"/>
      <dgm:spPr/>
      <dgm:t>
        <a:bodyPr/>
        <a:lstStyle/>
        <a:p>
          <a:r>
            <a:rPr lang="en-US" sz="2800">
              <a:latin typeface="+mj-lt"/>
            </a:rPr>
            <a:t>wsac.wa.gov/WASFA</a:t>
          </a:r>
        </a:p>
      </dgm:t>
    </dgm:pt>
    <dgm:pt modelId="{4AA275DD-5DF5-41C4-9C00-E6080EEE2F1E}" type="parTrans" cxnId="{B0051CE6-9B39-4363-994D-901ED864E2AF}">
      <dgm:prSet/>
      <dgm:spPr/>
      <dgm:t>
        <a:bodyPr/>
        <a:lstStyle/>
        <a:p>
          <a:endParaRPr lang="en-US"/>
        </a:p>
      </dgm:t>
    </dgm:pt>
    <dgm:pt modelId="{E51558D0-BD45-4A56-B3ED-AEA694445BF3}" type="sibTrans" cxnId="{B0051CE6-9B39-4363-994D-901ED864E2AF}">
      <dgm:prSet/>
      <dgm:spPr/>
      <dgm:t>
        <a:bodyPr/>
        <a:lstStyle/>
        <a:p>
          <a:endParaRPr lang="en-US"/>
        </a:p>
      </dgm:t>
    </dgm:pt>
    <dgm:pt modelId="{3FE79860-C791-4AA7-930B-5FFE449C43F2}">
      <dgm:prSet phldrT="[Text]" custT="1"/>
      <dgm:spPr/>
      <dgm:t>
        <a:bodyPr/>
        <a:lstStyle/>
        <a:p>
          <a:r>
            <a:rPr lang="en-US" sz="2800">
              <a:latin typeface="+mj-lt"/>
            </a:rPr>
            <a:t>This application is for federal and state financial aid.  </a:t>
          </a:r>
        </a:p>
      </dgm:t>
    </dgm:pt>
    <dgm:pt modelId="{43F2664D-5257-4A89-8153-B1BBD62637B5}" type="parTrans" cxnId="{A28DD3A4-3662-4E16-958F-70418381C2B2}">
      <dgm:prSet/>
      <dgm:spPr/>
      <dgm:t>
        <a:bodyPr/>
        <a:lstStyle/>
        <a:p>
          <a:endParaRPr lang="en-US"/>
        </a:p>
      </dgm:t>
    </dgm:pt>
    <dgm:pt modelId="{2ED6E363-D980-4273-8A9C-14D3C61ACF15}" type="sibTrans" cxnId="{A28DD3A4-3662-4E16-958F-70418381C2B2}">
      <dgm:prSet/>
      <dgm:spPr/>
      <dgm:t>
        <a:bodyPr/>
        <a:lstStyle/>
        <a:p>
          <a:endParaRPr lang="en-US"/>
        </a:p>
      </dgm:t>
    </dgm:pt>
    <dgm:pt modelId="{FB69E3C7-0545-413A-BE01-756C8DDAB8B9}">
      <dgm:prSet phldrT="[Text]" custT="1"/>
      <dgm:spPr/>
      <dgm:t>
        <a:bodyPr/>
        <a:lstStyle/>
        <a:p>
          <a:r>
            <a:rPr lang="en-US" sz="2800">
              <a:latin typeface="+mj-lt"/>
            </a:rPr>
            <a:t>This application is for state financial aid only.</a:t>
          </a:r>
        </a:p>
      </dgm:t>
    </dgm:pt>
    <dgm:pt modelId="{70A1C268-4029-49AF-97E0-2B0DEDED30D9}" type="parTrans" cxnId="{E8B13B72-D234-4ADE-A304-A7F980E8E89A}">
      <dgm:prSet/>
      <dgm:spPr/>
      <dgm:t>
        <a:bodyPr/>
        <a:lstStyle/>
        <a:p>
          <a:endParaRPr lang="en-US"/>
        </a:p>
      </dgm:t>
    </dgm:pt>
    <dgm:pt modelId="{341A5F9C-EB50-411D-86C4-42FF3F2325F1}" type="sibTrans" cxnId="{E8B13B72-D234-4ADE-A304-A7F980E8E89A}">
      <dgm:prSet/>
      <dgm:spPr/>
      <dgm:t>
        <a:bodyPr/>
        <a:lstStyle/>
        <a:p>
          <a:endParaRPr lang="en-US"/>
        </a:p>
      </dgm:t>
    </dgm:pt>
    <dgm:pt modelId="{C0CC851F-CDF3-4979-BA73-CA6726C3D416}" type="pres">
      <dgm:prSet presAssocID="{589A4BD5-8F16-45E9-BAF2-EA71AF70EB21}" presName="Name0" presStyleCnt="0">
        <dgm:presLayoutVars>
          <dgm:dir/>
          <dgm:animLvl val="lvl"/>
          <dgm:resizeHandles val="exact"/>
        </dgm:presLayoutVars>
      </dgm:prSet>
      <dgm:spPr/>
    </dgm:pt>
    <dgm:pt modelId="{E744B6BA-DA99-4B21-933A-22E85D5A2BE0}" type="pres">
      <dgm:prSet presAssocID="{1557F0A1-92EE-466C-856F-BC8C4AC7D129}" presName="composite" presStyleCnt="0"/>
      <dgm:spPr/>
    </dgm:pt>
    <dgm:pt modelId="{8CFE61BE-0847-4FDE-8AB8-A750B2543EE6}" type="pres">
      <dgm:prSet presAssocID="{1557F0A1-92EE-466C-856F-BC8C4AC7D12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4AEABD4-9E14-47D3-B6C5-BC6867EE1DB7}" type="pres">
      <dgm:prSet presAssocID="{1557F0A1-92EE-466C-856F-BC8C4AC7D129}" presName="desTx" presStyleLbl="alignAccFollowNode1" presStyleIdx="0" presStyleCnt="2">
        <dgm:presLayoutVars>
          <dgm:bulletEnabled val="1"/>
        </dgm:presLayoutVars>
      </dgm:prSet>
      <dgm:spPr/>
    </dgm:pt>
    <dgm:pt modelId="{8C0B7AAF-9693-4D3E-94E0-79305C765628}" type="pres">
      <dgm:prSet presAssocID="{60D7A9B1-2A7E-4024-95E2-7C34102C449B}" presName="space" presStyleCnt="0"/>
      <dgm:spPr/>
    </dgm:pt>
    <dgm:pt modelId="{FC6E1393-89F3-41CE-97FD-A38DAB444DFF}" type="pres">
      <dgm:prSet presAssocID="{2CA22DD1-2095-4CF7-9BB9-9FF981C7BF31}" presName="composite" presStyleCnt="0"/>
      <dgm:spPr/>
    </dgm:pt>
    <dgm:pt modelId="{E8D16B93-82BB-4417-9D6A-BE7708DD5E5B}" type="pres">
      <dgm:prSet presAssocID="{2CA22DD1-2095-4CF7-9BB9-9FF981C7BF3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E0F0E90-230F-4D92-B12C-4BB0B3A64D97}" type="pres">
      <dgm:prSet presAssocID="{2CA22DD1-2095-4CF7-9BB9-9FF981C7BF3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84C6417-7289-4F66-88E8-F76142CA7F47}" srcId="{2CA22DD1-2095-4CF7-9BB9-9FF981C7BF31}" destId="{29C43FF0-E083-4B1E-9D5A-7257B36536CD}" srcOrd="0" destOrd="0" parTransId="{48A3B3D7-A860-493A-A0E4-E9348CC16C27}" sibTransId="{773B4F4E-FDC1-487F-B60C-B9FEBA8CE847}"/>
    <dgm:cxn modelId="{4F56C018-34C0-496B-B022-3179075CA688}" srcId="{589A4BD5-8F16-45E9-BAF2-EA71AF70EB21}" destId="{2CA22DD1-2095-4CF7-9BB9-9FF981C7BF31}" srcOrd="1" destOrd="0" parTransId="{ADAC30CF-2BA5-4E0E-8DE4-AA4CFB07A961}" sibTransId="{22985697-D7AF-443B-BD4E-91BC30D4886C}"/>
    <dgm:cxn modelId="{5AF5DB24-42BB-4930-BA28-0FFFBC3D7B96}" type="presOf" srcId="{FB69E3C7-0545-413A-BE01-756C8DDAB8B9}" destId="{8E0F0E90-230F-4D92-B12C-4BB0B3A64D97}" srcOrd="0" destOrd="2" presId="urn:microsoft.com/office/officeart/2005/8/layout/hList1"/>
    <dgm:cxn modelId="{22E90E25-26E3-475D-8D44-3AC2E98B3FA6}" srcId="{1557F0A1-92EE-466C-856F-BC8C4AC7D129}" destId="{09E41CF7-16E5-4EAA-9E56-F2F77ADEA8B5}" srcOrd="1" destOrd="0" parTransId="{49D5A7BE-6931-4C18-9003-D824A681A33B}" sibTransId="{9A9255E3-85FD-46EC-811A-B6756ABF1A3C}"/>
    <dgm:cxn modelId="{ABB6B266-2E9A-4DA0-A523-2DF09038D380}" type="presOf" srcId="{589A4BD5-8F16-45E9-BAF2-EA71AF70EB21}" destId="{C0CC851F-CDF3-4979-BA73-CA6726C3D416}" srcOrd="0" destOrd="0" presId="urn:microsoft.com/office/officeart/2005/8/layout/hList1"/>
    <dgm:cxn modelId="{9AC6566D-9DBE-4C77-9924-414ED35C11BC}" type="presOf" srcId="{99FAB7B4-A7AC-41CE-A913-618B29B4CCF9}" destId="{14AEABD4-9E14-47D3-B6C5-BC6867EE1DB7}" srcOrd="0" destOrd="0" presId="urn:microsoft.com/office/officeart/2005/8/layout/hList1"/>
    <dgm:cxn modelId="{E8B13B72-D234-4ADE-A304-A7F980E8E89A}" srcId="{2CA22DD1-2095-4CF7-9BB9-9FF981C7BF31}" destId="{FB69E3C7-0545-413A-BE01-756C8DDAB8B9}" srcOrd="2" destOrd="0" parTransId="{70A1C268-4029-49AF-97E0-2B0DEDED30D9}" sibTransId="{341A5F9C-EB50-411D-86C4-42FF3F2325F1}"/>
    <dgm:cxn modelId="{7933ED52-C187-4F34-894C-CAAA9AD3B499}" type="presOf" srcId="{3FE79860-C791-4AA7-930B-5FFE449C43F2}" destId="{14AEABD4-9E14-47D3-B6C5-BC6867EE1DB7}" srcOrd="0" destOrd="2" presId="urn:microsoft.com/office/officeart/2005/8/layout/hList1"/>
    <dgm:cxn modelId="{33AA3D73-2F1D-448A-935A-B8EBA77FC531}" type="presOf" srcId="{2CA22DD1-2095-4CF7-9BB9-9FF981C7BF31}" destId="{E8D16B93-82BB-4417-9D6A-BE7708DD5E5B}" srcOrd="0" destOrd="0" presId="urn:microsoft.com/office/officeart/2005/8/layout/hList1"/>
    <dgm:cxn modelId="{1D0A5975-7DC3-4591-B3A8-10DB7DA25CAF}" srcId="{1557F0A1-92EE-466C-856F-BC8C4AC7D129}" destId="{99FAB7B4-A7AC-41CE-A913-618B29B4CCF9}" srcOrd="0" destOrd="0" parTransId="{8CA54C34-E738-4923-8AA7-F13BE773B5BA}" sibTransId="{4E75E81B-CEA5-409C-B39B-2B073B39016D}"/>
    <dgm:cxn modelId="{499E559D-1AD6-4DCC-9750-018FB149A14D}" type="presOf" srcId="{41FC21A0-9CE9-4886-9E2C-EF3378732130}" destId="{8E0F0E90-230F-4D92-B12C-4BB0B3A64D97}" srcOrd="0" destOrd="1" presId="urn:microsoft.com/office/officeart/2005/8/layout/hList1"/>
    <dgm:cxn modelId="{C90F48A2-9C98-4AF5-8618-795D0F083B39}" type="presOf" srcId="{1557F0A1-92EE-466C-856F-BC8C4AC7D129}" destId="{8CFE61BE-0847-4FDE-8AB8-A750B2543EE6}" srcOrd="0" destOrd="0" presId="urn:microsoft.com/office/officeart/2005/8/layout/hList1"/>
    <dgm:cxn modelId="{A28DD3A4-3662-4E16-958F-70418381C2B2}" srcId="{1557F0A1-92EE-466C-856F-BC8C4AC7D129}" destId="{3FE79860-C791-4AA7-930B-5FFE449C43F2}" srcOrd="2" destOrd="0" parTransId="{43F2664D-5257-4A89-8153-B1BBD62637B5}" sibTransId="{2ED6E363-D980-4273-8A9C-14D3C61ACF15}"/>
    <dgm:cxn modelId="{E53A8EC2-3817-4FEC-AFAE-F933A889DFDF}" srcId="{589A4BD5-8F16-45E9-BAF2-EA71AF70EB21}" destId="{1557F0A1-92EE-466C-856F-BC8C4AC7D129}" srcOrd="0" destOrd="0" parTransId="{DE6A8F3F-E08A-4991-B449-20529FC0C781}" sibTransId="{60D7A9B1-2A7E-4024-95E2-7C34102C449B}"/>
    <dgm:cxn modelId="{A5167CC3-E238-4643-A9CD-6251BD5BFBAF}" type="presOf" srcId="{29C43FF0-E083-4B1E-9D5A-7257B36536CD}" destId="{8E0F0E90-230F-4D92-B12C-4BB0B3A64D97}" srcOrd="0" destOrd="0" presId="urn:microsoft.com/office/officeart/2005/8/layout/hList1"/>
    <dgm:cxn modelId="{B0051CE6-9B39-4363-994D-901ED864E2AF}" srcId="{2CA22DD1-2095-4CF7-9BB9-9FF981C7BF31}" destId="{41FC21A0-9CE9-4886-9E2C-EF3378732130}" srcOrd="1" destOrd="0" parTransId="{4AA275DD-5DF5-41C4-9C00-E6080EEE2F1E}" sibTransId="{E51558D0-BD45-4A56-B3ED-AEA694445BF3}"/>
    <dgm:cxn modelId="{C68174F0-11BA-4BFE-BEDE-180A9A6B0357}" type="presOf" srcId="{09E41CF7-16E5-4EAA-9E56-F2F77ADEA8B5}" destId="{14AEABD4-9E14-47D3-B6C5-BC6867EE1DB7}" srcOrd="0" destOrd="1" presId="urn:microsoft.com/office/officeart/2005/8/layout/hList1"/>
    <dgm:cxn modelId="{646F3FA2-B339-4288-A9F3-6549A94FFD98}" type="presParOf" srcId="{C0CC851F-CDF3-4979-BA73-CA6726C3D416}" destId="{E744B6BA-DA99-4B21-933A-22E85D5A2BE0}" srcOrd="0" destOrd="0" presId="urn:microsoft.com/office/officeart/2005/8/layout/hList1"/>
    <dgm:cxn modelId="{0ACD6E2F-4CDB-46AF-A210-9FE51A64F774}" type="presParOf" srcId="{E744B6BA-DA99-4B21-933A-22E85D5A2BE0}" destId="{8CFE61BE-0847-4FDE-8AB8-A750B2543EE6}" srcOrd="0" destOrd="0" presId="urn:microsoft.com/office/officeart/2005/8/layout/hList1"/>
    <dgm:cxn modelId="{0B0FD80D-DD80-4963-BD46-7905FDEB7F35}" type="presParOf" srcId="{E744B6BA-DA99-4B21-933A-22E85D5A2BE0}" destId="{14AEABD4-9E14-47D3-B6C5-BC6867EE1DB7}" srcOrd="1" destOrd="0" presId="urn:microsoft.com/office/officeart/2005/8/layout/hList1"/>
    <dgm:cxn modelId="{B927A77E-5C48-4297-8980-2E69901D15C9}" type="presParOf" srcId="{C0CC851F-CDF3-4979-BA73-CA6726C3D416}" destId="{8C0B7AAF-9693-4D3E-94E0-79305C765628}" srcOrd="1" destOrd="0" presId="urn:microsoft.com/office/officeart/2005/8/layout/hList1"/>
    <dgm:cxn modelId="{C04CFF62-BA1D-48F3-A1E6-97C5F4A35311}" type="presParOf" srcId="{C0CC851F-CDF3-4979-BA73-CA6726C3D416}" destId="{FC6E1393-89F3-41CE-97FD-A38DAB444DFF}" srcOrd="2" destOrd="0" presId="urn:microsoft.com/office/officeart/2005/8/layout/hList1"/>
    <dgm:cxn modelId="{ADF54001-9CA4-4AEE-9C19-F1CE1E5C7A96}" type="presParOf" srcId="{FC6E1393-89F3-41CE-97FD-A38DAB444DFF}" destId="{E8D16B93-82BB-4417-9D6A-BE7708DD5E5B}" srcOrd="0" destOrd="0" presId="urn:microsoft.com/office/officeart/2005/8/layout/hList1"/>
    <dgm:cxn modelId="{91D403C1-88D3-4A49-B897-3E2355CB7817}" type="presParOf" srcId="{FC6E1393-89F3-41CE-97FD-A38DAB444DFF}" destId="{8E0F0E90-230F-4D92-B12C-4BB0B3A64D97}" srcOrd="1" destOrd="0" presId="urn:microsoft.com/office/officeart/2005/8/layout/hList1"/>
  </dgm:cxnLst>
  <dgm:bg/>
  <dgm:whole>
    <a:ln>
      <a:solidFill>
        <a:schemeClr val="accent5">
          <a:lumMod val="20000"/>
          <a:lumOff val="80000"/>
          <a:alpha val="76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BA3AAB-0C5B-4AD6-A7BB-B1D47CC6DC6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17CCE6-10EA-4737-B1B8-0DD2680CD46C}">
      <dgm:prSet phldrT="[Text]"/>
      <dgm:spPr/>
      <dgm:t>
        <a:bodyPr/>
        <a:lstStyle/>
        <a:p>
          <a:r>
            <a:rPr lang="en-US">
              <a:latin typeface="+mj-lt"/>
            </a:rPr>
            <a:t>This worksheet will walk you through creating your FSA ID or WASFA Account </a:t>
          </a:r>
        </a:p>
      </dgm:t>
    </dgm:pt>
    <dgm:pt modelId="{BF090EEF-4641-4541-8A6E-9036DE57139E}" type="parTrans" cxnId="{15A913E9-6B8C-42C7-A0C2-44F0BF247349}">
      <dgm:prSet/>
      <dgm:spPr/>
      <dgm:t>
        <a:bodyPr/>
        <a:lstStyle/>
        <a:p>
          <a:endParaRPr lang="en-US"/>
        </a:p>
      </dgm:t>
    </dgm:pt>
    <dgm:pt modelId="{06D257AD-489A-482B-9BF7-EC7C03223587}" type="sibTrans" cxnId="{15A913E9-6B8C-42C7-A0C2-44F0BF247349}">
      <dgm:prSet/>
      <dgm:spPr/>
      <dgm:t>
        <a:bodyPr/>
        <a:lstStyle/>
        <a:p>
          <a:endParaRPr lang="en-US"/>
        </a:p>
      </dgm:t>
    </dgm:pt>
    <dgm:pt modelId="{B429BDEF-9A86-489F-9B45-D7BF8B51186F}">
      <dgm:prSet phldrT="[Text]"/>
      <dgm:spPr/>
      <dgm:t>
        <a:bodyPr/>
        <a:lstStyle/>
        <a:p>
          <a:r>
            <a:rPr lang="en-US">
              <a:latin typeface="+mj-lt"/>
            </a:rPr>
            <a:t>This information should be kept confidential</a:t>
          </a:r>
        </a:p>
      </dgm:t>
    </dgm:pt>
    <dgm:pt modelId="{0A5CE360-3C71-4C14-898A-BBDBE0ACB8D4}" type="parTrans" cxnId="{61176F8F-8CFE-4E8D-920C-A7E5F2153F1C}">
      <dgm:prSet/>
      <dgm:spPr/>
      <dgm:t>
        <a:bodyPr/>
        <a:lstStyle/>
        <a:p>
          <a:endParaRPr lang="en-US"/>
        </a:p>
      </dgm:t>
    </dgm:pt>
    <dgm:pt modelId="{586F678B-3889-4312-969D-0D1B6775AF43}" type="sibTrans" cxnId="{61176F8F-8CFE-4E8D-920C-A7E5F2153F1C}">
      <dgm:prSet/>
      <dgm:spPr/>
      <dgm:t>
        <a:bodyPr/>
        <a:lstStyle/>
        <a:p>
          <a:endParaRPr lang="en-US"/>
        </a:p>
      </dgm:t>
    </dgm:pt>
    <dgm:pt modelId="{8535FFC0-8B22-4648-8812-5DCF0A33FA5D}">
      <dgm:prSet phldrT="[Text]"/>
      <dgm:spPr/>
      <dgm:t>
        <a:bodyPr/>
        <a:lstStyle/>
        <a:p>
          <a:r>
            <a:rPr lang="en-US">
              <a:latin typeface="+mj-lt"/>
            </a:rPr>
            <a:t>The best place to store this is with your 2022 income tax information. </a:t>
          </a:r>
        </a:p>
      </dgm:t>
    </dgm:pt>
    <dgm:pt modelId="{818C2F35-3FB5-4B39-B71A-76A341FC5655}" type="parTrans" cxnId="{09340F14-4E83-45B7-9910-44669973A74C}">
      <dgm:prSet/>
      <dgm:spPr/>
      <dgm:t>
        <a:bodyPr/>
        <a:lstStyle/>
        <a:p>
          <a:endParaRPr lang="en-US"/>
        </a:p>
      </dgm:t>
    </dgm:pt>
    <dgm:pt modelId="{A2BA7C78-E54C-42EF-AC2F-C57BC031E094}" type="sibTrans" cxnId="{09340F14-4E83-45B7-9910-44669973A74C}">
      <dgm:prSet/>
      <dgm:spPr/>
      <dgm:t>
        <a:bodyPr/>
        <a:lstStyle/>
        <a:p>
          <a:endParaRPr lang="en-US"/>
        </a:p>
      </dgm:t>
    </dgm:pt>
    <dgm:pt modelId="{782B06A2-8081-4B88-9E83-698BD3E922C8}" type="pres">
      <dgm:prSet presAssocID="{9CBA3AAB-0C5B-4AD6-A7BB-B1D47CC6DC6E}" presName="diagram" presStyleCnt="0">
        <dgm:presLayoutVars>
          <dgm:dir/>
          <dgm:resizeHandles val="exact"/>
        </dgm:presLayoutVars>
      </dgm:prSet>
      <dgm:spPr/>
    </dgm:pt>
    <dgm:pt modelId="{BF255428-F888-48CF-BF2C-6C25816FFFA9}" type="pres">
      <dgm:prSet presAssocID="{4B17CCE6-10EA-4737-B1B8-0DD2680CD46C}" presName="node" presStyleLbl="node1" presStyleIdx="0" presStyleCnt="3">
        <dgm:presLayoutVars>
          <dgm:bulletEnabled val="1"/>
        </dgm:presLayoutVars>
      </dgm:prSet>
      <dgm:spPr/>
    </dgm:pt>
    <dgm:pt modelId="{E95CF77D-A1A7-4321-B891-9835EDD14EC1}" type="pres">
      <dgm:prSet presAssocID="{06D257AD-489A-482B-9BF7-EC7C03223587}" presName="sibTrans" presStyleCnt="0"/>
      <dgm:spPr/>
    </dgm:pt>
    <dgm:pt modelId="{C9BEA8F4-FD0C-4695-B6CD-30B92705627B}" type="pres">
      <dgm:prSet presAssocID="{B429BDEF-9A86-489F-9B45-D7BF8B51186F}" presName="node" presStyleLbl="node1" presStyleIdx="1" presStyleCnt="3">
        <dgm:presLayoutVars>
          <dgm:bulletEnabled val="1"/>
        </dgm:presLayoutVars>
      </dgm:prSet>
      <dgm:spPr/>
    </dgm:pt>
    <dgm:pt modelId="{078F6967-6894-4488-A42F-47C54E8BA151}" type="pres">
      <dgm:prSet presAssocID="{586F678B-3889-4312-969D-0D1B6775AF43}" presName="sibTrans" presStyleCnt="0"/>
      <dgm:spPr/>
    </dgm:pt>
    <dgm:pt modelId="{EE317A4E-32AA-4929-939B-881C8734C130}" type="pres">
      <dgm:prSet presAssocID="{8535FFC0-8B22-4648-8812-5DCF0A33FA5D}" presName="node" presStyleLbl="node1" presStyleIdx="2" presStyleCnt="3">
        <dgm:presLayoutVars>
          <dgm:bulletEnabled val="1"/>
        </dgm:presLayoutVars>
      </dgm:prSet>
      <dgm:spPr/>
    </dgm:pt>
  </dgm:ptLst>
  <dgm:cxnLst>
    <dgm:cxn modelId="{09340F14-4E83-45B7-9910-44669973A74C}" srcId="{9CBA3AAB-0C5B-4AD6-A7BB-B1D47CC6DC6E}" destId="{8535FFC0-8B22-4648-8812-5DCF0A33FA5D}" srcOrd="2" destOrd="0" parTransId="{818C2F35-3FB5-4B39-B71A-76A341FC5655}" sibTransId="{A2BA7C78-E54C-42EF-AC2F-C57BC031E094}"/>
    <dgm:cxn modelId="{2E1BFC5B-B4D9-4241-BB28-50EC4406D89F}" type="presOf" srcId="{4B17CCE6-10EA-4737-B1B8-0DD2680CD46C}" destId="{BF255428-F888-48CF-BF2C-6C25816FFFA9}" srcOrd="0" destOrd="0" presId="urn:microsoft.com/office/officeart/2005/8/layout/default"/>
    <dgm:cxn modelId="{38CEB76E-6D8D-4837-893B-6033F50FD638}" type="presOf" srcId="{B429BDEF-9A86-489F-9B45-D7BF8B51186F}" destId="{C9BEA8F4-FD0C-4695-B6CD-30B92705627B}" srcOrd="0" destOrd="0" presId="urn:microsoft.com/office/officeart/2005/8/layout/default"/>
    <dgm:cxn modelId="{BC514B59-D9FA-4150-8E00-921B80C55EFA}" type="presOf" srcId="{9CBA3AAB-0C5B-4AD6-A7BB-B1D47CC6DC6E}" destId="{782B06A2-8081-4B88-9E83-698BD3E922C8}" srcOrd="0" destOrd="0" presId="urn:microsoft.com/office/officeart/2005/8/layout/default"/>
    <dgm:cxn modelId="{61176F8F-8CFE-4E8D-920C-A7E5F2153F1C}" srcId="{9CBA3AAB-0C5B-4AD6-A7BB-B1D47CC6DC6E}" destId="{B429BDEF-9A86-489F-9B45-D7BF8B51186F}" srcOrd="1" destOrd="0" parTransId="{0A5CE360-3C71-4C14-898A-BBDBE0ACB8D4}" sibTransId="{586F678B-3889-4312-969D-0D1B6775AF43}"/>
    <dgm:cxn modelId="{08A1F795-FFE9-45F9-A775-7209638ECBAC}" type="presOf" srcId="{8535FFC0-8B22-4648-8812-5DCF0A33FA5D}" destId="{EE317A4E-32AA-4929-939B-881C8734C130}" srcOrd="0" destOrd="0" presId="urn:microsoft.com/office/officeart/2005/8/layout/default"/>
    <dgm:cxn modelId="{15A913E9-6B8C-42C7-A0C2-44F0BF247349}" srcId="{9CBA3AAB-0C5B-4AD6-A7BB-B1D47CC6DC6E}" destId="{4B17CCE6-10EA-4737-B1B8-0DD2680CD46C}" srcOrd="0" destOrd="0" parTransId="{BF090EEF-4641-4541-8A6E-9036DE57139E}" sibTransId="{06D257AD-489A-482B-9BF7-EC7C03223587}"/>
    <dgm:cxn modelId="{36FA3BE0-F0F1-4976-B2D9-97E645ED54BC}" type="presParOf" srcId="{782B06A2-8081-4B88-9E83-698BD3E922C8}" destId="{BF255428-F888-48CF-BF2C-6C25816FFFA9}" srcOrd="0" destOrd="0" presId="urn:microsoft.com/office/officeart/2005/8/layout/default"/>
    <dgm:cxn modelId="{EC29CF1F-B911-4EF0-BF28-3F2071065F22}" type="presParOf" srcId="{782B06A2-8081-4B88-9E83-698BD3E922C8}" destId="{E95CF77D-A1A7-4321-B891-9835EDD14EC1}" srcOrd="1" destOrd="0" presId="urn:microsoft.com/office/officeart/2005/8/layout/default"/>
    <dgm:cxn modelId="{A2E01EFE-B87B-454D-BEB5-C07C04A1D821}" type="presParOf" srcId="{782B06A2-8081-4B88-9E83-698BD3E922C8}" destId="{C9BEA8F4-FD0C-4695-B6CD-30B92705627B}" srcOrd="2" destOrd="0" presId="urn:microsoft.com/office/officeart/2005/8/layout/default"/>
    <dgm:cxn modelId="{36DB8425-D2E3-4727-A398-53AB9C6C5FBC}" type="presParOf" srcId="{782B06A2-8081-4B88-9E83-698BD3E922C8}" destId="{078F6967-6894-4488-A42F-47C54E8BA151}" srcOrd="3" destOrd="0" presId="urn:microsoft.com/office/officeart/2005/8/layout/default"/>
    <dgm:cxn modelId="{0769D52F-9867-40AC-B8EF-00A69CA3F2F1}" type="presParOf" srcId="{782B06A2-8081-4B88-9E83-698BD3E922C8}" destId="{EE317A4E-32AA-4929-939B-881C8734C13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586F80-32A0-4A80-AAE6-B11DA820FF6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172E65-D639-4AA6-9B8E-69A0DA599253}">
      <dgm:prSet phldrT="[Text]"/>
      <dgm:spPr/>
      <dgm:t>
        <a:bodyPr/>
        <a:lstStyle/>
        <a:p>
          <a:r>
            <a:rPr lang="en-US">
              <a:latin typeface="+mj-lt"/>
            </a:rPr>
            <a:t>Write down the answers to your challenge questions on your FSA ID worksheet.</a:t>
          </a:r>
        </a:p>
      </dgm:t>
    </dgm:pt>
    <dgm:pt modelId="{463AEF54-A059-4985-B25A-E3432480AC9B}" type="parTrans" cxnId="{A3746301-9162-4267-919E-424EB68105B3}">
      <dgm:prSet/>
      <dgm:spPr/>
      <dgm:t>
        <a:bodyPr/>
        <a:lstStyle/>
        <a:p>
          <a:endParaRPr lang="en-US"/>
        </a:p>
      </dgm:t>
    </dgm:pt>
    <dgm:pt modelId="{25AEBC1A-BB75-4B5C-BC31-11E96A744584}" type="sibTrans" cxnId="{A3746301-9162-4267-919E-424EB68105B3}">
      <dgm:prSet/>
      <dgm:spPr/>
      <dgm:t>
        <a:bodyPr/>
        <a:lstStyle/>
        <a:p>
          <a:endParaRPr lang="en-US"/>
        </a:p>
      </dgm:t>
    </dgm:pt>
    <dgm:pt modelId="{AFD4B785-EB5F-4CC4-9FEC-761D242C5513}">
      <dgm:prSet phldrT="[Text]"/>
      <dgm:spPr/>
      <dgm:t>
        <a:bodyPr/>
        <a:lstStyle/>
        <a:p>
          <a:r>
            <a:rPr lang="en-US">
              <a:latin typeface="+mj-lt"/>
            </a:rPr>
            <a:t>Double check all your information for accuracy. </a:t>
          </a:r>
        </a:p>
      </dgm:t>
    </dgm:pt>
    <dgm:pt modelId="{7A0D9117-5111-45D3-BA3F-AD8886CAC77D}" type="parTrans" cxnId="{5E24B8F1-8BD6-4B60-8F23-FDAE5446D9BB}">
      <dgm:prSet/>
      <dgm:spPr/>
      <dgm:t>
        <a:bodyPr/>
        <a:lstStyle/>
        <a:p>
          <a:endParaRPr lang="en-US"/>
        </a:p>
      </dgm:t>
    </dgm:pt>
    <dgm:pt modelId="{F624E162-8885-4D2F-9933-A32842A10FC0}" type="sibTrans" cxnId="{5E24B8F1-8BD6-4B60-8F23-FDAE5446D9BB}">
      <dgm:prSet/>
      <dgm:spPr/>
      <dgm:t>
        <a:bodyPr/>
        <a:lstStyle/>
        <a:p>
          <a:endParaRPr lang="en-US"/>
        </a:p>
      </dgm:t>
    </dgm:pt>
    <dgm:pt modelId="{E07C7E6A-6A73-4630-B942-49BB53175ADC}" type="pres">
      <dgm:prSet presAssocID="{7B586F80-32A0-4A80-AAE6-B11DA820FF69}" presName="diagram" presStyleCnt="0">
        <dgm:presLayoutVars>
          <dgm:dir/>
          <dgm:resizeHandles val="exact"/>
        </dgm:presLayoutVars>
      </dgm:prSet>
      <dgm:spPr/>
    </dgm:pt>
    <dgm:pt modelId="{3AE1BE9F-0C37-484F-BA31-9BE78DFF6D1D}" type="pres">
      <dgm:prSet presAssocID="{32172E65-D639-4AA6-9B8E-69A0DA599253}" presName="node" presStyleLbl="node1" presStyleIdx="0" presStyleCnt="2">
        <dgm:presLayoutVars>
          <dgm:bulletEnabled val="1"/>
        </dgm:presLayoutVars>
      </dgm:prSet>
      <dgm:spPr/>
    </dgm:pt>
    <dgm:pt modelId="{F7CDEEC0-9982-4BF9-A3AD-02D9AADEE330}" type="pres">
      <dgm:prSet presAssocID="{25AEBC1A-BB75-4B5C-BC31-11E96A744584}" presName="sibTrans" presStyleCnt="0"/>
      <dgm:spPr/>
    </dgm:pt>
    <dgm:pt modelId="{22341E04-02EB-4048-A25C-F8347241490C}" type="pres">
      <dgm:prSet presAssocID="{AFD4B785-EB5F-4CC4-9FEC-761D242C5513}" presName="node" presStyleLbl="node1" presStyleIdx="1" presStyleCnt="2">
        <dgm:presLayoutVars>
          <dgm:bulletEnabled val="1"/>
        </dgm:presLayoutVars>
      </dgm:prSet>
      <dgm:spPr/>
    </dgm:pt>
  </dgm:ptLst>
  <dgm:cxnLst>
    <dgm:cxn modelId="{A3746301-9162-4267-919E-424EB68105B3}" srcId="{7B586F80-32A0-4A80-AAE6-B11DA820FF69}" destId="{32172E65-D639-4AA6-9B8E-69A0DA599253}" srcOrd="0" destOrd="0" parTransId="{463AEF54-A059-4985-B25A-E3432480AC9B}" sibTransId="{25AEBC1A-BB75-4B5C-BC31-11E96A744584}"/>
    <dgm:cxn modelId="{A84B0F0E-E9D1-4926-9240-A937D5A4BBFA}" type="presOf" srcId="{AFD4B785-EB5F-4CC4-9FEC-761D242C5513}" destId="{22341E04-02EB-4048-A25C-F8347241490C}" srcOrd="0" destOrd="0" presId="urn:microsoft.com/office/officeart/2005/8/layout/default"/>
    <dgm:cxn modelId="{4983B34F-980E-4F1F-9B10-FC9141BB95B0}" type="presOf" srcId="{32172E65-D639-4AA6-9B8E-69A0DA599253}" destId="{3AE1BE9F-0C37-484F-BA31-9BE78DFF6D1D}" srcOrd="0" destOrd="0" presId="urn:microsoft.com/office/officeart/2005/8/layout/default"/>
    <dgm:cxn modelId="{8442DB9A-2321-46EE-8FD7-D12298207CCB}" type="presOf" srcId="{7B586F80-32A0-4A80-AAE6-B11DA820FF69}" destId="{E07C7E6A-6A73-4630-B942-49BB53175ADC}" srcOrd="0" destOrd="0" presId="urn:microsoft.com/office/officeart/2005/8/layout/default"/>
    <dgm:cxn modelId="{5E24B8F1-8BD6-4B60-8F23-FDAE5446D9BB}" srcId="{7B586F80-32A0-4A80-AAE6-B11DA820FF69}" destId="{AFD4B785-EB5F-4CC4-9FEC-761D242C5513}" srcOrd="1" destOrd="0" parTransId="{7A0D9117-5111-45D3-BA3F-AD8886CAC77D}" sibTransId="{F624E162-8885-4D2F-9933-A32842A10FC0}"/>
    <dgm:cxn modelId="{F6BE5EE8-AD5F-4282-B20E-F64D306773C7}" type="presParOf" srcId="{E07C7E6A-6A73-4630-B942-49BB53175ADC}" destId="{3AE1BE9F-0C37-484F-BA31-9BE78DFF6D1D}" srcOrd="0" destOrd="0" presId="urn:microsoft.com/office/officeart/2005/8/layout/default"/>
    <dgm:cxn modelId="{7D9E73F9-A8B0-481C-8592-FA1D3304BF9D}" type="presParOf" srcId="{E07C7E6A-6A73-4630-B942-49BB53175ADC}" destId="{F7CDEEC0-9982-4BF9-A3AD-02D9AADEE330}" srcOrd="1" destOrd="0" presId="urn:microsoft.com/office/officeart/2005/8/layout/default"/>
    <dgm:cxn modelId="{D54A7F60-D0CD-4139-B58A-E09C68BCA386}" type="presParOf" srcId="{E07C7E6A-6A73-4630-B942-49BB53175ADC}" destId="{22341E04-02EB-4048-A25C-F8347241490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586F80-32A0-4A80-AAE6-B11DA820FF6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D4B785-EB5F-4CC4-9FEC-761D242C5513}">
      <dgm:prSet phldrT="[Text]"/>
      <dgm:spPr/>
      <dgm:t>
        <a:bodyPr/>
        <a:lstStyle/>
        <a:p>
          <a:r>
            <a:rPr lang="en-US">
              <a:latin typeface="+mj-lt"/>
            </a:rPr>
            <a:t>Setting up an Authenticator App is an optional process.  </a:t>
          </a:r>
        </a:p>
      </dgm:t>
    </dgm:pt>
    <dgm:pt modelId="{7A0D9117-5111-45D3-BA3F-AD8886CAC77D}" type="parTrans" cxnId="{5E24B8F1-8BD6-4B60-8F23-FDAE5446D9BB}">
      <dgm:prSet/>
      <dgm:spPr/>
      <dgm:t>
        <a:bodyPr/>
        <a:lstStyle/>
        <a:p>
          <a:endParaRPr lang="en-US"/>
        </a:p>
      </dgm:t>
    </dgm:pt>
    <dgm:pt modelId="{F624E162-8885-4D2F-9933-A32842A10FC0}" type="sibTrans" cxnId="{5E24B8F1-8BD6-4B60-8F23-FDAE5446D9BB}">
      <dgm:prSet/>
      <dgm:spPr/>
      <dgm:t>
        <a:bodyPr/>
        <a:lstStyle/>
        <a:p>
          <a:endParaRPr lang="en-US"/>
        </a:p>
      </dgm:t>
    </dgm:pt>
    <dgm:pt modelId="{F27EB378-43AD-4240-A0F7-D588AC43AFE7}">
      <dgm:prSet phldrT="[Text]"/>
      <dgm:spPr/>
      <dgm:t>
        <a:bodyPr/>
        <a:lstStyle/>
        <a:p>
          <a:r>
            <a:rPr lang="en-US">
              <a:latin typeface="+mj-lt"/>
            </a:rPr>
            <a:t>You will need to verify your email address or phone number.  It is best to verify both.</a:t>
          </a:r>
        </a:p>
      </dgm:t>
    </dgm:pt>
    <dgm:pt modelId="{DEB1CDAB-9D00-4DA8-BF5C-C8D77B713BF3}" type="parTrans" cxnId="{6161EB09-89AC-4CB0-A364-84449AA4A4A9}">
      <dgm:prSet/>
      <dgm:spPr/>
      <dgm:t>
        <a:bodyPr/>
        <a:lstStyle/>
        <a:p>
          <a:endParaRPr lang="en-US"/>
        </a:p>
      </dgm:t>
    </dgm:pt>
    <dgm:pt modelId="{1703D53E-95E8-48AB-B23B-DD18565FDA6C}" type="sibTrans" cxnId="{6161EB09-89AC-4CB0-A364-84449AA4A4A9}">
      <dgm:prSet/>
      <dgm:spPr/>
      <dgm:t>
        <a:bodyPr/>
        <a:lstStyle/>
        <a:p>
          <a:endParaRPr lang="en-US"/>
        </a:p>
      </dgm:t>
    </dgm:pt>
    <dgm:pt modelId="{E07C7E6A-6A73-4630-B942-49BB53175ADC}" type="pres">
      <dgm:prSet presAssocID="{7B586F80-32A0-4A80-AAE6-B11DA820FF69}" presName="diagram" presStyleCnt="0">
        <dgm:presLayoutVars>
          <dgm:dir/>
          <dgm:resizeHandles val="exact"/>
        </dgm:presLayoutVars>
      </dgm:prSet>
      <dgm:spPr/>
    </dgm:pt>
    <dgm:pt modelId="{48AEEF37-2536-48C7-A30E-29C16C5FE61F}" type="pres">
      <dgm:prSet presAssocID="{F27EB378-43AD-4240-A0F7-D588AC43AFE7}" presName="node" presStyleLbl="node1" presStyleIdx="0" presStyleCnt="2">
        <dgm:presLayoutVars>
          <dgm:bulletEnabled val="1"/>
        </dgm:presLayoutVars>
      </dgm:prSet>
      <dgm:spPr/>
    </dgm:pt>
    <dgm:pt modelId="{8F7022B9-B795-40F8-9F40-A9BEECEA2433}" type="pres">
      <dgm:prSet presAssocID="{1703D53E-95E8-48AB-B23B-DD18565FDA6C}" presName="sibTrans" presStyleCnt="0"/>
      <dgm:spPr/>
    </dgm:pt>
    <dgm:pt modelId="{22341E04-02EB-4048-A25C-F8347241490C}" type="pres">
      <dgm:prSet presAssocID="{AFD4B785-EB5F-4CC4-9FEC-761D242C5513}" presName="node" presStyleLbl="node1" presStyleIdx="1" presStyleCnt="2">
        <dgm:presLayoutVars>
          <dgm:bulletEnabled val="1"/>
        </dgm:presLayoutVars>
      </dgm:prSet>
      <dgm:spPr/>
    </dgm:pt>
  </dgm:ptLst>
  <dgm:cxnLst>
    <dgm:cxn modelId="{6161EB09-89AC-4CB0-A364-84449AA4A4A9}" srcId="{7B586F80-32A0-4A80-AAE6-B11DA820FF69}" destId="{F27EB378-43AD-4240-A0F7-D588AC43AFE7}" srcOrd="0" destOrd="0" parTransId="{DEB1CDAB-9D00-4DA8-BF5C-C8D77B713BF3}" sibTransId="{1703D53E-95E8-48AB-B23B-DD18565FDA6C}"/>
    <dgm:cxn modelId="{A84B0F0E-E9D1-4926-9240-A937D5A4BBFA}" type="presOf" srcId="{AFD4B785-EB5F-4CC4-9FEC-761D242C5513}" destId="{22341E04-02EB-4048-A25C-F8347241490C}" srcOrd="0" destOrd="0" presId="urn:microsoft.com/office/officeart/2005/8/layout/default"/>
    <dgm:cxn modelId="{8442DB9A-2321-46EE-8FD7-D12298207CCB}" type="presOf" srcId="{7B586F80-32A0-4A80-AAE6-B11DA820FF69}" destId="{E07C7E6A-6A73-4630-B942-49BB53175ADC}" srcOrd="0" destOrd="0" presId="urn:microsoft.com/office/officeart/2005/8/layout/default"/>
    <dgm:cxn modelId="{332B33B7-0008-4B26-9843-57D051939465}" type="presOf" srcId="{F27EB378-43AD-4240-A0F7-D588AC43AFE7}" destId="{48AEEF37-2536-48C7-A30E-29C16C5FE61F}" srcOrd="0" destOrd="0" presId="urn:microsoft.com/office/officeart/2005/8/layout/default"/>
    <dgm:cxn modelId="{5E24B8F1-8BD6-4B60-8F23-FDAE5446D9BB}" srcId="{7B586F80-32A0-4A80-AAE6-B11DA820FF69}" destId="{AFD4B785-EB5F-4CC4-9FEC-761D242C5513}" srcOrd="1" destOrd="0" parTransId="{7A0D9117-5111-45D3-BA3F-AD8886CAC77D}" sibTransId="{F624E162-8885-4D2F-9933-A32842A10FC0}"/>
    <dgm:cxn modelId="{5BCA871D-462D-4BF4-B731-2738222B10C2}" type="presParOf" srcId="{E07C7E6A-6A73-4630-B942-49BB53175ADC}" destId="{48AEEF37-2536-48C7-A30E-29C16C5FE61F}" srcOrd="0" destOrd="0" presId="urn:microsoft.com/office/officeart/2005/8/layout/default"/>
    <dgm:cxn modelId="{20EF97D6-E540-4565-9A7D-091167D33C17}" type="presParOf" srcId="{E07C7E6A-6A73-4630-B942-49BB53175ADC}" destId="{8F7022B9-B795-40F8-9F40-A9BEECEA2433}" srcOrd="1" destOrd="0" presId="urn:microsoft.com/office/officeart/2005/8/layout/default"/>
    <dgm:cxn modelId="{D54A7F60-D0CD-4139-B58A-E09C68BCA386}" type="presParOf" srcId="{E07C7E6A-6A73-4630-B942-49BB53175ADC}" destId="{22341E04-02EB-4048-A25C-F8347241490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9D2138-DC84-460B-AB1A-CCB89003ECE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0581F8-2676-49D8-9E27-BFD2CB901873}">
      <dgm:prSet phldrT="[Text]"/>
      <dgm:spPr/>
      <dgm:t>
        <a:bodyPr/>
        <a:lstStyle/>
        <a:p>
          <a:r>
            <a:rPr lang="en-US">
              <a:latin typeface="+mj-lt"/>
            </a:rPr>
            <a:t>Congratulations Your FSA ID has been created!</a:t>
          </a:r>
        </a:p>
      </dgm:t>
    </dgm:pt>
    <dgm:pt modelId="{B06B96CC-782D-499D-8911-EEA3FFAC7347}" type="parTrans" cxnId="{97196BED-F055-4B42-BB45-17B5C3015E00}">
      <dgm:prSet/>
      <dgm:spPr/>
      <dgm:t>
        <a:bodyPr/>
        <a:lstStyle/>
        <a:p>
          <a:endParaRPr lang="en-US"/>
        </a:p>
      </dgm:t>
    </dgm:pt>
    <dgm:pt modelId="{86A06EC5-EBAE-4B22-AED2-60D4360B72A3}" type="sibTrans" cxnId="{97196BED-F055-4B42-BB45-17B5C3015E00}">
      <dgm:prSet/>
      <dgm:spPr/>
      <dgm:t>
        <a:bodyPr/>
        <a:lstStyle/>
        <a:p>
          <a:endParaRPr lang="en-US"/>
        </a:p>
      </dgm:t>
    </dgm:pt>
    <dgm:pt modelId="{439549FE-3F19-4A80-95B7-290409180167}">
      <dgm:prSet phldrT="[Text]"/>
      <dgm:spPr/>
      <dgm:t>
        <a:bodyPr/>
        <a:lstStyle/>
        <a:p>
          <a:r>
            <a:rPr lang="en-US">
              <a:latin typeface="+mj-lt"/>
            </a:rPr>
            <a:t>You will need to wait 1-3 days for your FSA ID is verified before you file the FAFSA.</a:t>
          </a:r>
        </a:p>
      </dgm:t>
    </dgm:pt>
    <dgm:pt modelId="{90DF2138-7D1C-4DA5-B890-9862B2A69427}" type="parTrans" cxnId="{667E0A2C-54F1-426D-80D6-B95FDE50883F}">
      <dgm:prSet/>
      <dgm:spPr/>
      <dgm:t>
        <a:bodyPr/>
        <a:lstStyle/>
        <a:p>
          <a:endParaRPr lang="en-US"/>
        </a:p>
      </dgm:t>
    </dgm:pt>
    <dgm:pt modelId="{ACD58108-CDC0-44B0-902A-5EC87C233F55}" type="sibTrans" cxnId="{667E0A2C-54F1-426D-80D6-B95FDE50883F}">
      <dgm:prSet/>
      <dgm:spPr/>
      <dgm:t>
        <a:bodyPr/>
        <a:lstStyle/>
        <a:p>
          <a:endParaRPr lang="en-US"/>
        </a:p>
      </dgm:t>
    </dgm:pt>
    <dgm:pt modelId="{09C33076-8847-4522-BEA5-FA268D5037B1}">
      <dgm:prSet phldrT="[Text]"/>
      <dgm:spPr/>
      <dgm:t>
        <a:bodyPr/>
        <a:lstStyle/>
        <a:p>
          <a:r>
            <a:rPr lang="en-US">
              <a:latin typeface="+mj-lt"/>
            </a:rPr>
            <a:t>The class of 2024 can file their FAFSA starting December 2023</a:t>
          </a:r>
        </a:p>
      </dgm:t>
    </dgm:pt>
    <dgm:pt modelId="{48F636D4-EA47-4B59-86A4-30E0C9A40091}" type="parTrans" cxnId="{4665C191-4479-4DEA-8BCF-712B44491A11}">
      <dgm:prSet/>
      <dgm:spPr/>
      <dgm:t>
        <a:bodyPr/>
        <a:lstStyle/>
        <a:p>
          <a:endParaRPr lang="en-US"/>
        </a:p>
      </dgm:t>
    </dgm:pt>
    <dgm:pt modelId="{4370BE13-1013-471A-AD55-CA277C94FC2D}" type="sibTrans" cxnId="{4665C191-4479-4DEA-8BCF-712B44491A11}">
      <dgm:prSet/>
      <dgm:spPr/>
      <dgm:t>
        <a:bodyPr/>
        <a:lstStyle/>
        <a:p>
          <a:endParaRPr lang="en-US"/>
        </a:p>
      </dgm:t>
    </dgm:pt>
    <dgm:pt modelId="{E8986278-57ED-4BF5-AB6F-B4852BCE9EFD}" type="pres">
      <dgm:prSet presAssocID="{799D2138-DC84-460B-AB1A-CCB89003ECE1}" presName="diagram" presStyleCnt="0">
        <dgm:presLayoutVars>
          <dgm:dir/>
          <dgm:resizeHandles val="exact"/>
        </dgm:presLayoutVars>
      </dgm:prSet>
      <dgm:spPr/>
    </dgm:pt>
    <dgm:pt modelId="{2E9C18DE-A456-4379-A69B-0B3F4E477F16}" type="pres">
      <dgm:prSet presAssocID="{D30581F8-2676-49D8-9E27-BFD2CB901873}" presName="node" presStyleLbl="node1" presStyleIdx="0" presStyleCnt="3">
        <dgm:presLayoutVars>
          <dgm:bulletEnabled val="1"/>
        </dgm:presLayoutVars>
      </dgm:prSet>
      <dgm:spPr/>
    </dgm:pt>
    <dgm:pt modelId="{8B4EAEA1-14A3-4634-9773-C45FC2A767D4}" type="pres">
      <dgm:prSet presAssocID="{86A06EC5-EBAE-4B22-AED2-60D4360B72A3}" presName="sibTrans" presStyleCnt="0"/>
      <dgm:spPr/>
    </dgm:pt>
    <dgm:pt modelId="{5B5C9496-82F1-465E-A8F1-9DEB55852F17}" type="pres">
      <dgm:prSet presAssocID="{439549FE-3F19-4A80-95B7-290409180167}" presName="node" presStyleLbl="node1" presStyleIdx="1" presStyleCnt="3">
        <dgm:presLayoutVars>
          <dgm:bulletEnabled val="1"/>
        </dgm:presLayoutVars>
      </dgm:prSet>
      <dgm:spPr/>
    </dgm:pt>
    <dgm:pt modelId="{3AB33243-AA3D-4560-B993-3757315EDCB8}" type="pres">
      <dgm:prSet presAssocID="{ACD58108-CDC0-44B0-902A-5EC87C233F55}" presName="sibTrans" presStyleCnt="0"/>
      <dgm:spPr/>
    </dgm:pt>
    <dgm:pt modelId="{D82204F3-E45D-4C4E-BA00-172EBAE2B6DB}" type="pres">
      <dgm:prSet presAssocID="{09C33076-8847-4522-BEA5-FA268D5037B1}" presName="node" presStyleLbl="node1" presStyleIdx="2" presStyleCnt="3">
        <dgm:presLayoutVars>
          <dgm:bulletEnabled val="1"/>
        </dgm:presLayoutVars>
      </dgm:prSet>
      <dgm:spPr/>
    </dgm:pt>
  </dgm:ptLst>
  <dgm:cxnLst>
    <dgm:cxn modelId="{0A949608-5737-4A7B-A342-5F35090414C6}" type="presOf" srcId="{09C33076-8847-4522-BEA5-FA268D5037B1}" destId="{D82204F3-E45D-4C4E-BA00-172EBAE2B6DB}" srcOrd="0" destOrd="0" presId="urn:microsoft.com/office/officeart/2005/8/layout/default"/>
    <dgm:cxn modelId="{667E0A2C-54F1-426D-80D6-B95FDE50883F}" srcId="{799D2138-DC84-460B-AB1A-CCB89003ECE1}" destId="{439549FE-3F19-4A80-95B7-290409180167}" srcOrd="1" destOrd="0" parTransId="{90DF2138-7D1C-4DA5-B890-9862B2A69427}" sibTransId="{ACD58108-CDC0-44B0-902A-5EC87C233F55}"/>
    <dgm:cxn modelId="{1F4D9131-928A-4548-8520-BF60953B4F05}" type="presOf" srcId="{799D2138-DC84-460B-AB1A-CCB89003ECE1}" destId="{E8986278-57ED-4BF5-AB6F-B4852BCE9EFD}" srcOrd="0" destOrd="0" presId="urn:microsoft.com/office/officeart/2005/8/layout/default"/>
    <dgm:cxn modelId="{7E90F637-B46F-46D9-840B-9D2C3FB6038B}" type="presOf" srcId="{439549FE-3F19-4A80-95B7-290409180167}" destId="{5B5C9496-82F1-465E-A8F1-9DEB55852F17}" srcOrd="0" destOrd="0" presId="urn:microsoft.com/office/officeart/2005/8/layout/default"/>
    <dgm:cxn modelId="{C8A10470-D464-4D3D-BFD0-14BE77AB85C4}" type="presOf" srcId="{D30581F8-2676-49D8-9E27-BFD2CB901873}" destId="{2E9C18DE-A456-4379-A69B-0B3F4E477F16}" srcOrd="0" destOrd="0" presId="urn:microsoft.com/office/officeart/2005/8/layout/default"/>
    <dgm:cxn modelId="{4665C191-4479-4DEA-8BCF-712B44491A11}" srcId="{799D2138-DC84-460B-AB1A-CCB89003ECE1}" destId="{09C33076-8847-4522-BEA5-FA268D5037B1}" srcOrd="2" destOrd="0" parTransId="{48F636D4-EA47-4B59-86A4-30E0C9A40091}" sibTransId="{4370BE13-1013-471A-AD55-CA277C94FC2D}"/>
    <dgm:cxn modelId="{97196BED-F055-4B42-BB45-17B5C3015E00}" srcId="{799D2138-DC84-460B-AB1A-CCB89003ECE1}" destId="{D30581F8-2676-49D8-9E27-BFD2CB901873}" srcOrd="0" destOrd="0" parTransId="{B06B96CC-782D-499D-8911-EEA3FFAC7347}" sibTransId="{86A06EC5-EBAE-4B22-AED2-60D4360B72A3}"/>
    <dgm:cxn modelId="{410B500D-AB99-4E37-8433-FDED9F9AD0AA}" type="presParOf" srcId="{E8986278-57ED-4BF5-AB6F-B4852BCE9EFD}" destId="{2E9C18DE-A456-4379-A69B-0B3F4E477F16}" srcOrd="0" destOrd="0" presId="urn:microsoft.com/office/officeart/2005/8/layout/default"/>
    <dgm:cxn modelId="{BD9E6BB0-3D8D-4AC5-B76B-8A5CAF7B9A82}" type="presParOf" srcId="{E8986278-57ED-4BF5-AB6F-B4852BCE9EFD}" destId="{8B4EAEA1-14A3-4634-9773-C45FC2A767D4}" srcOrd="1" destOrd="0" presId="urn:microsoft.com/office/officeart/2005/8/layout/default"/>
    <dgm:cxn modelId="{E147957D-8CA2-4E1C-B1D4-F937E02E5F7C}" type="presParOf" srcId="{E8986278-57ED-4BF5-AB6F-B4852BCE9EFD}" destId="{5B5C9496-82F1-465E-A8F1-9DEB55852F17}" srcOrd="2" destOrd="0" presId="urn:microsoft.com/office/officeart/2005/8/layout/default"/>
    <dgm:cxn modelId="{9D55CE5B-B248-4992-999F-58C50223630E}" type="presParOf" srcId="{E8986278-57ED-4BF5-AB6F-B4852BCE9EFD}" destId="{3AB33243-AA3D-4560-B993-3757315EDCB8}" srcOrd="3" destOrd="0" presId="urn:microsoft.com/office/officeart/2005/8/layout/default"/>
    <dgm:cxn modelId="{54E28BF2-3448-4448-88F3-3BCEE1D776DB}" type="presParOf" srcId="{E8986278-57ED-4BF5-AB6F-B4852BCE9EFD}" destId="{D82204F3-E45D-4C4E-BA00-172EBAE2B6DB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FC86BE-673D-4E4D-B3D4-D900C8AB33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C5884F-A52B-40E9-A9F6-91F54221FD9B}">
      <dgm:prSet phldrT="[Text]"/>
      <dgm:spPr/>
      <dgm:t>
        <a:bodyPr/>
        <a:lstStyle/>
        <a:p>
          <a:r>
            <a:rPr lang="en-US">
              <a:latin typeface="+mj-lt"/>
            </a:rPr>
            <a:t>Determine Which Application You Should Use</a:t>
          </a:r>
        </a:p>
      </dgm:t>
    </dgm:pt>
    <dgm:pt modelId="{99CB59F5-B1A1-438E-84F3-221DCA2326B7}" type="parTrans" cxnId="{97F013C6-B203-474B-A191-025ADF98D925}">
      <dgm:prSet/>
      <dgm:spPr/>
      <dgm:t>
        <a:bodyPr/>
        <a:lstStyle/>
        <a:p>
          <a:endParaRPr lang="en-US"/>
        </a:p>
      </dgm:t>
    </dgm:pt>
    <dgm:pt modelId="{6E0F0ED8-D074-41F5-B04E-1B02073DC94F}" type="sibTrans" cxnId="{97F013C6-B203-474B-A191-025ADF98D925}">
      <dgm:prSet/>
      <dgm:spPr/>
      <dgm:t>
        <a:bodyPr/>
        <a:lstStyle/>
        <a:p>
          <a:endParaRPr lang="en-US"/>
        </a:p>
      </dgm:t>
    </dgm:pt>
    <dgm:pt modelId="{2924F08C-50FF-4BC3-BBF5-6668C986AFA6}">
      <dgm:prSet phldrT="[Text]"/>
      <dgm:spPr/>
      <dgm:t>
        <a:bodyPr/>
        <a:lstStyle/>
        <a:p>
          <a:r>
            <a:rPr lang="en-US">
              <a:latin typeface="+mj-lt"/>
            </a:rPr>
            <a:t>Create an Account</a:t>
          </a:r>
        </a:p>
      </dgm:t>
    </dgm:pt>
    <dgm:pt modelId="{8C35A169-840B-4D29-B546-A7DA6DEDA72C}" type="parTrans" cxnId="{8C45C715-C60B-45AF-ADB9-5B573C4E0CCC}">
      <dgm:prSet/>
      <dgm:spPr/>
      <dgm:t>
        <a:bodyPr/>
        <a:lstStyle/>
        <a:p>
          <a:endParaRPr lang="en-US"/>
        </a:p>
      </dgm:t>
    </dgm:pt>
    <dgm:pt modelId="{F42C4F46-EE6B-4628-BA97-DF12337DB002}" type="sibTrans" cxnId="{8C45C715-C60B-45AF-ADB9-5B573C4E0CCC}">
      <dgm:prSet/>
      <dgm:spPr/>
      <dgm:t>
        <a:bodyPr/>
        <a:lstStyle/>
        <a:p>
          <a:endParaRPr lang="en-US"/>
        </a:p>
      </dgm:t>
    </dgm:pt>
    <dgm:pt modelId="{21AFCC28-CC67-4E7F-8418-B76ED1B194F1}">
      <dgm:prSet phldrT="[Text]"/>
      <dgm:spPr/>
      <dgm:t>
        <a:bodyPr/>
        <a:lstStyle/>
        <a:p>
          <a:r>
            <a:rPr lang="en-US">
              <a:latin typeface="+mj-lt"/>
            </a:rPr>
            <a:t>Apply for Financial Aid</a:t>
          </a:r>
        </a:p>
      </dgm:t>
    </dgm:pt>
    <dgm:pt modelId="{267C8A09-198D-47A5-A30E-20ED68F125B6}" type="parTrans" cxnId="{685DE14B-9F60-4A40-AB26-DBDDDE7DDD23}">
      <dgm:prSet/>
      <dgm:spPr/>
      <dgm:t>
        <a:bodyPr/>
        <a:lstStyle/>
        <a:p>
          <a:endParaRPr lang="en-US"/>
        </a:p>
      </dgm:t>
    </dgm:pt>
    <dgm:pt modelId="{CBE99FF3-4084-4013-A065-D10BF15BA512}" type="sibTrans" cxnId="{685DE14B-9F60-4A40-AB26-DBDDDE7DDD23}">
      <dgm:prSet/>
      <dgm:spPr/>
      <dgm:t>
        <a:bodyPr/>
        <a:lstStyle/>
        <a:p>
          <a:endParaRPr lang="en-US"/>
        </a:p>
      </dgm:t>
    </dgm:pt>
    <dgm:pt modelId="{768246CE-BF63-4579-809E-F7D4B04B7C76}">
      <dgm:prSet phldrT="[Text]"/>
      <dgm:spPr/>
      <dgm:t>
        <a:bodyPr/>
        <a:lstStyle/>
        <a:p>
          <a:r>
            <a:rPr lang="en-US">
              <a:latin typeface="+mj-lt"/>
            </a:rPr>
            <a:t>Gather Your Information</a:t>
          </a:r>
        </a:p>
      </dgm:t>
    </dgm:pt>
    <dgm:pt modelId="{C0F8530D-44A0-48D8-B28C-344E042B6123}" type="parTrans" cxnId="{369CB244-7B3F-4C3E-B08B-8E29160C9703}">
      <dgm:prSet/>
      <dgm:spPr/>
      <dgm:t>
        <a:bodyPr/>
        <a:lstStyle/>
        <a:p>
          <a:endParaRPr lang="en-US"/>
        </a:p>
      </dgm:t>
    </dgm:pt>
    <dgm:pt modelId="{C4075102-20E3-4D10-89A6-2F099B763014}" type="sibTrans" cxnId="{369CB244-7B3F-4C3E-B08B-8E29160C9703}">
      <dgm:prSet/>
      <dgm:spPr/>
      <dgm:t>
        <a:bodyPr/>
        <a:lstStyle/>
        <a:p>
          <a:endParaRPr lang="en-US"/>
        </a:p>
      </dgm:t>
    </dgm:pt>
    <dgm:pt modelId="{29FEC162-5E79-4E4A-8BD9-2C56F945AD0C}" type="pres">
      <dgm:prSet presAssocID="{88FC86BE-673D-4E4D-B3D4-D900C8AB3326}" presName="linear" presStyleCnt="0">
        <dgm:presLayoutVars>
          <dgm:animLvl val="lvl"/>
          <dgm:resizeHandles val="exact"/>
        </dgm:presLayoutVars>
      </dgm:prSet>
      <dgm:spPr/>
    </dgm:pt>
    <dgm:pt modelId="{640C307F-BBB6-4D72-AB89-CA6D40D44215}" type="pres">
      <dgm:prSet presAssocID="{768246CE-BF63-4579-809E-F7D4B04B7C7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0950652-72C4-4EA6-A273-2886CD499C67}" type="pres">
      <dgm:prSet presAssocID="{C4075102-20E3-4D10-89A6-2F099B763014}" presName="spacer" presStyleCnt="0"/>
      <dgm:spPr/>
    </dgm:pt>
    <dgm:pt modelId="{FA92BFCF-1531-49B8-B4BB-5CCB6820903B}" type="pres">
      <dgm:prSet presAssocID="{64C5884F-A52B-40E9-A9F6-91F54221FD9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387D9DF-C3C9-4681-ACE6-D7E14B9748A4}" type="pres">
      <dgm:prSet presAssocID="{6E0F0ED8-D074-41F5-B04E-1B02073DC94F}" presName="spacer" presStyleCnt="0"/>
      <dgm:spPr/>
    </dgm:pt>
    <dgm:pt modelId="{B4301E4C-3FF7-4506-AEF3-AA8B094EDDAD}" type="pres">
      <dgm:prSet presAssocID="{2924F08C-50FF-4BC3-BBF5-6668C986AFA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93A988D-1112-4B70-9DCF-EA65DEDECF27}" type="pres">
      <dgm:prSet presAssocID="{F42C4F46-EE6B-4628-BA97-DF12337DB002}" presName="spacer" presStyleCnt="0"/>
      <dgm:spPr/>
    </dgm:pt>
    <dgm:pt modelId="{0B2D5DB5-7DF4-43D1-9229-72F5FDFC2E9E}" type="pres">
      <dgm:prSet presAssocID="{21AFCC28-CC67-4E7F-8418-B76ED1B194F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67CD30A-A5F5-4483-84B2-D8B0BA72184A}" type="presOf" srcId="{21AFCC28-CC67-4E7F-8418-B76ED1B194F1}" destId="{0B2D5DB5-7DF4-43D1-9229-72F5FDFC2E9E}" srcOrd="0" destOrd="0" presId="urn:microsoft.com/office/officeart/2005/8/layout/vList2"/>
    <dgm:cxn modelId="{8C45C715-C60B-45AF-ADB9-5B573C4E0CCC}" srcId="{88FC86BE-673D-4E4D-B3D4-D900C8AB3326}" destId="{2924F08C-50FF-4BC3-BBF5-6668C986AFA6}" srcOrd="2" destOrd="0" parTransId="{8C35A169-840B-4D29-B546-A7DA6DEDA72C}" sibTransId="{F42C4F46-EE6B-4628-BA97-DF12337DB002}"/>
    <dgm:cxn modelId="{369CB244-7B3F-4C3E-B08B-8E29160C9703}" srcId="{88FC86BE-673D-4E4D-B3D4-D900C8AB3326}" destId="{768246CE-BF63-4579-809E-F7D4B04B7C76}" srcOrd="0" destOrd="0" parTransId="{C0F8530D-44A0-48D8-B28C-344E042B6123}" sibTransId="{C4075102-20E3-4D10-89A6-2F099B763014}"/>
    <dgm:cxn modelId="{685DE14B-9F60-4A40-AB26-DBDDDE7DDD23}" srcId="{88FC86BE-673D-4E4D-B3D4-D900C8AB3326}" destId="{21AFCC28-CC67-4E7F-8418-B76ED1B194F1}" srcOrd="3" destOrd="0" parTransId="{267C8A09-198D-47A5-A30E-20ED68F125B6}" sibTransId="{CBE99FF3-4084-4013-A065-D10BF15BA512}"/>
    <dgm:cxn modelId="{E41C5454-E8C9-4B9E-81EA-EAFB7607E5CA}" type="presOf" srcId="{88FC86BE-673D-4E4D-B3D4-D900C8AB3326}" destId="{29FEC162-5E79-4E4A-8BD9-2C56F945AD0C}" srcOrd="0" destOrd="0" presId="urn:microsoft.com/office/officeart/2005/8/layout/vList2"/>
    <dgm:cxn modelId="{127C1276-848D-4FDB-B20C-DFBFFEACA77F}" type="presOf" srcId="{768246CE-BF63-4579-809E-F7D4B04B7C76}" destId="{640C307F-BBB6-4D72-AB89-CA6D40D44215}" srcOrd="0" destOrd="0" presId="urn:microsoft.com/office/officeart/2005/8/layout/vList2"/>
    <dgm:cxn modelId="{97F013C6-B203-474B-A191-025ADF98D925}" srcId="{88FC86BE-673D-4E4D-B3D4-D900C8AB3326}" destId="{64C5884F-A52B-40E9-A9F6-91F54221FD9B}" srcOrd="1" destOrd="0" parTransId="{99CB59F5-B1A1-438E-84F3-221DCA2326B7}" sibTransId="{6E0F0ED8-D074-41F5-B04E-1B02073DC94F}"/>
    <dgm:cxn modelId="{8B5F3DDD-40CC-4A6A-8C1D-F444AF004307}" type="presOf" srcId="{64C5884F-A52B-40E9-A9F6-91F54221FD9B}" destId="{FA92BFCF-1531-49B8-B4BB-5CCB6820903B}" srcOrd="0" destOrd="0" presId="urn:microsoft.com/office/officeart/2005/8/layout/vList2"/>
    <dgm:cxn modelId="{43531FE3-2344-4CF8-AB91-A7C9B60E9B42}" type="presOf" srcId="{2924F08C-50FF-4BC3-BBF5-6668C986AFA6}" destId="{B4301E4C-3FF7-4506-AEF3-AA8B094EDDAD}" srcOrd="0" destOrd="0" presId="urn:microsoft.com/office/officeart/2005/8/layout/vList2"/>
    <dgm:cxn modelId="{35DD550D-4B83-4176-8072-240C963364BE}" type="presParOf" srcId="{29FEC162-5E79-4E4A-8BD9-2C56F945AD0C}" destId="{640C307F-BBB6-4D72-AB89-CA6D40D44215}" srcOrd="0" destOrd="0" presId="urn:microsoft.com/office/officeart/2005/8/layout/vList2"/>
    <dgm:cxn modelId="{24DF9031-FB00-445E-97C2-1A8388C39A2A}" type="presParOf" srcId="{29FEC162-5E79-4E4A-8BD9-2C56F945AD0C}" destId="{A0950652-72C4-4EA6-A273-2886CD499C67}" srcOrd="1" destOrd="0" presId="urn:microsoft.com/office/officeart/2005/8/layout/vList2"/>
    <dgm:cxn modelId="{D6885056-47E9-4C3F-A152-1200C9BD2660}" type="presParOf" srcId="{29FEC162-5E79-4E4A-8BD9-2C56F945AD0C}" destId="{FA92BFCF-1531-49B8-B4BB-5CCB6820903B}" srcOrd="2" destOrd="0" presId="urn:microsoft.com/office/officeart/2005/8/layout/vList2"/>
    <dgm:cxn modelId="{96406201-2601-45F5-89B5-B8EE722EB58D}" type="presParOf" srcId="{29FEC162-5E79-4E4A-8BD9-2C56F945AD0C}" destId="{C387D9DF-C3C9-4681-ACE6-D7E14B9748A4}" srcOrd="3" destOrd="0" presId="urn:microsoft.com/office/officeart/2005/8/layout/vList2"/>
    <dgm:cxn modelId="{B03F321E-E2FB-43C8-A69A-2A052D435D1A}" type="presParOf" srcId="{29FEC162-5E79-4E4A-8BD9-2C56F945AD0C}" destId="{B4301E4C-3FF7-4506-AEF3-AA8B094EDDAD}" srcOrd="4" destOrd="0" presId="urn:microsoft.com/office/officeart/2005/8/layout/vList2"/>
    <dgm:cxn modelId="{3CC6956D-CB6F-4B57-83FF-060A788A6C2B}" type="presParOf" srcId="{29FEC162-5E79-4E4A-8BD9-2C56F945AD0C}" destId="{B93A988D-1112-4B70-9DCF-EA65DEDECF27}" srcOrd="5" destOrd="0" presId="urn:microsoft.com/office/officeart/2005/8/layout/vList2"/>
    <dgm:cxn modelId="{467D266F-B808-4093-8701-837FDAA64FD4}" type="presParOf" srcId="{29FEC162-5E79-4E4A-8BD9-2C56F945AD0C}" destId="{0B2D5DB5-7DF4-43D1-9229-72F5FDFC2E9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C307F-BBB6-4D72-AB89-CA6D40D44215}">
      <dsp:nvSpPr>
        <dsp:cNvPr id="0" name=""/>
        <dsp:cNvSpPr/>
      </dsp:nvSpPr>
      <dsp:spPr>
        <a:xfrm>
          <a:off x="0" y="506944"/>
          <a:ext cx="9440562" cy="889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latin typeface="+mj-lt"/>
            </a:rPr>
            <a:t>Gather Your Information</a:t>
          </a:r>
        </a:p>
      </dsp:txBody>
      <dsp:txXfrm>
        <a:off x="43436" y="550380"/>
        <a:ext cx="9353690" cy="802913"/>
      </dsp:txXfrm>
    </dsp:sp>
    <dsp:sp modelId="{FA92BFCF-1531-49B8-B4BB-5CCB6820903B}">
      <dsp:nvSpPr>
        <dsp:cNvPr id="0" name=""/>
        <dsp:cNvSpPr/>
      </dsp:nvSpPr>
      <dsp:spPr>
        <a:xfrm>
          <a:off x="0" y="1509050"/>
          <a:ext cx="9440562" cy="889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latin typeface="+mj-lt"/>
            </a:rPr>
            <a:t>Determine Which Application You Should Use</a:t>
          </a:r>
        </a:p>
      </dsp:txBody>
      <dsp:txXfrm>
        <a:off x="43436" y="1552486"/>
        <a:ext cx="9353690" cy="802913"/>
      </dsp:txXfrm>
    </dsp:sp>
    <dsp:sp modelId="{B4301E4C-3FF7-4506-AEF3-AA8B094EDDAD}">
      <dsp:nvSpPr>
        <dsp:cNvPr id="0" name=""/>
        <dsp:cNvSpPr/>
      </dsp:nvSpPr>
      <dsp:spPr>
        <a:xfrm>
          <a:off x="0" y="2511155"/>
          <a:ext cx="9440562" cy="889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latin typeface="+mj-lt"/>
            </a:rPr>
            <a:t>Create an Account</a:t>
          </a:r>
        </a:p>
      </dsp:txBody>
      <dsp:txXfrm>
        <a:off x="43436" y="2554591"/>
        <a:ext cx="9353690" cy="802913"/>
      </dsp:txXfrm>
    </dsp:sp>
    <dsp:sp modelId="{0B2D5DB5-7DF4-43D1-9229-72F5FDFC2E9E}">
      <dsp:nvSpPr>
        <dsp:cNvPr id="0" name=""/>
        <dsp:cNvSpPr/>
      </dsp:nvSpPr>
      <dsp:spPr>
        <a:xfrm>
          <a:off x="0" y="3513260"/>
          <a:ext cx="9440562" cy="889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latin typeface="+mj-lt"/>
            </a:rPr>
            <a:t>Complete your FAFSA or WASFA</a:t>
          </a:r>
        </a:p>
      </dsp:txBody>
      <dsp:txXfrm>
        <a:off x="43436" y="3556696"/>
        <a:ext cx="9353690" cy="802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E61BE-0847-4FDE-8AB8-A750B2543EE6}">
      <dsp:nvSpPr>
        <dsp:cNvPr id="0" name=""/>
        <dsp:cNvSpPr/>
      </dsp:nvSpPr>
      <dsp:spPr>
        <a:xfrm>
          <a:off x="50" y="9016"/>
          <a:ext cx="4795254" cy="144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latin typeface="+mj-lt"/>
            </a:rPr>
            <a:t>FAFSA</a:t>
          </a:r>
        </a:p>
      </dsp:txBody>
      <dsp:txXfrm>
        <a:off x="50" y="9016"/>
        <a:ext cx="4795254" cy="1440000"/>
      </dsp:txXfrm>
    </dsp:sp>
    <dsp:sp modelId="{14AEABD4-9E14-47D3-B6C5-BC6867EE1DB7}">
      <dsp:nvSpPr>
        <dsp:cNvPr id="0" name=""/>
        <dsp:cNvSpPr/>
      </dsp:nvSpPr>
      <dsp:spPr>
        <a:xfrm>
          <a:off x="50" y="1449016"/>
          <a:ext cx="4795254" cy="24705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+mj-lt"/>
            </a:rPr>
            <a:t>Free Application for Federal Student Aid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+mj-lt"/>
            </a:rPr>
            <a:t>FAFSA.gov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+mj-lt"/>
            </a:rPr>
            <a:t>This application is for federal and state financial aid.  </a:t>
          </a:r>
        </a:p>
      </dsp:txBody>
      <dsp:txXfrm>
        <a:off x="50" y="1449016"/>
        <a:ext cx="4795254" cy="2470500"/>
      </dsp:txXfrm>
    </dsp:sp>
    <dsp:sp modelId="{E8D16B93-82BB-4417-9D6A-BE7708DD5E5B}">
      <dsp:nvSpPr>
        <dsp:cNvPr id="0" name=""/>
        <dsp:cNvSpPr/>
      </dsp:nvSpPr>
      <dsp:spPr>
        <a:xfrm>
          <a:off x="5466639" y="9016"/>
          <a:ext cx="4795254" cy="144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latin typeface="+mj-lt"/>
            </a:rPr>
            <a:t>WASFA</a:t>
          </a:r>
        </a:p>
      </dsp:txBody>
      <dsp:txXfrm>
        <a:off x="5466639" y="9016"/>
        <a:ext cx="4795254" cy="1440000"/>
      </dsp:txXfrm>
    </dsp:sp>
    <dsp:sp modelId="{8E0F0E90-230F-4D92-B12C-4BB0B3A64D97}">
      <dsp:nvSpPr>
        <dsp:cNvPr id="0" name=""/>
        <dsp:cNvSpPr/>
      </dsp:nvSpPr>
      <dsp:spPr>
        <a:xfrm>
          <a:off x="5466639" y="1449016"/>
          <a:ext cx="4795254" cy="24705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+mj-lt"/>
            </a:rPr>
            <a:t>Washington Application for State Financial Aid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+mj-lt"/>
            </a:rPr>
            <a:t>wsac.wa.gov/WASFA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+mj-lt"/>
            </a:rPr>
            <a:t>This application is for state financial aid only.</a:t>
          </a:r>
        </a:p>
      </dsp:txBody>
      <dsp:txXfrm>
        <a:off x="5466639" y="1449016"/>
        <a:ext cx="4795254" cy="2470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55428-F888-48CF-BF2C-6C25816FFFA9}">
      <dsp:nvSpPr>
        <dsp:cNvPr id="0" name=""/>
        <dsp:cNvSpPr/>
      </dsp:nvSpPr>
      <dsp:spPr>
        <a:xfrm>
          <a:off x="409862" y="774"/>
          <a:ext cx="2524490" cy="151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j-lt"/>
            </a:rPr>
            <a:t>This worksheet will walk you through creating your FSA ID or WASFA Account </a:t>
          </a:r>
        </a:p>
      </dsp:txBody>
      <dsp:txXfrm>
        <a:off x="409862" y="774"/>
        <a:ext cx="2524490" cy="1514694"/>
      </dsp:txXfrm>
    </dsp:sp>
    <dsp:sp modelId="{C9BEA8F4-FD0C-4695-B6CD-30B92705627B}">
      <dsp:nvSpPr>
        <dsp:cNvPr id="0" name=""/>
        <dsp:cNvSpPr/>
      </dsp:nvSpPr>
      <dsp:spPr>
        <a:xfrm>
          <a:off x="409862" y="1767917"/>
          <a:ext cx="2524490" cy="151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j-lt"/>
            </a:rPr>
            <a:t>This information should be kept confidential</a:t>
          </a:r>
        </a:p>
      </dsp:txBody>
      <dsp:txXfrm>
        <a:off x="409862" y="1767917"/>
        <a:ext cx="2524490" cy="1514694"/>
      </dsp:txXfrm>
    </dsp:sp>
    <dsp:sp modelId="{EE317A4E-32AA-4929-939B-881C8734C130}">
      <dsp:nvSpPr>
        <dsp:cNvPr id="0" name=""/>
        <dsp:cNvSpPr/>
      </dsp:nvSpPr>
      <dsp:spPr>
        <a:xfrm>
          <a:off x="409862" y="3535060"/>
          <a:ext cx="2524490" cy="151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j-lt"/>
            </a:rPr>
            <a:t>The best place to store this is with your 2022 income tax information. </a:t>
          </a:r>
        </a:p>
      </dsp:txBody>
      <dsp:txXfrm>
        <a:off x="409862" y="3535060"/>
        <a:ext cx="2524490" cy="1514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1BE9F-0C37-484F-BA31-9BE78DFF6D1D}">
      <dsp:nvSpPr>
        <dsp:cNvPr id="0" name=""/>
        <dsp:cNvSpPr/>
      </dsp:nvSpPr>
      <dsp:spPr>
        <a:xfrm>
          <a:off x="1491961" y="634"/>
          <a:ext cx="3587125" cy="2152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+mj-lt"/>
            </a:rPr>
            <a:t>Write down the answers to your challenge questions on your FSA ID worksheet.</a:t>
          </a:r>
        </a:p>
      </dsp:txBody>
      <dsp:txXfrm>
        <a:off x="1491961" y="634"/>
        <a:ext cx="3587125" cy="2152275"/>
      </dsp:txXfrm>
    </dsp:sp>
    <dsp:sp modelId="{22341E04-02EB-4048-A25C-F8347241490C}">
      <dsp:nvSpPr>
        <dsp:cNvPr id="0" name=""/>
        <dsp:cNvSpPr/>
      </dsp:nvSpPr>
      <dsp:spPr>
        <a:xfrm>
          <a:off x="1491961" y="2511621"/>
          <a:ext cx="3587125" cy="2152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+mj-lt"/>
            </a:rPr>
            <a:t>Double check all your information for accuracy. </a:t>
          </a:r>
        </a:p>
      </dsp:txBody>
      <dsp:txXfrm>
        <a:off x="1491961" y="2511621"/>
        <a:ext cx="3587125" cy="21522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EEF37-2536-48C7-A30E-29C16C5FE61F}">
      <dsp:nvSpPr>
        <dsp:cNvPr id="0" name=""/>
        <dsp:cNvSpPr/>
      </dsp:nvSpPr>
      <dsp:spPr>
        <a:xfrm>
          <a:off x="0" y="382223"/>
          <a:ext cx="3091044" cy="1854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+mj-lt"/>
            </a:rPr>
            <a:t>You will need to verify your email address or phone number.  It is best to verify both.</a:t>
          </a:r>
        </a:p>
      </dsp:txBody>
      <dsp:txXfrm>
        <a:off x="0" y="382223"/>
        <a:ext cx="3091044" cy="1854626"/>
      </dsp:txXfrm>
    </dsp:sp>
    <dsp:sp modelId="{22341E04-02EB-4048-A25C-F8347241490C}">
      <dsp:nvSpPr>
        <dsp:cNvPr id="0" name=""/>
        <dsp:cNvSpPr/>
      </dsp:nvSpPr>
      <dsp:spPr>
        <a:xfrm>
          <a:off x="0" y="2545954"/>
          <a:ext cx="3091044" cy="1854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+mj-lt"/>
            </a:rPr>
            <a:t>Setting up an Authenticator App is an optional process.  </a:t>
          </a:r>
        </a:p>
      </dsp:txBody>
      <dsp:txXfrm>
        <a:off x="0" y="2545954"/>
        <a:ext cx="3091044" cy="1854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C18DE-A456-4379-A69B-0B3F4E477F16}">
      <dsp:nvSpPr>
        <dsp:cNvPr id="0" name=""/>
        <dsp:cNvSpPr/>
      </dsp:nvSpPr>
      <dsp:spPr>
        <a:xfrm>
          <a:off x="786" y="275184"/>
          <a:ext cx="3068172" cy="1840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+mj-lt"/>
            </a:rPr>
            <a:t>Congratulations Your FSA ID has been created!</a:t>
          </a:r>
        </a:p>
      </dsp:txBody>
      <dsp:txXfrm>
        <a:off x="786" y="275184"/>
        <a:ext cx="3068172" cy="1840903"/>
      </dsp:txXfrm>
    </dsp:sp>
    <dsp:sp modelId="{5B5C9496-82F1-465E-A8F1-9DEB55852F17}">
      <dsp:nvSpPr>
        <dsp:cNvPr id="0" name=""/>
        <dsp:cNvSpPr/>
      </dsp:nvSpPr>
      <dsp:spPr>
        <a:xfrm>
          <a:off x="3375776" y="275184"/>
          <a:ext cx="3068172" cy="1840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+mj-lt"/>
            </a:rPr>
            <a:t>You will need to wait 1-3 days for your FSA ID is verified before you file the FAFSA.</a:t>
          </a:r>
        </a:p>
      </dsp:txBody>
      <dsp:txXfrm>
        <a:off x="3375776" y="275184"/>
        <a:ext cx="3068172" cy="1840903"/>
      </dsp:txXfrm>
    </dsp:sp>
    <dsp:sp modelId="{D82204F3-E45D-4C4E-BA00-172EBAE2B6DB}">
      <dsp:nvSpPr>
        <dsp:cNvPr id="0" name=""/>
        <dsp:cNvSpPr/>
      </dsp:nvSpPr>
      <dsp:spPr>
        <a:xfrm>
          <a:off x="1688281" y="2422904"/>
          <a:ext cx="3068172" cy="1840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+mj-lt"/>
            </a:rPr>
            <a:t>The class of 2024 can file their FAFSA starting December 2023</a:t>
          </a:r>
        </a:p>
      </dsp:txBody>
      <dsp:txXfrm>
        <a:off x="1688281" y="2422904"/>
        <a:ext cx="3068172" cy="18409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C307F-BBB6-4D72-AB89-CA6D40D44215}">
      <dsp:nvSpPr>
        <dsp:cNvPr id="0" name=""/>
        <dsp:cNvSpPr/>
      </dsp:nvSpPr>
      <dsp:spPr>
        <a:xfrm>
          <a:off x="0" y="313236"/>
          <a:ext cx="9292281" cy="889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latin typeface="+mj-lt"/>
            </a:rPr>
            <a:t>Gather Your Information</a:t>
          </a:r>
        </a:p>
      </dsp:txBody>
      <dsp:txXfrm>
        <a:off x="43436" y="356672"/>
        <a:ext cx="9205409" cy="802913"/>
      </dsp:txXfrm>
    </dsp:sp>
    <dsp:sp modelId="{FA92BFCF-1531-49B8-B4BB-5CCB6820903B}">
      <dsp:nvSpPr>
        <dsp:cNvPr id="0" name=""/>
        <dsp:cNvSpPr/>
      </dsp:nvSpPr>
      <dsp:spPr>
        <a:xfrm>
          <a:off x="0" y="1315341"/>
          <a:ext cx="9292281" cy="889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latin typeface="+mj-lt"/>
            </a:rPr>
            <a:t>Determine Which Application You Should Use</a:t>
          </a:r>
        </a:p>
      </dsp:txBody>
      <dsp:txXfrm>
        <a:off x="43436" y="1358777"/>
        <a:ext cx="9205409" cy="802913"/>
      </dsp:txXfrm>
    </dsp:sp>
    <dsp:sp modelId="{B4301E4C-3FF7-4506-AEF3-AA8B094EDDAD}">
      <dsp:nvSpPr>
        <dsp:cNvPr id="0" name=""/>
        <dsp:cNvSpPr/>
      </dsp:nvSpPr>
      <dsp:spPr>
        <a:xfrm>
          <a:off x="0" y="2317446"/>
          <a:ext cx="9292281" cy="889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latin typeface="+mj-lt"/>
            </a:rPr>
            <a:t>Create an Account</a:t>
          </a:r>
        </a:p>
      </dsp:txBody>
      <dsp:txXfrm>
        <a:off x="43436" y="2360882"/>
        <a:ext cx="9205409" cy="802913"/>
      </dsp:txXfrm>
    </dsp:sp>
    <dsp:sp modelId="{0B2D5DB5-7DF4-43D1-9229-72F5FDFC2E9E}">
      <dsp:nvSpPr>
        <dsp:cNvPr id="0" name=""/>
        <dsp:cNvSpPr/>
      </dsp:nvSpPr>
      <dsp:spPr>
        <a:xfrm>
          <a:off x="0" y="3319551"/>
          <a:ext cx="9292281" cy="889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latin typeface="+mj-lt"/>
            </a:rPr>
            <a:t>Apply for Financial Aid</a:t>
          </a:r>
        </a:p>
      </dsp:txBody>
      <dsp:txXfrm>
        <a:off x="43436" y="3362987"/>
        <a:ext cx="9205409" cy="802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E717F-B091-47E7-9D25-F0EE60122E05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0C5A3-5DAD-4C34-9FFC-2E2CEF022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5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A179D-2D27-49E2-B022-8EDDA2EFE6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257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3822A-29A8-4DE4-8EB5-04095DD45E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9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917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8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3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1378252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9781">
            <a:off x="10097457" y="158639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4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2058987"/>
            <a:ext cx="1470025" cy="388635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930069" y="2058988"/>
            <a:ext cx="3261931" cy="3886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0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Tw Cen MT Condensed Extra Bold" panose="020B08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>
                <a:latin typeface="Cambria" panose="02040503050406030204" pitchFamily="18" charset="0"/>
              </a:defRPr>
            </a:lvl1pPr>
            <a:lvl2pPr>
              <a:defRPr sz="3200">
                <a:latin typeface="Cambria" panose="02040503050406030204" pitchFamily="18" charset="0"/>
              </a:defRPr>
            </a:lvl2pPr>
            <a:lvl3pPr>
              <a:defRPr sz="28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2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394" y="2148840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3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85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1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3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0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26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24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0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sac.wa.gov/WASFAelig" TargetMode="External"/><Relationship Id="rId2" Type="http://schemas.openxmlformats.org/officeDocument/2006/relationships/hyperlink" Target="https://studentaid.gov/fsa-id/create-account/launch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727" y="1513489"/>
            <a:ext cx="5356273" cy="2459421"/>
          </a:xfrm>
        </p:spPr>
        <p:txBody>
          <a:bodyPr>
            <a:noAutofit/>
          </a:bodyPr>
          <a:lstStyle/>
          <a:p>
            <a:r>
              <a:rPr lang="en-US" sz="5400">
                <a:latin typeface="Tw Cen MT Condensed Extra Bold" panose="020B0803020202020204" pitchFamily="34" charset="0"/>
              </a:rPr>
              <a:t>How to Create </a:t>
            </a:r>
            <a:r>
              <a:rPr lang="en-US" sz="5400"/>
              <a:t>an FSA ID or WASFA Account</a:t>
            </a:r>
            <a:endParaRPr lang="en-US">
              <a:latin typeface="Tw Cen MT Condensed Extra Bold" panose="020B0803020202020204" pitchFamily="34" charset="0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1" t="211" r="38285" b="-211"/>
          <a:stretch/>
        </p:blipFill>
        <p:spPr/>
      </p:pic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D6B60AE9-30A5-41B3-B4BB-811A17462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8" r="24398"/>
          <a:stretch>
            <a:fillRect/>
          </a:stretch>
        </p:blipFill>
        <p:spPr>
          <a:xfrm>
            <a:off x="6743700" y="0"/>
            <a:ext cx="5448300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312F996-A2F6-4AEE-9212-437F756F2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" y="4153930"/>
            <a:ext cx="2381162" cy="23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0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3B1CA27-DF63-4FE7-0D08-48794B8AE4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73225" y="2322051"/>
            <a:ext cx="3182980" cy="428081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1FCE7CE-213E-B499-2510-D0AA296D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/>
              <a:t>Step #4 - Personal Information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2FD3C-644E-31BA-F440-F924DC7C8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662571"/>
            <a:ext cx="4572000" cy="850392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FAFSA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16684C-426D-F842-5296-0604B8FB0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2690" y="1665238"/>
            <a:ext cx="5164667" cy="847725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WASFA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2C689753-A82D-661D-0846-F96DE6A282B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02690" y="2392887"/>
            <a:ext cx="4393910" cy="4209979"/>
          </a:xfrm>
        </p:spPr>
      </p:pic>
    </p:spTree>
    <p:extLst>
      <p:ext uri="{BB962C8B-B14F-4D97-AF65-F5344CB8AC3E}">
        <p14:creationId xmlns:p14="http://schemas.microsoft.com/office/powerpoint/2010/main" val="4751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FCE7CE-213E-B499-2510-D0AA296D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55134"/>
            <a:ext cx="11607800" cy="1036850"/>
          </a:xfrm>
        </p:spPr>
        <p:txBody>
          <a:bodyPr>
            <a:normAutofit fontScale="90000"/>
          </a:bodyPr>
          <a:lstStyle/>
          <a:p>
            <a:r>
              <a:rPr lang="en-US" sz="4400" b="1"/>
              <a:t>  Step #5 – Communication Preferences (FSA ID Only)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2FD3C-644E-31BA-F440-F924DC7C8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9404" y="1744003"/>
            <a:ext cx="4572000" cy="850392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FAFSA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16684C-426D-F842-5296-0604B8FB0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86798" y="1800794"/>
            <a:ext cx="1687613" cy="847725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WASFA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A030D9-A590-1543-4E3D-E69E5037E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28631" y="3062783"/>
            <a:ext cx="2948229" cy="34671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Congratulations!</a:t>
            </a:r>
          </a:p>
          <a:p>
            <a:pPr marL="0" indent="0">
              <a:buNone/>
            </a:pPr>
            <a:r>
              <a:rPr lang="en-US"/>
              <a:t>Your WASFA account has been created.  The class of 2024 can file their WASFA application starting in December 2023.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B4A88B0-0428-BD57-ECFC-BFF640E45B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46569"/>
          <a:stretch/>
        </p:blipFill>
        <p:spPr>
          <a:xfrm>
            <a:off x="584200" y="2648519"/>
            <a:ext cx="3537830" cy="3307438"/>
          </a:xfrm>
        </p:spPr>
      </p:pic>
      <p:pic>
        <p:nvPicPr>
          <p:cNvPr id="16" name="Content Placeholder 14">
            <a:extLst>
              <a:ext uri="{FF2B5EF4-FFF2-40B4-BE49-F238E27FC236}">
                <a16:creationId xmlns:a16="http://schemas.microsoft.com/office/drawing/2014/main" id="{4B81A755-1365-95EE-ABB1-A2FFA9FA7D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696"/>
          <a:stretch/>
        </p:blipFill>
        <p:spPr>
          <a:xfrm>
            <a:off x="4273336" y="2648519"/>
            <a:ext cx="4102534" cy="3307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C4CF0E-117C-3639-A9D2-53749BA4B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4503" y="2663581"/>
            <a:ext cx="723297" cy="7232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37CE9B-CF06-C42F-5421-4607D71B6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631" y="5806586"/>
            <a:ext cx="723297" cy="72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0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FCE7CE-213E-B499-2510-D0AA296D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255134"/>
            <a:ext cx="10480589" cy="1036850"/>
          </a:xfrm>
        </p:spPr>
        <p:txBody>
          <a:bodyPr>
            <a:normAutofit/>
          </a:bodyPr>
          <a:lstStyle/>
          <a:p>
            <a:r>
              <a:rPr lang="en-US" sz="4400" b="1"/>
              <a:t>Step #6 Challenge Questions (FSA ID Only)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D738196-CDB2-1F04-D19D-0283CF12F13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t="61311"/>
          <a:stretch/>
        </p:blipFill>
        <p:spPr>
          <a:xfrm>
            <a:off x="6432890" y="3429000"/>
            <a:ext cx="4417078" cy="2792062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3F02A6D-589D-0AAA-4E3C-0DB05CDE09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37957"/>
          <a:stretch/>
        </p:blipFill>
        <p:spPr>
          <a:xfrm>
            <a:off x="1173892" y="1847488"/>
            <a:ext cx="4314610" cy="4373574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C4E6EF-4F9E-11A9-97A3-0B94CEC59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754" y="1592906"/>
            <a:ext cx="2157691" cy="227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6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FCE7CE-213E-B499-2510-D0AA296D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10233454" cy="1036850"/>
          </a:xfrm>
        </p:spPr>
        <p:txBody>
          <a:bodyPr>
            <a:normAutofit/>
          </a:bodyPr>
          <a:lstStyle/>
          <a:p>
            <a:r>
              <a:rPr lang="en-US" sz="4400" b="1"/>
              <a:t>Step #7 Confirm and Verify (FSA ID Only)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F0F458-2FB4-99D7-F6EC-7A6CF7BD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701" y="1637416"/>
            <a:ext cx="6715153" cy="5008844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39CCBC2-E4E3-AE8F-1A6F-072DC2EE62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126398"/>
              </p:ext>
            </p:extLst>
          </p:nvPr>
        </p:nvGraphicFramePr>
        <p:xfrm>
          <a:off x="-911654" y="1809572"/>
          <a:ext cx="6571049" cy="466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304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FCE7CE-213E-B499-2510-D0AA296D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255134"/>
            <a:ext cx="10740081" cy="1036850"/>
          </a:xfrm>
        </p:spPr>
        <p:txBody>
          <a:bodyPr>
            <a:normAutofit fontScale="90000"/>
          </a:bodyPr>
          <a:lstStyle/>
          <a:p>
            <a:r>
              <a:rPr lang="en-US" sz="4400" b="1"/>
              <a:t>Step #8 Verify Contact Information (FSA ID Only)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D632C912-48D3-1749-E725-839B0FC86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79" y="1520083"/>
            <a:ext cx="3962297" cy="50827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76AFBE-7597-3F5E-2E57-1C3DDA800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72" y="2447013"/>
            <a:ext cx="4075849" cy="3228919"/>
          </a:xfrm>
          <a:prstGeom prst="rect">
            <a:avLst/>
          </a:prstGeom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D07C0E6A-12DF-EFC9-E5B2-71677FCA1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164703"/>
              </p:ext>
            </p:extLst>
          </p:nvPr>
        </p:nvGraphicFramePr>
        <p:xfrm>
          <a:off x="4550478" y="1670071"/>
          <a:ext cx="3091044" cy="4782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671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FCE7CE-213E-B499-2510-D0AA296D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255134"/>
            <a:ext cx="10517659" cy="1036850"/>
          </a:xfrm>
        </p:spPr>
        <p:txBody>
          <a:bodyPr>
            <a:normAutofit/>
          </a:bodyPr>
          <a:lstStyle/>
          <a:p>
            <a:r>
              <a:rPr lang="en-US" sz="4400" b="1"/>
              <a:t>Step #9 Backup Code (FSA ID Only)</a:t>
            </a:r>
          </a:p>
        </p:txBody>
      </p:sp>
      <p:pic>
        <p:nvPicPr>
          <p:cNvPr id="17" name="Content Placeholder 1">
            <a:extLst>
              <a:ext uri="{FF2B5EF4-FFF2-40B4-BE49-F238E27FC236}">
                <a16:creationId xmlns:a16="http://schemas.microsoft.com/office/drawing/2014/main" id="{904B0453-EA13-3C76-DF31-B732BF873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448" y="1927654"/>
            <a:ext cx="4521967" cy="4343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45C50BF-0D03-F916-8A83-7D086FB0DBB4}"/>
              </a:ext>
            </a:extLst>
          </p:cNvPr>
          <p:cNvSpPr/>
          <p:nvPr/>
        </p:nvSpPr>
        <p:spPr>
          <a:xfrm>
            <a:off x="1295399" y="4201297"/>
            <a:ext cx="3882082" cy="20697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4C8C5F-B47A-D062-6A47-313493DDC041}"/>
              </a:ext>
            </a:extLst>
          </p:cNvPr>
          <p:cNvCxnSpPr>
            <a:stCxn id="19" idx="3"/>
          </p:cNvCxnSpPr>
          <p:nvPr/>
        </p:nvCxnSpPr>
        <p:spPr>
          <a:xfrm>
            <a:off x="5177481" y="5236176"/>
            <a:ext cx="2446638" cy="30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AA08D8B-D45E-A1D4-6341-B8230E28B048}"/>
              </a:ext>
            </a:extLst>
          </p:cNvPr>
          <p:cNvSpPr txBox="1"/>
          <p:nvPr/>
        </p:nvSpPr>
        <p:spPr>
          <a:xfrm>
            <a:off x="7714430" y="1939139"/>
            <a:ext cx="36617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+mj-lt"/>
              </a:rPr>
              <a:t>Please store your backup code somewhere safe now.  If you cannot access your account through two step verification, this is the only way to access your account.</a:t>
            </a:r>
          </a:p>
        </p:txBody>
      </p:sp>
    </p:spTree>
    <p:extLst>
      <p:ext uri="{BB962C8B-B14F-4D97-AF65-F5344CB8AC3E}">
        <p14:creationId xmlns:p14="http://schemas.microsoft.com/office/powerpoint/2010/main" val="222508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FCE7CE-213E-B499-2510-D0AA296D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/>
              <a:t>Step #10 – FSA ID Created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E29B3D-29FD-6730-2C85-CCB5A0B8E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002" y="1675406"/>
            <a:ext cx="4225463" cy="5000549"/>
          </a:xfrm>
          <a:prstGeom prst="rect">
            <a:avLst/>
          </a:prstGeom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E6E5E6B-F31C-A0B8-7417-46E4952D8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81811"/>
              </p:ext>
            </p:extLst>
          </p:nvPr>
        </p:nvGraphicFramePr>
        <p:xfrm>
          <a:off x="227913" y="1837095"/>
          <a:ext cx="6444735" cy="45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43BD9F3D-5C08-3C71-E896-1F3842005D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267" y="4442953"/>
            <a:ext cx="723297" cy="7232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5562FD-5CA7-3FE3-6346-FF3E0EF52D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4286" y="4440776"/>
            <a:ext cx="723297" cy="72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6FDDD-F2D4-C013-2A89-0086E006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Taking the Next Step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CA74D4-43BD-B4A8-3BF3-741F82DDF2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745996"/>
              </p:ext>
            </p:extLst>
          </p:nvPr>
        </p:nvGraphicFramePr>
        <p:xfrm>
          <a:off x="2545491" y="1828800"/>
          <a:ext cx="9292281" cy="4522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0F0351BB-F75E-454C-5765-56854DC76179}"/>
              </a:ext>
            </a:extLst>
          </p:cNvPr>
          <p:cNvSpPr/>
          <p:nvPr/>
        </p:nvSpPr>
        <p:spPr>
          <a:xfrm>
            <a:off x="230144" y="5079779"/>
            <a:ext cx="2130509" cy="12109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07C95-D527-94B6-59BA-52C224142A1F}"/>
              </a:ext>
            </a:extLst>
          </p:cNvPr>
          <p:cNvSpPr txBox="1"/>
          <p:nvPr/>
        </p:nvSpPr>
        <p:spPr>
          <a:xfrm>
            <a:off x="230143" y="5454427"/>
            <a:ext cx="213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+mj-lt"/>
              </a:rPr>
              <a:t>Your Next Step</a:t>
            </a:r>
          </a:p>
        </p:txBody>
      </p:sp>
    </p:spTree>
    <p:extLst>
      <p:ext uri="{BB962C8B-B14F-4D97-AF65-F5344CB8AC3E}">
        <p14:creationId xmlns:p14="http://schemas.microsoft.com/office/powerpoint/2010/main" val="127220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6FDDD-F2D4-C013-2A89-0086E006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The Steps To Applying for Financial Aid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CA74D4-43BD-B4A8-3BF3-741F82DDF2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106940"/>
              </p:ext>
            </p:extLst>
          </p:nvPr>
        </p:nvGraphicFramePr>
        <p:xfrm>
          <a:off x="2335428" y="1692876"/>
          <a:ext cx="9440562" cy="4909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0A927C50-11B5-391D-A9DE-A633C5D8BE9A}"/>
              </a:ext>
            </a:extLst>
          </p:cNvPr>
          <p:cNvSpPr/>
          <p:nvPr/>
        </p:nvSpPr>
        <p:spPr>
          <a:xfrm>
            <a:off x="230657" y="4082142"/>
            <a:ext cx="2003854" cy="12109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9CAA87-C3CF-41FC-9532-89160F7A8FC6}"/>
              </a:ext>
            </a:extLst>
          </p:cNvPr>
          <p:cNvSpPr txBox="1"/>
          <p:nvPr/>
        </p:nvSpPr>
        <p:spPr>
          <a:xfrm>
            <a:off x="298618" y="4456790"/>
            <a:ext cx="186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+mj-lt"/>
              </a:rPr>
              <a:t>You Are Here</a:t>
            </a:r>
          </a:p>
        </p:txBody>
      </p:sp>
    </p:spTree>
    <p:extLst>
      <p:ext uri="{BB962C8B-B14F-4D97-AF65-F5344CB8AC3E}">
        <p14:creationId xmlns:p14="http://schemas.microsoft.com/office/powerpoint/2010/main" val="230526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FCE7CE-213E-B499-2510-D0AA296D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10769600" cy="103685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prstClr val="white"/>
                </a:solidFill>
                <a:latin typeface="Tw Cen MT Condensed Extra Bold" panose="020B0803020202020204" pitchFamily="34" charset="0"/>
              </a:rPr>
              <a:t>What Information Do I Need to Create an Account? </a:t>
            </a:r>
            <a:endParaRPr lang="en-US" b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2FD3C-644E-31BA-F440-F924DC7C8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3542" y="1575382"/>
            <a:ext cx="4572000" cy="850392"/>
          </a:xfrm>
        </p:spPr>
        <p:txBody>
          <a:bodyPr>
            <a:normAutofit/>
          </a:bodyPr>
          <a:lstStyle/>
          <a:p>
            <a:pPr algn="ctr"/>
            <a:r>
              <a:rPr lang="en-US" sz="3200"/>
              <a:t>FSA ID for the FAFSA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16684C-426D-F842-5296-0604B8FB0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8357" y="1571108"/>
            <a:ext cx="5164667" cy="847725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WASFA Account</a:t>
            </a:r>
          </a:p>
        </p:txBody>
      </p:sp>
      <p:pic>
        <p:nvPicPr>
          <p:cNvPr id="1026" name="Picture 2" descr="Reasons to Submit Your FAFSA - College Financial Consultants">
            <a:extLst>
              <a:ext uri="{FF2B5EF4-FFF2-40B4-BE49-F238E27FC236}">
                <a16:creationId xmlns:a16="http://schemas.microsoft.com/office/drawing/2014/main" id="{B3CA2735-4FD4-6C33-E5D0-BB1BB0094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66" y="5953729"/>
            <a:ext cx="1345001" cy="55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lcome">
            <a:extLst>
              <a:ext uri="{FF2B5EF4-FFF2-40B4-BE49-F238E27FC236}">
                <a16:creationId xmlns:a16="http://schemas.microsoft.com/office/drawing/2014/main" id="{6826D430-E7DB-BC0A-0143-07F2785E0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069" y="5953729"/>
            <a:ext cx="1897931" cy="55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0F5D3-6296-FCBA-6038-B6C60EBD8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486629"/>
            <a:ext cx="4572000" cy="3467100"/>
          </a:xfrm>
        </p:spPr>
        <p:txBody>
          <a:bodyPr>
            <a:normAutofit lnSpcReduction="10000"/>
          </a:bodyPr>
          <a:lstStyle/>
          <a:p>
            <a:r>
              <a:rPr lang="en-US"/>
              <a:t>Social Security Number</a:t>
            </a:r>
          </a:p>
          <a:p>
            <a:r>
              <a:rPr lang="en-US"/>
              <a:t>Your own email address</a:t>
            </a:r>
          </a:p>
          <a:p>
            <a:pPr lvl="1"/>
            <a:r>
              <a:rPr lang="en-US"/>
              <a:t>Please do not use your high school email address as you will not have access after you graduate. </a:t>
            </a:r>
          </a:p>
          <a:p>
            <a:r>
              <a:rPr lang="en-US"/>
              <a:t>Personal Information including your name </a:t>
            </a:r>
            <a:r>
              <a:rPr lang="en-US" u="sng"/>
              <a:t>as listed on your Social Security Card (if applicable)</a:t>
            </a:r>
            <a:r>
              <a:rPr lang="en-US"/>
              <a:t>, birthdate, and address.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6CA461-C703-6FD3-CF7F-412FEF949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91299" y="2425774"/>
            <a:ext cx="4174067" cy="3467100"/>
          </a:xfrm>
        </p:spPr>
        <p:txBody>
          <a:bodyPr/>
          <a:lstStyle/>
          <a:p>
            <a:r>
              <a:rPr lang="en-US"/>
              <a:t>Your own email address</a:t>
            </a:r>
          </a:p>
          <a:p>
            <a:pPr lvl="1"/>
            <a:r>
              <a:rPr lang="en-US" sz="2000"/>
              <a:t>Please do not use your high school email address as you will not have access after you graduate. </a:t>
            </a:r>
          </a:p>
          <a:p>
            <a:r>
              <a:rPr lang="en-US"/>
              <a:t>Personal Information including your name, birthdate, and address.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2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6FDDD-F2D4-C013-2A89-0086E006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10312400" cy="1036850"/>
          </a:xfrm>
        </p:spPr>
        <p:txBody>
          <a:bodyPr>
            <a:noAutofit/>
          </a:bodyPr>
          <a:lstStyle/>
          <a:p>
            <a:r>
              <a:rPr lang="en-US" sz="4400">
                <a:latin typeface="Tw Cen MT Condensed Extra Bold" panose="020B0803020202020204" pitchFamily="34" charset="0"/>
              </a:rPr>
              <a:t>Should I Create an FSA ID or a WASFA Account?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B428951-235A-03B2-0907-457C561111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089498"/>
              </p:ext>
            </p:extLst>
          </p:nvPr>
        </p:nvGraphicFramePr>
        <p:xfrm>
          <a:off x="1063879" y="1752600"/>
          <a:ext cx="10261944" cy="3928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79A18CB-9727-D45E-F2C8-788F0D226CD3}"/>
              </a:ext>
            </a:extLst>
          </p:cNvPr>
          <p:cNvSpPr txBox="1"/>
          <p:nvPr/>
        </p:nvSpPr>
        <p:spPr>
          <a:xfrm>
            <a:off x="5628890" y="3320551"/>
            <a:ext cx="113192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u="sng">
                <a:latin typeface="+mj-lt"/>
              </a:rPr>
              <a:t>OR</a:t>
            </a:r>
            <a:endParaRPr lang="en-US" sz="3600" b="1" u="sng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C4FF04-0F33-839D-76FA-F14CCE8DC924}"/>
              </a:ext>
            </a:extLst>
          </p:cNvPr>
          <p:cNvSpPr txBox="1"/>
          <p:nvPr/>
        </p:nvSpPr>
        <p:spPr>
          <a:xfrm>
            <a:off x="823491" y="5771869"/>
            <a:ext cx="107427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>
                <a:effectLst/>
                <a:latin typeface="+mj-lt"/>
              </a:rPr>
              <a:t>If you are unsure if you should complete a FAFSA or a WASFA, use the WASFA Eligibility Questionnaire found at https://wsac.wa.gov/wasfa</a:t>
            </a:r>
            <a:endParaRPr lang="en-US" sz="24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156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FCE7CE-213E-B499-2510-D0AA296D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prstClr val="white"/>
                </a:solidFill>
                <a:latin typeface="Tw Cen MT Condensed Extra Bold" panose="020B0803020202020204" pitchFamily="34" charset="0"/>
              </a:rPr>
              <a:t>Complete One – Not Both</a:t>
            </a:r>
            <a:endParaRPr lang="en-US" b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2FD3C-644E-31BA-F440-F924DC7C8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185" y="1735666"/>
            <a:ext cx="4572000" cy="850392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FSA ID for the FAFSA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16684C-426D-F842-5296-0604B8FB0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599" y="1735666"/>
            <a:ext cx="5381848" cy="847725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WASFA Account for the WASFA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4DF3802-E75A-C5DE-76C7-CE33FC43B63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r="35180"/>
          <a:stretch/>
        </p:blipFill>
        <p:spPr>
          <a:xfrm>
            <a:off x="6852017" y="2744827"/>
            <a:ext cx="4231875" cy="346710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7F11ADF-4CA8-768E-EC5F-A6DD32B95A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-476" t="-1265" r="20072" b="31588"/>
          <a:stretch/>
        </p:blipFill>
        <p:spPr>
          <a:xfrm>
            <a:off x="1295400" y="2744827"/>
            <a:ext cx="3923570" cy="3634127"/>
          </a:xfrm>
          <a:prstGeom prst="rect">
            <a:avLst/>
          </a:prstGeom>
        </p:spPr>
      </p:pic>
      <p:pic>
        <p:nvPicPr>
          <p:cNvPr id="1026" name="Picture 2" descr="Reasons to Submit Your FAFSA - College Financial Consultants">
            <a:extLst>
              <a:ext uri="{FF2B5EF4-FFF2-40B4-BE49-F238E27FC236}">
                <a16:creationId xmlns:a16="http://schemas.microsoft.com/office/drawing/2014/main" id="{B3CA2735-4FD4-6C33-E5D0-BB1BB0094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977" y="2809955"/>
            <a:ext cx="1384993" cy="56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lcome">
            <a:extLst>
              <a:ext uri="{FF2B5EF4-FFF2-40B4-BE49-F238E27FC236}">
                <a16:creationId xmlns:a16="http://schemas.microsoft.com/office/drawing/2014/main" id="{6826D430-E7DB-BC0A-0143-07F2785E0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133" y="3054216"/>
            <a:ext cx="1786467" cy="52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15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06EE-5BD0-4ADE-9483-751CA160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503" y="191755"/>
            <a:ext cx="11135497" cy="1036850"/>
          </a:xfrm>
        </p:spPr>
        <p:txBody>
          <a:bodyPr>
            <a:noAutofit/>
          </a:bodyPr>
          <a:lstStyle/>
          <a:p>
            <a:r>
              <a:rPr lang="en-US" sz="4400"/>
              <a:t>Start with Your FSA ID / WASFA Account Worksheet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E42A73-E886-96F7-AC0D-3773AE882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1"/>
          <a:stretch/>
        </p:blipFill>
        <p:spPr>
          <a:xfrm>
            <a:off x="190066" y="1602888"/>
            <a:ext cx="4015778" cy="5145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D62B29-1CB0-0FEE-1058-9FC35A2EC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059" y="1684915"/>
            <a:ext cx="4339957" cy="4981330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76F4AAE-21A4-7251-CDA3-1AE88643AC06}"/>
              </a:ext>
            </a:extLst>
          </p:cNvPr>
          <p:cNvGraphicFramePr/>
          <p:nvPr/>
        </p:nvGraphicFramePr>
        <p:xfrm>
          <a:off x="4205844" y="1615716"/>
          <a:ext cx="3344215" cy="5050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6512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FCE7CE-213E-B499-2510-D0AA296D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/>
              <a:t>Step #1 – Go to the Correct Website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2FD3C-644E-31BA-F440-F924DC7C8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399" y="1673740"/>
            <a:ext cx="4572000" cy="850392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FAFSA</a:t>
            </a:r>
            <a:endParaRPr lang="en-US" sz="32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16684C-426D-F842-5296-0604B8FB0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3132" y="1696471"/>
            <a:ext cx="5164667" cy="847725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WASFA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31BCC-7832-9BC4-9924-C85F25BA2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399" y="2473265"/>
            <a:ext cx="4572000" cy="3467100"/>
          </a:xfrm>
        </p:spPr>
        <p:txBody>
          <a:bodyPr/>
          <a:lstStyle/>
          <a:p>
            <a:r>
              <a:rPr lang="en-US"/>
              <a:t>Go to </a:t>
            </a:r>
            <a:r>
              <a:rPr lang="en-US">
                <a:hlinkClick r:id="rId2"/>
              </a:rPr>
              <a:t>https://studentaid.gov/fsa-id/create-account/launch</a:t>
            </a:r>
            <a:r>
              <a:rPr lang="en-US"/>
              <a:t>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A030D9-A590-1543-4E3D-E69E5037E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39466" y="2473265"/>
            <a:ext cx="4572000" cy="3467100"/>
          </a:xfrm>
        </p:spPr>
        <p:txBody>
          <a:bodyPr/>
          <a:lstStyle/>
          <a:p>
            <a:r>
              <a:rPr lang="en-US"/>
              <a:t>Go to </a:t>
            </a:r>
            <a:r>
              <a:rPr lang="en-US">
                <a:hlinkClick r:id="rId3"/>
              </a:rPr>
              <a:t>https://wsac.wa.gov/WASFAelig</a:t>
            </a:r>
            <a:r>
              <a:rPr lang="en-US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417A1-75EF-4CB0-CAB6-517160117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923" y="3615233"/>
            <a:ext cx="3677086" cy="29876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3C268F-95C3-7F6C-A234-5B1DA3FAC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122" y="3615233"/>
            <a:ext cx="3248026" cy="30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8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FCE7CE-213E-B499-2510-D0AA296D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255134"/>
            <a:ext cx="10641227" cy="1036850"/>
          </a:xfrm>
        </p:spPr>
        <p:txBody>
          <a:bodyPr>
            <a:normAutofit fontScale="90000"/>
          </a:bodyPr>
          <a:lstStyle/>
          <a:p>
            <a:r>
              <a:rPr lang="en-US" sz="4400" b="1"/>
              <a:t>Step #2 – FSA ID - Enter Personal Information</a:t>
            </a:r>
            <a:br>
              <a:rPr lang="en-US" sz="4400" b="1"/>
            </a:br>
            <a:r>
              <a:rPr lang="en-US" sz="4400" b="1"/>
              <a:t>	WASFA Account – Complete Questionnaire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2FD3C-644E-31BA-F440-F924DC7C8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148" y="1782425"/>
            <a:ext cx="4572000" cy="850392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FAFSA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16684C-426D-F842-5296-0604B8FB0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090" y="1782425"/>
            <a:ext cx="5164667" cy="847725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WASFA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6541ED7-F801-8DD6-E33C-113254DDBB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2243" y="2633406"/>
            <a:ext cx="4353810" cy="3920553"/>
          </a:xfr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27E13EFA-C9D2-C6AE-B015-E22CFC70300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r="2056"/>
          <a:stretch/>
        </p:blipFill>
        <p:spPr>
          <a:xfrm>
            <a:off x="6215090" y="2648519"/>
            <a:ext cx="5164667" cy="3890329"/>
          </a:xfrm>
        </p:spPr>
      </p:pic>
      <p:sp>
        <p:nvSpPr>
          <p:cNvPr id="23" name="Arrow: Left 22">
            <a:extLst>
              <a:ext uri="{FF2B5EF4-FFF2-40B4-BE49-F238E27FC236}">
                <a16:creationId xmlns:a16="http://schemas.microsoft.com/office/drawing/2014/main" id="{F74E4065-93E6-9E61-8993-33E6710654F1}"/>
              </a:ext>
            </a:extLst>
          </p:cNvPr>
          <p:cNvSpPr/>
          <p:nvPr/>
        </p:nvSpPr>
        <p:spPr>
          <a:xfrm rot="1773080">
            <a:off x="6524367" y="6255969"/>
            <a:ext cx="754380" cy="3352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5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9CDEB69-EB08-1057-76EF-C242D8715D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18734" y="2296108"/>
            <a:ext cx="3301081" cy="431737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1FCE7CE-213E-B499-2510-D0AA296D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/>
              <a:t>Step #3 – Personal Information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2FD3C-644E-31BA-F440-F924DC7C8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0400" y="1686494"/>
            <a:ext cx="4572000" cy="850392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FAFSA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16684C-426D-F842-5296-0604B8FB0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2604" y="1689161"/>
            <a:ext cx="5164667" cy="847725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WASFA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E843DB9-84CD-F79B-A360-ACDBE683EB9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72185" y="2831490"/>
            <a:ext cx="3505504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les Direction 16X9">
  <a:themeElements>
    <a:clrScheme name="Custom 1">
      <a:dk1>
        <a:srgbClr val="3F3F3F"/>
      </a:dk1>
      <a:lt1>
        <a:sysClr val="window" lastClr="FFFFFF"/>
      </a:lt1>
      <a:dk2>
        <a:srgbClr val="7F7F7F"/>
      </a:dk2>
      <a:lt2>
        <a:srgbClr val="FFFFFF"/>
      </a:lt2>
      <a:accent1>
        <a:srgbClr val="C6892B"/>
      </a:accent1>
      <a:accent2>
        <a:srgbClr val="174479"/>
      </a:accent2>
      <a:accent3>
        <a:srgbClr val="346625"/>
      </a:accent3>
      <a:accent4>
        <a:srgbClr val="76787B"/>
      </a:accent4>
      <a:accent5>
        <a:srgbClr val="7A1C16"/>
      </a:accent5>
      <a:accent6>
        <a:srgbClr val="60B9CD"/>
      </a:accent6>
      <a:hlink>
        <a:srgbClr val="12446A"/>
      </a:hlink>
      <a:folHlink>
        <a:srgbClr val="4B1211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.potx" id="{FE35DD5A-B687-4161-B4D9-35484B75A379}" vid="{5DB76398-B2EF-4269-B3B2-C0E4C29F35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c171b1-1f85-462d-9d77-e7cf50056042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82ea2e54-d88c-4c72-a54d-c5b9648f309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F64904522D3C47B4C5D78BD93A5B69" ma:contentTypeVersion="16" ma:contentTypeDescription="Create a new document." ma:contentTypeScope="" ma:versionID="4b12d0f505b3837c21d247e563c63ced">
  <xsd:schema xmlns:xsd="http://www.w3.org/2001/XMLSchema" xmlns:xs="http://www.w3.org/2001/XMLSchema" xmlns:p="http://schemas.microsoft.com/office/2006/metadata/properties" xmlns:ns1="http://schemas.microsoft.com/sharepoint/v3" xmlns:ns2="00c171b1-1f85-462d-9d77-e7cf50056042" xmlns:ns3="82ea2e54-d88c-4c72-a54d-c5b9648f3098" targetNamespace="http://schemas.microsoft.com/office/2006/metadata/properties" ma:root="true" ma:fieldsID="84f62c80276800fa3231a30d3296e68d" ns1:_="" ns2:_="" ns3:_="">
    <xsd:import namespace="http://schemas.microsoft.com/sharepoint/v3"/>
    <xsd:import namespace="00c171b1-1f85-462d-9d77-e7cf50056042"/>
    <xsd:import namespace="82ea2e54-d88c-4c72-a54d-c5b9648f309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171b1-1f85-462d-9d77-e7cf500560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8ea88c9-cad7-4241-bd7f-957a131bedba}" ma:internalName="TaxCatchAll" ma:showField="CatchAllData" ma:web="00c171b1-1f85-462d-9d77-e7cf500560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a2e54-d88c-4c72-a54d-c5b9648f30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9D8FC9-9049-4C01-B607-D4F982313927}">
  <ds:schemaRefs>
    <ds:schemaRef ds:uri="00c171b1-1f85-462d-9d77-e7cf50056042"/>
    <ds:schemaRef ds:uri="82ea2e54-d88c-4c72-a54d-c5b9648f3098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15F9D44-B59A-485A-8A18-87F9330E03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520265-A862-4F97-8F91-55B0C28FDD2A}">
  <ds:schemaRefs>
    <ds:schemaRef ds:uri="00c171b1-1f85-462d-9d77-e7cf50056042"/>
    <ds:schemaRef ds:uri="82ea2e54-d88c-4c72-a54d-c5b9648f30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Sales Direction 16X9</vt:lpstr>
      <vt:lpstr>How to Create an FSA ID or WASFA Account</vt:lpstr>
      <vt:lpstr>The Steps To Applying for Financial Aid</vt:lpstr>
      <vt:lpstr>What Information Do I Need to Create an Account? </vt:lpstr>
      <vt:lpstr>Should I Create an FSA ID or a WASFA Account?</vt:lpstr>
      <vt:lpstr>Complete One – Not Both</vt:lpstr>
      <vt:lpstr>Start with Your FSA ID / WASFA Account Worksheet</vt:lpstr>
      <vt:lpstr>Step #1 – Go to the Correct Website</vt:lpstr>
      <vt:lpstr>Step #2 – FSA ID - Enter Personal Information  WASFA Account – Complete Questionnaire</vt:lpstr>
      <vt:lpstr>Step #3 – Personal Information</vt:lpstr>
      <vt:lpstr>Step #4 - Personal Information</vt:lpstr>
      <vt:lpstr>  Step #5 – Communication Preferences (FSA ID Only)</vt:lpstr>
      <vt:lpstr>Step #6 Challenge Questions (FSA ID Only)</vt:lpstr>
      <vt:lpstr>Step #7 Confirm and Verify (FSA ID Only)</vt:lpstr>
      <vt:lpstr>Step #8 Verify Contact Information (FSA ID Only)</vt:lpstr>
      <vt:lpstr>Step #9 Backup Code (FSA ID Only)</vt:lpstr>
      <vt:lpstr>Step #10 – FSA ID Created</vt:lpstr>
      <vt:lpstr>Taking the Next Step</vt:lpstr>
    </vt:vector>
  </TitlesOfParts>
  <Company>Washington Student Achievement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an FSA ID or WASFA Acccount</dc:title>
  <dc:creator>Winstead, Christina (WSAC)</dc:creator>
  <cp:revision>1</cp:revision>
  <dcterms:created xsi:type="dcterms:W3CDTF">2023-08-21T21:51:08Z</dcterms:created>
  <dcterms:modified xsi:type="dcterms:W3CDTF">2023-08-30T16:22:41Z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0x0101004EF64904522D3C47B4C5D78BD93A5B69</vt:lpwstr>
  </property>
  <property fmtid="{D5CDD505-2E9C-101B-9397-08002B2CF9AE}" pid="3" name="MediaServiceImageTags">
    <vt:lpwstr/>
  </property>
</Properties>
</file>