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5"/>
  </p:sldMasterIdLst>
  <p:notesMasterIdLst>
    <p:notesMasterId r:id="rId15"/>
  </p:notesMasterIdLst>
  <p:handoutMasterIdLst>
    <p:handoutMasterId r:id="rId16"/>
  </p:handoutMasterIdLst>
  <p:sldIdLst>
    <p:sldId id="258" r:id="rId6"/>
    <p:sldId id="291" r:id="rId7"/>
    <p:sldId id="470" r:id="rId8"/>
    <p:sldId id="289" r:id="rId9"/>
    <p:sldId id="288" r:id="rId10"/>
    <p:sldId id="466" r:id="rId11"/>
    <p:sldId id="468" r:id="rId12"/>
    <p:sldId id="471" r:id="rId13"/>
    <p:sldId id="47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FDD16A-112D-40D8-BFC0-E434CA3FC118}" v="1" dt="2023-02-03T00:43:33.047"/>
    <p1510:client id="{43C240A0-25DD-4D5D-98D5-0DE55C1C1440}" v="35" dt="2023-02-03T00:07:24.393"/>
    <p1510:client id="{D3F8431C-F6B0-4EF5-98AC-BAE9986C9608}" v="296" dt="2023-02-02T23:57:46.538"/>
    <p1510:client id="{ECAE0534-980C-B07B-33A0-9D46121F0973}" v="150" dt="2023-02-02T16:28:20.8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ry Nelson" userId="ea3dde13-ed7e-4e36-9345-2441702cca9f" providerId="ADAL" clId="{D3F8431C-F6B0-4EF5-98AC-BAE9986C9608}"/>
    <pc:docChg chg="undo custSel addSld delSld modSld sldOrd">
      <pc:chgData name="Sherry Nelson" userId="ea3dde13-ed7e-4e36-9345-2441702cca9f" providerId="ADAL" clId="{D3F8431C-F6B0-4EF5-98AC-BAE9986C9608}" dt="2023-02-02T23:57:46.538" v="3627" actId="1076"/>
      <pc:docMkLst>
        <pc:docMk/>
      </pc:docMkLst>
      <pc:sldChg chg="addSp delSp modSp mod">
        <pc:chgData name="Sherry Nelson" userId="ea3dde13-ed7e-4e36-9345-2441702cca9f" providerId="ADAL" clId="{D3F8431C-F6B0-4EF5-98AC-BAE9986C9608}" dt="2023-02-02T23:57:46.538" v="3627" actId="1076"/>
        <pc:sldMkLst>
          <pc:docMk/>
          <pc:sldMk cId="3929591513" sldId="258"/>
        </pc:sldMkLst>
        <pc:spChg chg="mod">
          <ac:chgData name="Sherry Nelson" userId="ea3dde13-ed7e-4e36-9345-2441702cca9f" providerId="ADAL" clId="{D3F8431C-F6B0-4EF5-98AC-BAE9986C9608}" dt="2023-02-02T23:57:46.538" v="3627" actId="1076"/>
          <ac:spMkLst>
            <pc:docMk/>
            <pc:sldMk cId="3929591513" sldId="258"/>
            <ac:spMk id="2" creationId="{00000000-0000-0000-0000-000000000000}"/>
          </ac:spMkLst>
        </pc:spChg>
        <pc:spChg chg="mod">
          <ac:chgData name="Sherry Nelson" userId="ea3dde13-ed7e-4e36-9345-2441702cca9f" providerId="ADAL" clId="{D3F8431C-F6B0-4EF5-98AC-BAE9986C9608}" dt="2023-02-02T23:57:41.510" v="3626" actId="14100"/>
          <ac:spMkLst>
            <pc:docMk/>
            <pc:sldMk cId="3929591513" sldId="258"/>
            <ac:spMk id="3" creationId="{00000000-0000-0000-0000-000000000000}"/>
          </ac:spMkLst>
        </pc:spChg>
        <pc:spChg chg="mod">
          <ac:chgData name="Sherry Nelson" userId="ea3dde13-ed7e-4e36-9345-2441702cca9f" providerId="ADAL" clId="{D3F8431C-F6B0-4EF5-98AC-BAE9986C9608}" dt="2023-02-02T23:57:41.510" v="3626" actId="14100"/>
          <ac:spMkLst>
            <pc:docMk/>
            <pc:sldMk cId="3929591513" sldId="258"/>
            <ac:spMk id="4" creationId="{00000000-0000-0000-0000-000000000000}"/>
          </ac:spMkLst>
        </pc:spChg>
        <pc:spChg chg="add del mod">
          <ac:chgData name="Sherry Nelson" userId="ea3dde13-ed7e-4e36-9345-2441702cca9f" providerId="ADAL" clId="{D3F8431C-F6B0-4EF5-98AC-BAE9986C9608}" dt="2023-02-02T23:30:23.019" v="3340" actId="21"/>
          <ac:spMkLst>
            <pc:docMk/>
            <pc:sldMk cId="3929591513" sldId="258"/>
            <ac:spMk id="5" creationId="{973B53AA-8215-355C-E655-AAF426AA3F9D}"/>
          </ac:spMkLst>
        </pc:spChg>
        <pc:picChg chg="del mod">
          <ac:chgData name="Sherry Nelson" userId="ea3dde13-ed7e-4e36-9345-2441702cca9f" providerId="ADAL" clId="{D3F8431C-F6B0-4EF5-98AC-BAE9986C9608}" dt="2023-02-02T23:30:18.066" v="3339" actId="478"/>
          <ac:picMkLst>
            <pc:docMk/>
            <pc:sldMk cId="3929591513" sldId="258"/>
            <ac:picMk id="6" creationId="{DA75E1E6-2086-5FF9-5787-F61CB152C0C6}"/>
          </ac:picMkLst>
        </pc:picChg>
      </pc:sldChg>
      <pc:sldChg chg="addSp delSp modSp del mod ord">
        <pc:chgData name="Sherry Nelson" userId="ea3dde13-ed7e-4e36-9345-2441702cca9f" providerId="ADAL" clId="{D3F8431C-F6B0-4EF5-98AC-BAE9986C9608}" dt="2023-02-02T23:56:12.845" v="3617" actId="2696"/>
        <pc:sldMkLst>
          <pc:docMk/>
          <pc:sldMk cId="3645746326" sldId="286"/>
        </pc:sldMkLst>
        <pc:spChg chg="mod">
          <ac:chgData name="Sherry Nelson" userId="ea3dde13-ed7e-4e36-9345-2441702cca9f" providerId="ADAL" clId="{D3F8431C-F6B0-4EF5-98AC-BAE9986C9608}" dt="2023-02-01T16:58:53.454" v="634" actId="14100"/>
          <ac:spMkLst>
            <pc:docMk/>
            <pc:sldMk cId="3645746326" sldId="286"/>
            <ac:spMk id="2" creationId="{3C38A1CB-03CB-EBFD-B1C3-4294C2262C04}"/>
          </ac:spMkLst>
        </pc:spChg>
        <pc:spChg chg="mod">
          <ac:chgData name="Sherry Nelson" userId="ea3dde13-ed7e-4e36-9345-2441702cca9f" providerId="ADAL" clId="{D3F8431C-F6B0-4EF5-98AC-BAE9986C9608}" dt="2023-02-02T00:25:50.201" v="1679"/>
          <ac:spMkLst>
            <pc:docMk/>
            <pc:sldMk cId="3645746326" sldId="286"/>
            <ac:spMk id="3" creationId="{D84D0A58-7027-46EB-5AED-D47905390D18}"/>
          </ac:spMkLst>
        </pc:spChg>
        <pc:spChg chg="add del mod">
          <ac:chgData name="Sherry Nelson" userId="ea3dde13-ed7e-4e36-9345-2441702cca9f" providerId="ADAL" clId="{D3F8431C-F6B0-4EF5-98AC-BAE9986C9608}" dt="2023-02-01T17:35:20.245" v="1148" actId="478"/>
          <ac:spMkLst>
            <pc:docMk/>
            <pc:sldMk cId="3645746326" sldId="286"/>
            <ac:spMk id="5" creationId="{3FFB9A0A-D45D-313F-001E-49F60C04CC96}"/>
          </ac:spMkLst>
        </pc:spChg>
        <pc:spChg chg="add mod">
          <ac:chgData name="Sherry Nelson" userId="ea3dde13-ed7e-4e36-9345-2441702cca9f" providerId="ADAL" clId="{D3F8431C-F6B0-4EF5-98AC-BAE9986C9608}" dt="2023-02-02T01:49:41.960" v="3283" actId="1076"/>
          <ac:spMkLst>
            <pc:docMk/>
            <pc:sldMk cId="3645746326" sldId="286"/>
            <ac:spMk id="5" creationId="{966AAC03-BEFD-9CED-EEDF-1BFAD4634527}"/>
          </ac:spMkLst>
        </pc:spChg>
      </pc:sldChg>
      <pc:sldChg chg="addSp delSp modSp mod ord modNotesTx">
        <pc:chgData name="Sherry Nelson" userId="ea3dde13-ed7e-4e36-9345-2441702cca9f" providerId="ADAL" clId="{D3F8431C-F6B0-4EF5-98AC-BAE9986C9608}" dt="2023-02-02T23:44:49.957" v="3462" actId="20577"/>
        <pc:sldMkLst>
          <pc:docMk/>
          <pc:sldMk cId="2404755812" sldId="288"/>
        </pc:sldMkLst>
        <pc:spChg chg="mod">
          <ac:chgData name="Sherry Nelson" userId="ea3dde13-ed7e-4e36-9345-2441702cca9f" providerId="ADAL" clId="{D3F8431C-F6B0-4EF5-98AC-BAE9986C9608}" dt="2023-02-02T00:30:08.789" v="1714" actId="1076"/>
          <ac:spMkLst>
            <pc:docMk/>
            <pc:sldMk cId="2404755812" sldId="288"/>
            <ac:spMk id="2" creationId="{0FDFCD89-E72E-57F1-BFCC-43B3CB64E4EA}"/>
          </ac:spMkLst>
        </pc:spChg>
        <pc:spChg chg="mod">
          <ac:chgData name="Sherry Nelson" userId="ea3dde13-ed7e-4e36-9345-2441702cca9f" providerId="ADAL" clId="{D3F8431C-F6B0-4EF5-98AC-BAE9986C9608}" dt="2023-02-02T23:44:49.957" v="3462" actId="20577"/>
          <ac:spMkLst>
            <pc:docMk/>
            <pc:sldMk cId="2404755812" sldId="288"/>
            <ac:spMk id="3" creationId="{9F2D29D3-6ABE-7AC2-2227-F128F3E481E5}"/>
          </ac:spMkLst>
        </pc:spChg>
        <pc:spChg chg="add del mod">
          <ac:chgData name="Sherry Nelson" userId="ea3dde13-ed7e-4e36-9345-2441702cca9f" providerId="ADAL" clId="{D3F8431C-F6B0-4EF5-98AC-BAE9986C9608}" dt="2023-02-02T00:37:35.715" v="1871" actId="478"/>
          <ac:spMkLst>
            <pc:docMk/>
            <pc:sldMk cId="2404755812" sldId="288"/>
            <ac:spMk id="5" creationId="{8A8152DA-3CC3-9709-D362-AE0DE30175B1}"/>
          </ac:spMkLst>
        </pc:spChg>
        <pc:spChg chg="add mod">
          <ac:chgData name="Sherry Nelson" userId="ea3dde13-ed7e-4e36-9345-2441702cca9f" providerId="ADAL" clId="{D3F8431C-F6B0-4EF5-98AC-BAE9986C9608}" dt="2023-02-02T01:33:45.736" v="2953" actId="1076"/>
          <ac:spMkLst>
            <pc:docMk/>
            <pc:sldMk cId="2404755812" sldId="288"/>
            <ac:spMk id="6" creationId="{411E0FB7-A317-8D32-281D-3862F466AC24}"/>
          </ac:spMkLst>
        </pc:spChg>
      </pc:sldChg>
      <pc:sldChg chg="modSp mod ord modNotesTx">
        <pc:chgData name="Sherry Nelson" userId="ea3dde13-ed7e-4e36-9345-2441702cca9f" providerId="ADAL" clId="{D3F8431C-F6B0-4EF5-98AC-BAE9986C9608}" dt="2023-02-02T01:31:54.558" v="2923" actId="20577"/>
        <pc:sldMkLst>
          <pc:docMk/>
          <pc:sldMk cId="3825244388" sldId="289"/>
        </pc:sldMkLst>
        <pc:spChg chg="mod">
          <ac:chgData name="Sherry Nelson" userId="ea3dde13-ed7e-4e36-9345-2441702cca9f" providerId="ADAL" clId="{D3F8431C-F6B0-4EF5-98AC-BAE9986C9608}" dt="2023-02-02T00:26:10.135" v="1681" actId="14100"/>
          <ac:spMkLst>
            <pc:docMk/>
            <pc:sldMk cId="3825244388" sldId="289"/>
            <ac:spMk id="2" creationId="{B66276C6-C7F7-4F0E-0AC2-53A949CC6B7B}"/>
          </ac:spMkLst>
        </pc:spChg>
      </pc:sldChg>
      <pc:sldChg chg="modSp del">
        <pc:chgData name="Sherry Nelson" userId="ea3dde13-ed7e-4e36-9345-2441702cca9f" providerId="ADAL" clId="{D3F8431C-F6B0-4EF5-98AC-BAE9986C9608}" dt="2023-02-02T01:08:19.456" v="2588" actId="2696"/>
        <pc:sldMkLst>
          <pc:docMk/>
          <pc:sldMk cId="2670352834" sldId="290"/>
        </pc:sldMkLst>
        <pc:spChg chg="mod">
          <ac:chgData name="Sherry Nelson" userId="ea3dde13-ed7e-4e36-9345-2441702cca9f" providerId="ADAL" clId="{D3F8431C-F6B0-4EF5-98AC-BAE9986C9608}" dt="2023-02-01T16:34:52.087" v="45"/>
          <ac:spMkLst>
            <pc:docMk/>
            <pc:sldMk cId="2670352834" sldId="290"/>
            <ac:spMk id="3" creationId="{C07D7291-B08F-8DF2-4573-AC620154C36D}"/>
          </ac:spMkLst>
        </pc:spChg>
      </pc:sldChg>
      <pc:sldChg chg="modSp mod modNotesTx">
        <pc:chgData name="Sherry Nelson" userId="ea3dde13-ed7e-4e36-9345-2441702cca9f" providerId="ADAL" clId="{D3F8431C-F6B0-4EF5-98AC-BAE9986C9608}" dt="2023-02-02T23:42:16.334" v="3426" actId="6549"/>
        <pc:sldMkLst>
          <pc:docMk/>
          <pc:sldMk cId="1436970005" sldId="291"/>
        </pc:sldMkLst>
        <pc:spChg chg="mod">
          <ac:chgData name="Sherry Nelson" userId="ea3dde13-ed7e-4e36-9345-2441702cca9f" providerId="ADAL" clId="{D3F8431C-F6B0-4EF5-98AC-BAE9986C9608}" dt="2023-02-02T01:30:11.145" v="2869" actId="1076"/>
          <ac:spMkLst>
            <pc:docMk/>
            <pc:sldMk cId="1436970005" sldId="291"/>
            <ac:spMk id="2" creationId="{124A2F09-92B6-E9B9-E4DC-6AE732F9F984}"/>
          </ac:spMkLst>
        </pc:spChg>
        <pc:spChg chg="mod">
          <ac:chgData name="Sherry Nelson" userId="ea3dde13-ed7e-4e36-9345-2441702cca9f" providerId="ADAL" clId="{D3F8431C-F6B0-4EF5-98AC-BAE9986C9608}" dt="2023-02-02T23:42:16.334" v="3426" actId="6549"/>
          <ac:spMkLst>
            <pc:docMk/>
            <pc:sldMk cId="1436970005" sldId="291"/>
            <ac:spMk id="3" creationId="{D7C4820C-9211-9443-75B2-873E0A20B339}"/>
          </ac:spMkLst>
        </pc:spChg>
      </pc:sldChg>
      <pc:sldChg chg="modSp mod ord modNotesTx">
        <pc:chgData name="Sherry Nelson" userId="ea3dde13-ed7e-4e36-9345-2441702cca9f" providerId="ADAL" clId="{D3F8431C-F6B0-4EF5-98AC-BAE9986C9608}" dt="2023-02-02T23:42:02.655" v="3421"/>
        <pc:sldMkLst>
          <pc:docMk/>
          <pc:sldMk cId="1527842254" sldId="466"/>
        </pc:sldMkLst>
        <pc:spChg chg="mod">
          <ac:chgData name="Sherry Nelson" userId="ea3dde13-ed7e-4e36-9345-2441702cca9f" providerId="ADAL" clId="{D3F8431C-F6B0-4EF5-98AC-BAE9986C9608}" dt="2023-02-01T16:45:54.345" v="372" actId="1076"/>
          <ac:spMkLst>
            <pc:docMk/>
            <pc:sldMk cId="1527842254" sldId="466"/>
            <ac:spMk id="2" creationId="{C1D7114B-F2B2-A6F1-090F-98448C4E181C}"/>
          </ac:spMkLst>
        </pc:spChg>
        <pc:spChg chg="mod">
          <ac:chgData name="Sherry Nelson" userId="ea3dde13-ed7e-4e36-9345-2441702cca9f" providerId="ADAL" clId="{D3F8431C-F6B0-4EF5-98AC-BAE9986C9608}" dt="2023-02-01T16:44:58.086" v="349" actId="1076"/>
          <ac:spMkLst>
            <pc:docMk/>
            <pc:sldMk cId="1527842254" sldId="466"/>
            <ac:spMk id="8" creationId="{276F75BD-DDD6-F7BD-06E3-76F57C07C5AF}"/>
          </ac:spMkLst>
        </pc:spChg>
      </pc:sldChg>
      <pc:sldChg chg="modSp mod ord modNotesTx">
        <pc:chgData name="Sherry Nelson" userId="ea3dde13-ed7e-4e36-9345-2441702cca9f" providerId="ADAL" clId="{D3F8431C-F6B0-4EF5-98AC-BAE9986C9608}" dt="2023-02-02T23:47:01.006" v="3472" actId="20577"/>
        <pc:sldMkLst>
          <pc:docMk/>
          <pc:sldMk cId="568701116" sldId="468"/>
        </pc:sldMkLst>
        <pc:spChg chg="mod">
          <ac:chgData name="Sherry Nelson" userId="ea3dde13-ed7e-4e36-9345-2441702cca9f" providerId="ADAL" clId="{D3F8431C-F6B0-4EF5-98AC-BAE9986C9608}" dt="2023-02-02T01:33:25.671" v="2940" actId="20577"/>
          <ac:spMkLst>
            <pc:docMk/>
            <pc:sldMk cId="568701116" sldId="468"/>
            <ac:spMk id="8" creationId="{276F75BD-DDD6-F7BD-06E3-76F57C07C5AF}"/>
          </ac:spMkLst>
        </pc:spChg>
      </pc:sldChg>
      <pc:sldChg chg="addSp delSp modSp del mod">
        <pc:chgData name="Sherry Nelson" userId="ea3dde13-ed7e-4e36-9345-2441702cca9f" providerId="ADAL" clId="{D3F8431C-F6B0-4EF5-98AC-BAE9986C9608}" dt="2023-02-02T01:08:46.995" v="2591" actId="2696"/>
        <pc:sldMkLst>
          <pc:docMk/>
          <pc:sldMk cId="4003252247" sldId="469"/>
        </pc:sldMkLst>
        <pc:spChg chg="mod">
          <ac:chgData name="Sherry Nelson" userId="ea3dde13-ed7e-4e36-9345-2441702cca9f" providerId="ADAL" clId="{D3F8431C-F6B0-4EF5-98AC-BAE9986C9608}" dt="2023-02-01T17:11:22.670" v="964" actId="1076"/>
          <ac:spMkLst>
            <pc:docMk/>
            <pc:sldMk cId="4003252247" sldId="469"/>
            <ac:spMk id="2" creationId="{7B480E23-F0FD-7361-A11C-0B1E52F6C8C7}"/>
          </ac:spMkLst>
        </pc:spChg>
        <pc:spChg chg="mod">
          <ac:chgData name="Sherry Nelson" userId="ea3dde13-ed7e-4e36-9345-2441702cca9f" providerId="ADAL" clId="{D3F8431C-F6B0-4EF5-98AC-BAE9986C9608}" dt="2023-02-01T17:11:29.367" v="965" actId="1076"/>
          <ac:spMkLst>
            <pc:docMk/>
            <pc:sldMk cId="4003252247" sldId="469"/>
            <ac:spMk id="3" creationId="{0FB78E58-4B63-835F-6EC2-98101080407B}"/>
          </ac:spMkLst>
        </pc:spChg>
        <pc:spChg chg="add del mod">
          <ac:chgData name="Sherry Nelson" userId="ea3dde13-ed7e-4e36-9345-2441702cca9f" providerId="ADAL" clId="{D3F8431C-F6B0-4EF5-98AC-BAE9986C9608}" dt="2023-02-01T17:11:12.664" v="962" actId="478"/>
          <ac:spMkLst>
            <pc:docMk/>
            <pc:sldMk cId="4003252247" sldId="469"/>
            <ac:spMk id="5" creationId="{ED6C427C-D592-AEBC-2E5B-34BFDA16F399}"/>
          </ac:spMkLst>
        </pc:spChg>
        <pc:spChg chg="add mod">
          <ac:chgData name="Sherry Nelson" userId="ea3dde13-ed7e-4e36-9345-2441702cca9f" providerId="ADAL" clId="{D3F8431C-F6B0-4EF5-98AC-BAE9986C9608}" dt="2023-02-01T17:11:57.370" v="993" actId="1076"/>
          <ac:spMkLst>
            <pc:docMk/>
            <pc:sldMk cId="4003252247" sldId="469"/>
            <ac:spMk id="6" creationId="{E8D7935B-4BD0-DF1E-B4C3-8249D6651C31}"/>
          </ac:spMkLst>
        </pc:spChg>
      </pc:sldChg>
      <pc:sldChg chg="addSp delSp modSp mod ord modNotesTx">
        <pc:chgData name="Sherry Nelson" userId="ea3dde13-ed7e-4e36-9345-2441702cca9f" providerId="ADAL" clId="{D3F8431C-F6B0-4EF5-98AC-BAE9986C9608}" dt="2023-02-02T23:34:26.133" v="3410" actId="20577"/>
        <pc:sldMkLst>
          <pc:docMk/>
          <pc:sldMk cId="2826079171" sldId="470"/>
        </pc:sldMkLst>
        <pc:spChg chg="mod">
          <ac:chgData name="Sherry Nelson" userId="ea3dde13-ed7e-4e36-9345-2441702cca9f" providerId="ADAL" clId="{D3F8431C-F6B0-4EF5-98AC-BAE9986C9608}" dt="2023-02-02T01:13:09.018" v="2652" actId="20577"/>
          <ac:spMkLst>
            <pc:docMk/>
            <pc:sldMk cId="2826079171" sldId="470"/>
            <ac:spMk id="2" creationId="{C1D7114B-F2B2-A6F1-090F-98448C4E181C}"/>
          </ac:spMkLst>
        </pc:spChg>
        <pc:spChg chg="mod">
          <ac:chgData name="Sherry Nelson" userId="ea3dde13-ed7e-4e36-9345-2441702cca9f" providerId="ADAL" clId="{D3F8431C-F6B0-4EF5-98AC-BAE9986C9608}" dt="2023-02-02T01:31:45.592" v="2915" actId="20577"/>
          <ac:spMkLst>
            <pc:docMk/>
            <pc:sldMk cId="2826079171" sldId="470"/>
            <ac:spMk id="3" creationId="{A532BFD5-FEC1-0C8D-E6DF-1B2C18CEE5D9}"/>
          </ac:spMkLst>
        </pc:spChg>
        <pc:spChg chg="add del mod">
          <ac:chgData name="Sherry Nelson" userId="ea3dde13-ed7e-4e36-9345-2441702cca9f" providerId="ADAL" clId="{D3F8431C-F6B0-4EF5-98AC-BAE9986C9608}" dt="2023-02-02T00:45:19.455" v="2094" actId="478"/>
          <ac:spMkLst>
            <pc:docMk/>
            <pc:sldMk cId="2826079171" sldId="470"/>
            <ac:spMk id="5" creationId="{6E9CF946-93C2-5E4D-2274-1F4673A35CCF}"/>
          </ac:spMkLst>
        </pc:spChg>
      </pc:sldChg>
      <pc:sldChg chg="addSp delSp modSp new mod ord modNotesTx">
        <pc:chgData name="Sherry Nelson" userId="ea3dde13-ed7e-4e36-9345-2441702cca9f" providerId="ADAL" clId="{D3F8431C-F6B0-4EF5-98AC-BAE9986C9608}" dt="2023-02-02T23:55:36.560" v="3616" actId="20577"/>
        <pc:sldMkLst>
          <pc:docMk/>
          <pc:sldMk cId="817474942" sldId="471"/>
        </pc:sldMkLst>
        <pc:spChg chg="mod">
          <ac:chgData name="Sherry Nelson" userId="ea3dde13-ed7e-4e36-9345-2441702cca9f" providerId="ADAL" clId="{D3F8431C-F6B0-4EF5-98AC-BAE9986C9608}" dt="2023-02-02T01:35:28.399" v="2985" actId="1076"/>
          <ac:spMkLst>
            <pc:docMk/>
            <pc:sldMk cId="817474942" sldId="471"/>
            <ac:spMk id="2" creationId="{4983D494-8BE8-36D0-90ED-9CE970C54F62}"/>
          </ac:spMkLst>
        </pc:spChg>
        <pc:spChg chg="mod">
          <ac:chgData name="Sherry Nelson" userId="ea3dde13-ed7e-4e36-9345-2441702cca9f" providerId="ADAL" clId="{D3F8431C-F6B0-4EF5-98AC-BAE9986C9608}" dt="2023-02-02T23:55:36.560" v="3616" actId="20577"/>
          <ac:spMkLst>
            <pc:docMk/>
            <pc:sldMk cId="817474942" sldId="471"/>
            <ac:spMk id="3" creationId="{7DF728F3-3521-171A-4ED7-4F92DEC16C9A}"/>
          </ac:spMkLst>
        </pc:spChg>
        <pc:spChg chg="add del mod">
          <ac:chgData name="Sherry Nelson" userId="ea3dde13-ed7e-4e36-9345-2441702cca9f" providerId="ADAL" clId="{D3F8431C-F6B0-4EF5-98AC-BAE9986C9608}" dt="2023-02-02T01:06:53.528" v="2575" actId="478"/>
          <ac:spMkLst>
            <pc:docMk/>
            <pc:sldMk cId="817474942" sldId="471"/>
            <ac:spMk id="5" creationId="{46B6FC49-5A54-71CA-BD57-9E43D5428A85}"/>
          </ac:spMkLst>
        </pc:spChg>
        <pc:spChg chg="add del mod">
          <ac:chgData name="Sherry Nelson" userId="ea3dde13-ed7e-4e36-9345-2441702cca9f" providerId="ADAL" clId="{D3F8431C-F6B0-4EF5-98AC-BAE9986C9608}" dt="2023-02-02T01:23:16.144" v="2804" actId="478"/>
          <ac:spMkLst>
            <pc:docMk/>
            <pc:sldMk cId="817474942" sldId="471"/>
            <ac:spMk id="6" creationId="{59F2F650-57C6-FE7D-5629-3C95DE3054E5}"/>
          </ac:spMkLst>
        </pc:spChg>
      </pc:sldChg>
      <pc:sldChg chg="delSp modSp new mod">
        <pc:chgData name="Sherry Nelson" userId="ea3dde13-ed7e-4e36-9345-2441702cca9f" providerId="ADAL" clId="{D3F8431C-F6B0-4EF5-98AC-BAE9986C9608}" dt="2023-02-02T01:43:47.162" v="3170" actId="1076"/>
        <pc:sldMkLst>
          <pc:docMk/>
          <pc:sldMk cId="499430356" sldId="472"/>
        </pc:sldMkLst>
        <pc:spChg chg="mod">
          <ac:chgData name="Sherry Nelson" userId="ea3dde13-ed7e-4e36-9345-2441702cca9f" providerId="ADAL" clId="{D3F8431C-F6B0-4EF5-98AC-BAE9986C9608}" dt="2023-02-02T01:43:47.162" v="3170" actId="1076"/>
          <ac:spMkLst>
            <pc:docMk/>
            <pc:sldMk cId="499430356" sldId="472"/>
            <ac:spMk id="2" creationId="{02914633-2F66-59AC-CE04-E68FF72F60CA}"/>
          </ac:spMkLst>
        </pc:spChg>
        <pc:spChg chg="del">
          <ac:chgData name="Sherry Nelson" userId="ea3dde13-ed7e-4e36-9345-2441702cca9f" providerId="ADAL" clId="{D3F8431C-F6B0-4EF5-98AC-BAE9986C9608}" dt="2023-02-02T01:22:15.069" v="2803" actId="478"/>
          <ac:spMkLst>
            <pc:docMk/>
            <pc:sldMk cId="499430356" sldId="472"/>
            <ac:spMk id="3" creationId="{4F61DC1C-1ACB-D01C-9A6F-8175E04ECA23}"/>
          </ac:spMkLst>
        </pc:spChg>
      </pc:sldChg>
      <pc:sldChg chg="modSp del mod">
        <pc:chgData name="Sherry Nelson" userId="ea3dde13-ed7e-4e36-9345-2441702cca9f" providerId="ADAL" clId="{D3F8431C-F6B0-4EF5-98AC-BAE9986C9608}" dt="2023-02-02T00:25:57.766" v="1680" actId="2696"/>
        <pc:sldMkLst>
          <pc:docMk/>
          <pc:sldMk cId="3554910892" sldId="472"/>
        </pc:sldMkLst>
        <pc:spChg chg="mod">
          <ac:chgData name="Sherry Nelson" userId="ea3dde13-ed7e-4e36-9345-2441702cca9f" providerId="ADAL" clId="{D3F8431C-F6B0-4EF5-98AC-BAE9986C9608}" dt="2023-02-01T17:30:41.476" v="1027" actId="1076"/>
          <ac:spMkLst>
            <pc:docMk/>
            <pc:sldMk cId="3554910892" sldId="472"/>
            <ac:spMk id="2" creationId="{C1D7114B-F2B2-A6F1-090F-98448C4E181C}"/>
          </ac:spMkLst>
        </pc:spChg>
        <pc:spChg chg="mod">
          <ac:chgData name="Sherry Nelson" userId="ea3dde13-ed7e-4e36-9345-2441702cca9f" providerId="ADAL" clId="{D3F8431C-F6B0-4EF5-98AC-BAE9986C9608}" dt="2023-02-02T00:13:20.239" v="1292" actId="20577"/>
          <ac:spMkLst>
            <pc:docMk/>
            <pc:sldMk cId="3554910892" sldId="472"/>
            <ac:spMk id="3" creationId="{3CB85130-32FD-4887-A955-830B48119747}"/>
          </ac:spMkLst>
        </pc:spChg>
      </pc:sldChg>
    </pc:docChg>
  </pc:docChgLst>
  <pc:docChgLst>
    <pc:chgData name="Sherry Nelson" userId="S::slnelson@sbctc.edu::ea3dde13-ed7e-4e36-9345-2441702cca9f" providerId="AD" clId="Web-{7320ABBF-47BF-4298-B7EF-609B6D0D368D}"/>
    <pc:docChg chg="modSld">
      <pc:chgData name="Sherry Nelson" userId="S::slnelson@sbctc.edu::ea3dde13-ed7e-4e36-9345-2441702cca9f" providerId="AD" clId="Web-{7320ABBF-47BF-4298-B7EF-609B6D0D368D}" dt="2023-02-01T17:16:39.634" v="6" actId="20577"/>
      <pc:docMkLst>
        <pc:docMk/>
      </pc:docMkLst>
      <pc:sldChg chg="modSp">
        <pc:chgData name="Sherry Nelson" userId="S::slnelson@sbctc.edu::ea3dde13-ed7e-4e36-9345-2441702cca9f" providerId="AD" clId="Web-{7320ABBF-47BF-4298-B7EF-609B6D0D368D}" dt="2023-02-01T17:16:39.634" v="6" actId="20577"/>
        <pc:sldMkLst>
          <pc:docMk/>
          <pc:sldMk cId="1436970005" sldId="291"/>
        </pc:sldMkLst>
        <pc:spChg chg="mod">
          <ac:chgData name="Sherry Nelson" userId="S::slnelson@sbctc.edu::ea3dde13-ed7e-4e36-9345-2441702cca9f" providerId="AD" clId="Web-{7320ABBF-47BF-4298-B7EF-609B6D0D368D}" dt="2023-02-01T17:16:39.634" v="6" actId="20577"/>
          <ac:spMkLst>
            <pc:docMk/>
            <pc:sldMk cId="1436970005" sldId="291"/>
            <ac:spMk id="3" creationId="{D7C4820C-9211-9443-75B2-873E0A20B339}"/>
          </ac:spMkLst>
        </pc:spChg>
      </pc:sldChg>
    </pc:docChg>
  </pc:docChgLst>
  <pc:docChgLst>
    <pc:chgData name="Sherry Nelson" userId="S::slnelson@sbctc.edu::ea3dde13-ed7e-4e36-9345-2441702cca9f" providerId="AD" clId="Web-{ECAE0534-980C-B07B-33A0-9D46121F0973}"/>
    <pc:docChg chg="modSld">
      <pc:chgData name="Sherry Nelson" userId="S::slnelson@sbctc.edu::ea3dde13-ed7e-4e36-9345-2441702cca9f" providerId="AD" clId="Web-{ECAE0534-980C-B07B-33A0-9D46121F0973}" dt="2023-02-02T16:28:18.743" v="141" actId="20577"/>
      <pc:docMkLst>
        <pc:docMk/>
      </pc:docMkLst>
      <pc:sldChg chg="modSp">
        <pc:chgData name="Sherry Nelson" userId="S::slnelson@sbctc.edu::ea3dde13-ed7e-4e36-9345-2441702cca9f" providerId="AD" clId="Web-{ECAE0534-980C-B07B-33A0-9D46121F0973}" dt="2023-02-02T16:28:18.743" v="141" actId="20577"/>
        <pc:sldMkLst>
          <pc:docMk/>
          <pc:sldMk cId="3929591513" sldId="258"/>
        </pc:sldMkLst>
        <pc:spChg chg="mod">
          <ac:chgData name="Sherry Nelson" userId="S::slnelson@sbctc.edu::ea3dde13-ed7e-4e36-9345-2441702cca9f" providerId="AD" clId="Web-{ECAE0534-980C-B07B-33A0-9D46121F0973}" dt="2023-02-02T16:28:18.743" v="141" actId="20577"/>
          <ac:spMkLst>
            <pc:docMk/>
            <pc:sldMk cId="3929591513" sldId="258"/>
            <ac:spMk id="5" creationId="{973B53AA-8215-355C-E655-AAF426AA3F9D}"/>
          </ac:spMkLst>
        </pc:spChg>
      </pc:sldChg>
      <pc:sldChg chg="delSp modSp">
        <pc:chgData name="Sherry Nelson" userId="S::slnelson@sbctc.edu::ea3dde13-ed7e-4e36-9345-2441702cca9f" providerId="AD" clId="Web-{ECAE0534-980C-B07B-33A0-9D46121F0973}" dt="2023-02-02T16:27:50.742" v="134" actId="14100"/>
        <pc:sldMkLst>
          <pc:docMk/>
          <pc:sldMk cId="2404755812" sldId="288"/>
        </pc:sldMkLst>
        <pc:spChg chg="mod">
          <ac:chgData name="Sherry Nelson" userId="S::slnelson@sbctc.edu::ea3dde13-ed7e-4e36-9345-2441702cca9f" providerId="AD" clId="Web-{ECAE0534-980C-B07B-33A0-9D46121F0973}" dt="2023-02-02T16:27:50.742" v="134" actId="14100"/>
          <ac:spMkLst>
            <pc:docMk/>
            <pc:sldMk cId="2404755812" sldId="288"/>
            <ac:spMk id="3" creationId="{9F2D29D3-6ABE-7AC2-2227-F128F3E481E5}"/>
          </ac:spMkLst>
        </pc:spChg>
        <pc:spChg chg="del">
          <ac:chgData name="Sherry Nelson" userId="S::slnelson@sbctc.edu::ea3dde13-ed7e-4e36-9345-2441702cca9f" providerId="AD" clId="Web-{ECAE0534-980C-B07B-33A0-9D46121F0973}" dt="2023-02-02T16:19:37.214" v="3"/>
          <ac:spMkLst>
            <pc:docMk/>
            <pc:sldMk cId="2404755812" sldId="288"/>
            <ac:spMk id="6" creationId="{411E0FB7-A317-8D32-281D-3862F466AC24}"/>
          </ac:spMkLst>
        </pc:spChg>
      </pc:sldChg>
    </pc:docChg>
  </pc:docChgLst>
  <pc:docChgLst>
    <pc:chgData name="Sherry Nelson" userId="S::slnelson@sbctc.edu::ea3dde13-ed7e-4e36-9345-2441702cca9f" providerId="AD" clId="Web-{43C240A0-25DD-4D5D-98D5-0DE55C1C1440}"/>
    <pc:docChg chg="modSld">
      <pc:chgData name="Sherry Nelson" userId="S::slnelson@sbctc.edu::ea3dde13-ed7e-4e36-9345-2441702cca9f" providerId="AD" clId="Web-{43C240A0-25DD-4D5D-98D5-0DE55C1C1440}" dt="2023-02-03T00:07:24.393" v="28" actId="20577"/>
      <pc:docMkLst>
        <pc:docMk/>
      </pc:docMkLst>
      <pc:sldChg chg="modSp">
        <pc:chgData name="Sherry Nelson" userId="S::slnelson@sbctc.edu::ea3dde13-ed7e-4e36-9345-2441702cca9f" providerId="AD" clId="Web-{43C240A0-25DD-4D5D-98D5-0DE55C1C1440}" dt="2023-02-03T00:05:00.014" v="5" actId="20577"/>
        <pc:sldMkLst>
          <pc:docMk/>
          <pc:sldMk cId="3929591513" sldId="258"/>
        </pc:sldMkLst>
        <pc:spChg chg="mod">
          <ac:chgData name="Sherry Nelson" userId="S::slnelson@sbctc.edu::ea3dde13-ed7e-4e36-9345-2441702cca9f" providerId="AD" clId="Web-{43C240A0-25DD-4D5D-98D5-0DE55C1C1440}" dt="2023-02-03T00:04:29.747" v="0" actId="20577"/>
          <ac:spMkLst>
            <pc:docMk/>
            <pc:sldMk cId="3929591513" sldId="258"/>
            <ac:spMk id="2" creationId="{00000000-0000-0000-0000-000000000000}"/>
          </ac:spMkLst>
        </pc:spChg>
        <pc:spChg chg="mod">
          <ac:chgData name="Sherry Nelson" userId="S::slnelson@sbctc.edu::ea3dde13-ed7e-4e36-9345-2441702cca9f" providerId="AD" clId="Web-{43C240A0-25DD-4D5D-98D5-0DE55C1C1440}" dt="2023-02-03T00:05:00.014" v="5" actId="20577"/>
          <ac:spMkLst>
            <pc:docMk/>
            <pc:sldMk cId="3929591513" sldId="258"/>
            <ac:spMk id="4" creationId="{00000000-0000-0000-0000-000000000000}"/>
          </ac:spMkLst>
        </pc:spChg>
      </pc:sldChg>
      <pc:sldChg chg="modSp">
        <pc:chgData name="Sherry Nelson" userId="S::slnelson@sbctc.edu::ea3dde13-ed7e-4e36-9345-2441702cca9f" providerId="AD" clId="Web-{43C240A0-25DD-4D5D-98D5-0DE55C1C1440}" dt="2023-02-03T00:06:51.267" v="22" actId="20577"/>
        <pc:sldMkLst>
          <pc:docMk/>
          <pc:sldMk cId="2404755812" sldId="288"/>
        </pc:sldMkLst>
        <pc:spChg chg="mod">
          <ac:chgData name="Sherry Nelson" userId="S::slnelson@sbctc.edu::ea3dde13-ed7e-4e36-9345-2441702cca9f" providerId="AD" clId="Web-{43C240A0-25DD-4D5D-98D5-0DE55C1C1440}" dt="2023-02-03T00:06:36.970" v="20" actId="14100"/>
          <ac:spMkLst>
            <pc:docMk/>
            <pc:sldMk cId="2404755812" sldId="288"/>
            <ac:spMk id="2" creationId="{0FDFCD89-E72E-57F1-BFCC-43B3CB64E4EA}"/>
          </ac:spMkLst>
        </pc:spChg>
        <pc:spChg chg="mod">
          <ac:chgData name="Sherry Nelson" userId="S::slnelson@sbctc.edu::ea3dde13-ed7e-4e36-9345-2441702cca9f" providerId="AD" clId="Web-{43C240A0-25DD-4D5D-98D5-0DE55C1C1440}" dt="2023-02-03T00:06:51.267" v="22" actId="20577"/>
          <ac:spMkLst>
            <pc:docMk/>
            <pc:sldMk cId="2404755812" sldId="288"/>
            <ac:spMk id="3" creationId="{9F2D29D3-6ABE-7AC2-2227-F128F3E481E5}"/>
          </ac:spMkLst>
        </pc:spChg>
      </pc:sldChg>
      <pc:sldChg chg="modSp">
        <pc:chgData name="Sherry Nelson" userId="S::slnelson@sbctc.edu::ea3dde13-ed7e-4e36-9345-2441702cca9f" providerId="AD" clId="Web-{43C240A0-25DD-4D5D-98D5-0DE55C1C1440}" dt="2023-02-03T00:06:23.938" v="18" actId="14100"/>
        <pc:sldMkLst>
          <pc:docMk/>
          <pc:sldMk cId="3825244388" sldId="289"/>
        </pc:sldMkLst>
        <pc:spChg chg="mod">
          <ac:chgData name="Sherry Nelson" userId="S::slnelson@sbctc.edu::ea3dde13-ed7e-4e36-9345-2441702cca9f" providerId="AD" clId="Web-{43C240A0-25DD-4D5D-98D5-0DE55C1C1440}" dt="2023-02-03T00:06:23.938" v="18" actId="14100"/>
          <ac:spMkLst>
            <pc:docMk/>
            <pc:sldMk cId="3825244388" sldId="289"/>
            <ac:spMk id="3" creationId="{3F2E6930-4277-1B41-3C91-88094959BB94}"/>
          </ac:spMkLst>
        </pc:spChg>
      </pc:sldChg>
      <pc:sldChg chg="modSp">
        <pc:chgData name="Sherry Nelson" userId="S::slnelson@sbctc.edu::ea3dde13-ed7e-4e36-9345-2441702cca9f" providerId="AD" clId="Web-{43C240A0-25DD-4D5D-98D5-0DE55C1C1440}" dt="2023-02-03T00:05:36.781" v="8" actId="20577"/>
        <pc:sldMkLst>
          <pc:docMk/>
          <pc:sldMk cId="1436970005" sldId="291"/>
        </pc:sldMkLst>
        <pc:spChg chg="mod">
          <ac:chgData name="Sherry Nelson" userId="S::slnelson@sbctc.edu::ea3dde13-ed7e-4e36-9345-2441702cca9f" providerId="AD" clId="Web-{43C240A0-25DD-4D5D-98D5-0DE55C1C1440}" dt="2023-02-03T00:05:36.781" v="8" actId="20577"/>
          <ac:spMkLst>
            <pc:docMk/>
            <pc:sldMk cId="1436970005" sldId="291"/>
            <ac:spMk id="3" creationId="{D7C4820C-9211-9443-75B2-873E0A20B339}"/>
          </ac:spMkLst>
        </pc:spChg>
      </pc:sldChg>
      <pc:sldChg chg="modSp">
        <pc:chgData name="Sherry Nelson" userId="S::slnelson@sbctc.edu::ea3dde13-ed7e-4e36-9345-2441702cca9f" providerId="AD" clId="Web-{43C240A0-25DD-4D5D-98D5-0DE55C1C1440}" dt="2023-02-03T00:07:10.018" v="25" actId="20577"/>
        <pc:sldMkLst>
          <pc:docMk/>
          <pc:sldMk cId="568701116" sldId="468"/>
        </pc:sldMkLst>
        <pc:spChg chg="mod">
          <ac:chgData name="Sherry Nelson" userId="S::slnelson@sbctc.edu::ea3dde13-ed7e-4e36-9345-2441702cca9f" providerId="AD" clId="Web-{43C240A0-25DD-4D5D-98D5-0DE55C1C1440}" dt="2023-02-03T00:07:04.174" v="23" actId="20577"/>
          <ac:spMkLst>
            <pc:docMk/>
            <pc:sldMk cId="568701116" sldId="468"/>
            <ac:spMk id="2" creationId="{C1D7114B-F2B2-A6F1-090F-98448C4E181C}"/>
          </ac:spMkLst>
        </pc:spChg>
        <pc:spChg chg="mod">
          <ac:chgData name="Sherry Nelson" userId="S::slnelson@sbctc.edu::ea3dde13-ed7e-4e36-9345-2441702cca9f" providerId="AD" clId="Web-{43C240A0-25DD-4D5D-98D5-0DE55C1C1440}" dt="2023-02-03T00:07:10.018" v="25" actId="20577"/>
          <ac:spMkLst>
            <pc:docMk/>
            <pc:sldMk cId="568701116" sldId="468"/>
            <ac:spMk id="8" creationId="{276F75BD-DDD6-F7BD-06E3-76F57C07C5AF}"/>
          </ac:spMkLst>
        </pc:spChg>
      </pc:sldChg>
      <pc:sldChg chg="modSp">
        <pc:chgData name="Sherry Nelson" userId="S::slnelson@sbctc.edu::ea3dde13-ed7e-4e36-9345-2441702cca9f" providerId="AD" clId="Web-{43C240A0-25DD-4D5D-98D5-0DE55C1C1440}" dt="2023-02-03T00:05:58.516" v="13" actId="20577"/>
        <pc:sldMkLst>
          <pc:docMk/>
          <pc:sldMk cId="2826079171" sldId="470"/>
        </pc:sldMkLst>
        <pc:spChg chg="mod">
          <ac:chgData name="Sherry Nelson" userId="S::slnelson@sbctc.edu::ea3dde13-ed7e-4e36-9345-2441702cca9f" providerId="AD" clId="Web-{43C240A0-25DD-4D5D-98D5-0DE55C1C1440}" dt="2023-02-03T00:05:43.640" v="9" actId="20577"/>
          <ac:spMkLst>
            <pc:docMk/>
            <pc:sldMk cId="2826079171" sldId="470"/>
            <ac:spMk id="2" creationId="{C1D7114B-F2B2-A6F1-090F-98448C4E181C}"/>
          </ac:spMkLst>
        </pc:spChg>
        <pc:spChg chg="mod">
          <ac:chgData name="Sherry Nelson" userId="S::slnelson@sbctc.edu::ea3dde13-ed7e-4e36-9345-2441702cca9f" providerId="AD" clId="Web-{43C240A0-25DD-4D5D-98D5-0DE55C1C1440}" dt="2023-02-03T00:05:58.516" v="13" actId="20577"/>
          <ac:spMkLst>
            <pc:docMk/>
            <pc:sldMk cId="2826079171" sldId="470"/>
            <ac:spMk id="3" creationId="{A532BFD5-FEC1-0C8D-E6DF-1B2C18CEE5D9}"/>
          </ac:spMkLst>
        </pc:spChg>
      </pc:sldChg>
      <pc:sldChg chg="modSp">
        <pc:chgData name="Sherry Nelson" userId="S::slnelson@sbctc.edu::ea3dde13-ed7e-4e36-9345-2441702cca9f" providerId="AD" clId="Web-{43C240A0-25DD-4D5D-98D5-0DE55C1C1440}" dt="2023-02-03T00:07:24.393" v="28" actId="20577"/>
        <pc:sldMkLst>
          <pc:docMk/>
          <pc:sldMk cId="817474942" sldId="471"/>
        </pc:sldMkLst>
        <pc:spChg chg="mod">
          <ac:chgData name="Sherry Nelson" userId="S::slnelson@sbctc.edu::ea3dde13-ed7e-4e36-9345-2441702cca9f" providerId="AD" clId="Web-{43C240A0-25DD-4D5D-98D5-0DE55C1C1440}" dt="2023-02-03T00:07:24.393" v="28" actId="20577"/>
          <ac:spMkLst>
            <pc:docMk/>
            <pc:sldMk cId="817474942" sldId="471"/>
            <ac:spMk id="3" creationId="{7DF728F3-3521-171A-4ED7-4F92DEC16C9A}"/>
          </ac:spMkLst>
        </pc:spChg>
      </pc:sldChg>
    </pc:docChg>
  </pc:docChgLst>
  <pc:docChgLst>
    <pc:chgData name="Sherry Nelson" userId="ea3dde13-ed7e-4e36-9345-2441702cca9f" providerId="ADAL" clId="{2BFDD16A-112D-40D8-BFC0-E434CA3FC118}"/>
    <pc:docChg chg="custSel modSld">
      <pc:chgData name="Sherry Nelson" userId="ea3dde13-ed7e-4e36-9345-2441702cca9f" providerId="ADAL" clId="{2BFDD16A-112D-40D8-BFC0-E434CA3FC118}" dt="2023-02-03T00:43:54.101" v="22" actId="1076"/>
      <pc:docMkLst>
        <pc:docMk/>
      </pc:docMkLst>
      <pc:sldChg chg="modSp mod">
        <pc:chgData name="Sherry Nelson" userId="ea3dde13-ed7e-4e36-9345-2441702cca9f" providerId="ADAL" clId="{2BFDD16A-112D-40D8-BFC0-E434CA3FC118}" dt="2023-02-03T00:43:04.425" v="3"/>
        <pc:sldMkLst>
          <pc:docMk/>
          <pc:sldMk cId="817474942" sldId="471"/>
        </pc:sldMkLst>
        <pc:spChg chg="mod">
          <ac:chgData name="Sherry Nelson" userId="ea3dde13-ed7e-4e36-9345-2441702cca9f" providerId="ADAL" clId="{2BFDD16A-112D-40D8-BFC0-E434CA3FC118}" dt="2023-02-03T00:43:04.425" v="3"/>
          <ac:spMkLst>
            <pc:docMk/>
            <pc:sldMk cId="817474942" sldId="471"/>
            <ac:spMk id="3" creationId="{7DF728F3-3521-171A-4ED7-4F92DEC16C9A}"/>
          </ac:spMkLst>
        </pc:spChg>
      </pc:sldChg>
      <pc:sldChg chg="modSp mod">
        <pc:chgData name="Sherry Nelson" userId="ea3dde13-ed7e-4e36-9345-2441702cca9f" providerId="ADAL" clId="{2BFDD16A-112D-40D8-BFC0-E434CA3FC118}" dt="2023-02-03T00:43:54.101" v="22" actId="1076"/>
        <pc:sldMkLst>
          <pc:docMk/>
          <pc:sldMk cId="499430356" sldId="472"/>
        </pc:sldMkLst>
        <pc:spChg chg="mod">
          <ac:chgData name="Sherry Nelson" userId="ea3dde13-ed7e-4e36-9345-2441702cca9f" providerId="ADAL" clId="{2BFDD16A-112D-40D8-BFC0-E434CA3FC118}" dt="2023-02-03T00:43:54.101" v="22" actId="1076"/>
          <ac:spMkLst>
            <pc:docMk/>
            <pc:sldMk cId="499430356" sldId="472"/>
            <ac:spMk id="2" creationId="{02914633-2F66-59AC-CE04-E68FF72F60C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54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9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Grant intro, Pat/Beth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99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Grant  with RK backup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356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Reuth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11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7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Grant to Reuth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22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Ray 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384A02-D147-49A8-A06D-A5C08FF69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76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2317813" y="0"/>
            <a:ext cx="6829477" cy="3749964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/>
              <a:t>Presenter(s)</a:t>
            </a:r>
            <a:br>
              <a:rPr lang="en-US"/>
            </a:br>
            <a:r>
              <a:rPr lang="en-US"/>
              <a:t>Month Day, Year</a:t>
            </a:r>
          </a:p>
        </p:txBody>
      </p:sp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2/2/2023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2/2/2023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9540" y="294198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19540" y="1174172"/>
            <a:ext cx="8336975" cy="496685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7898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2/2/2023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2/2/2023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2/2/2023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2/2/2023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2/2/2023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2/2/2023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2/2/2023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2/2/2023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7494" y="528406"/>
            <a:ext cx="1828800" cy="424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resources/documents/colleges-staff/it-support/ctclink-governance/ctclink-guiding-principle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tclinkreferencecenter.ctclink.us/m/112604/l/1589391-enhancement-request-statu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tclinkreferencecenter.ctclink.us/m/112604/l/1589391-enhancement-request-status#approved-not-yet-deployed" TargetMode="External"/><Relationship Id="rId5" Type="http://schemas.openxmlformats.org/officeDocument/2006/relationships/hyperlink" Target="https://ctclinkreferencecenter.ctclink.us/m/112604/l/1626190-enhancement-request-process-and-form" TargetMode="External"/><Relationship Id="rId4" Type="http://schemas.openxmlformats.org/officeDocument/2006/relationships/hyperlink" Target="https://media.screensteps.com/attachment_assets/assets/006/383/982/original/NEW%20WG%20Enhancement%20Request%20Form%20-%20add%20title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tclinkreferencecenter.ctclink.us/m/PMO_Info/l/1625563-fa-satisfactory-academic-progress-sap-project-information-guid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tclinkreferencecenter.ctclink.us/m/PMO_Info/l/1616866-overview-of-guided-pathway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bctc.edu/resources/documents/colleges-staff/it-support/erp/ctclink-accessibility/ctclink-cs-image-27-overview-2022-12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bctc.edu/colleges-staff/it-support/erp-support/forum-past-meetings" TargetMode="External"/><Relationship Id="rId5" Type="http://schemas.openxmlformats.org/officeDocument/2006/relationships/hyperlink" Target="https://www.sbctc.edu/resources/documents/colleges-staff/it-support/erp/accessibility-ctclink-forum/accessibility-and-ctclink-forum-2023-01.pptx" TargetMode="External"/><Relationship Id="rId4" Type="http://schemas.openxmlformats.org/officeDocument/2006/relationships/hyperlink" Target="https://www.sbctc.edu/resources/documents/colleges-staff/it-support/erp/ctclink-accessibility/ctclink-cs-image-27-supplemental-accessibility-information-2022-12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855" y="3429000"/>
            <a:ext cx="8336975" cy="580543"/>
          </a:xfrm>
        </p:spPr>
        <p:txBody>
          <a:bodyPr lIns="91440" tIns="45720" rIns="91440" bIns="45720" anchor="t"/>
          <a:lstStyle/>
          <a:p>
            <a:r>
              <a:rPr lang="en-US" sz="4400"/>
              <a:t>Ctclink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855" y="4093815"/>
            <a:ext cx="8388928" cy="422017"/>
          </a:xfrm>
        </p:spPr>
        <p:txBody>
          <a:bodyPr/>
          <a:lstStyle/>
          <a:p>
            <a:r>
              <a:rPr lang="en-US" sz="2400"/>
              <a:t>Washington State Student Services Commission (WSSSC)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70855" y="4653292"/>
            <a:ext cx="8092238" cy="2106737"/>
          </a:xfrm>
        </p:spPr>
        <p:txBody>
          <a:bodyPr lIns="91440" tIns="45720" rIns="91440" bIns="45720" anchor="t"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Grant Rodeheaver</a:t>
            </a:r>
            <a:r>
              <a:rPr lang="en-US" sz="1600"/>
              <a:t>, SBCTC Deputy Executive Director/CIO, IT Division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Pat Daniels</a:t>
            </a:r>
            <a:r>
              <a:rPr lang="en-US" sz="1600"/>
              <a:t>, Highline College, ctcLink College Collaboration Group Co-Chair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Beth Farley</a:t>
            </a:r>
            <a:r>
              <a:rPr lang="en-US" sz="1600"/>
              <a:t>, Edmonds College, ctcLink College Collaboration Group Co-Chair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Reuth Kim, </a:t>
            </a:r>
            <a:r>
              <a:rPr lang="en-US" sz="1600"/>
              <a:t>SBCTC Project Management Office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Ray Gartner, </a:t>
            </a:r>
            <a:r>
              <a:rPr lang="en-US" sz="1600"/>
              <a:t>SBCTC Application Services Director, IT Division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/>
              <a:t>Dani Bundy</a:t>
            </a:r>
            <a:r>
              <a:rPr lang="en-US" sz="1600"/>
              <a:t>, SBCTC ctcLink Support Director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/>
              <a:t>February 3, 2023</a:t>
            </a:r>
          </a:p>
        </p:txBody>
      </p:sp>
    </p:spTree>
    <p:extLst>
      <p:ext uri="{BB962C8B-B14F-4D97-AF65-F5344CB8AC3E}">
        <p14:creationId xmlns:p14="http://schemas.microsoft.com/office/powerpoint/2010/main" val="392959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2F09-92B6-E9B9-E4DC-6AE732F9F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155" y="1640770"/>
            <a:ext cx="8107680" cy="797070"/>
          </a:xfrm>
        </p:spPr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4820C-9211-9443-75B2-873E0A20B3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539" y="2304070"/>
            <a:ext cx="7602220" cy="4064073"/>
          </a:xfrm>
        </p:spPr>
        <p:txBody>
          <a:bodyPr lIns="91440" tIns="45720" rIns="91440" bIns="45720" anchor="t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/>
              <a:t>ctcLink Governance Update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Enhancement Request Ongoing Efforts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Financial Aid: Satisfactory Academic Progress &amp; Mass Packaging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Washington College Grant Policy Change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Guided Pathways &amp; ctcLink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Recent &amp; Upcoming Activities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Q &amp;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5FD0E-B66C-61E0-7BB3-C65B673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7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114B-F2B2-A6F1-090F-98448C4E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582" y="1472916"/>
            <a:ext cx="8467319" cy="671984"/>
          </a:xfrm>
        </p:spPr>
        <p:txBody>
          <a:bodyPr lIns="91440" tIns="45720" rIns="91440" bIns="45720" anchor="t"/>
          <a:lstStyle/>
          <a:p>
            <a:r>
              <a:rPr lang="en-US"/>
              <a:t>ctcLink Governance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22FB5-51BD-6D83-FAF6-BE7899C3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32BFD5-FEC1-0C8D-E6DF-1B2C18CEE5D9}"/>
              </a:ext>
            </a:extLst>
          </p:cNvPr>
          <p:cNvSpPr txBox="1"/>
          <p:nvPr/>
        </p:nvSpPr>
        <p:spPr>
          <a:xfrm>
            <a:off x="455239" y="2144900"/>
            <a:ext cx="8233522" cy="452431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>
                <a:latin typeface="+mj-lt"/>
              </a:rPr>
              <a:t>Established</a:t>
            </a:r>
          </a:p>
          <a:p>
            <a:pPr marL="914400" lvl="1" indent="-457200" defTabSz="914400">
              <a:buFont typeface="Wingdings" panose="05000000000000000000" pitchFamily="2" charset="2"/>
              <a:buChar char="ü"/>
              <a:defRPr/>
            </a:pPr>
            <a:r>
              <a:rPr lang="en-US" sz="2400"/>
              <a:t>Governance process has stabilized charters, membership, and processes</a:t>
            </a:r>
          </a:p>
          <a:p>
            <a:pPr marL="914400" lvl="1" indent="-457200" defTabSz="914400">
              <a:buFont typeface="Wingdings" panose="05000000000000000000" pitchFamily="2" charset="2"/>
              <a:buChar char="ü"/>
              <a:defRPr/>
            </a:pPr>
            <a:r>
              <a:rPr lang="en-US" sz="2400"/>
              <a:t>Defined </a:t>
            </a:r>
            <a:r>
              <a:rPr lang="en-US" sz="2400" b="0" i="0" u="none" strike="noStrike">
                <a:solidFill>
                  <a:srgbClr val="0071CE"/>
                </a:solidFill>
                <a:effectLst/>
                <a:hlinkClick r:id="rId3"/>
              </a:rPr>
              <a:t>ctcLink Guiding Principles</a:t>
            </a:r>
            <a:br>
              <a:rPr lang="en-US" sz="2000" b="0" i="0" u="none" strike="noStrike">
                <a:effectLst/>
                <a:latin typeface="Calibri" panose="020F0502020204030204" pitchFamily="34" charset="0"/>
              </a:rPr>
            </a:br>
            <a:endParaRPr lang="en-US" sz="240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>
                <a:latin typeface="+mj-lt"/>
              </a:rPr>
              <a:t>Next Steps</a:t>
            </a:r>
          </a:p>
          <a:p>
            <a:pPr marL="742950" lvl="1" indent="-285750" defTabSz="914400"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400"/>
              <a:t>Define prioritization methodology by working across ctcLink College Collaboration Group, ctcLink Working Group, STAC, commissions and councils</a:t>
            </a:r>
          </a:p>
          <a:p>
            <a:pPr marL="742950" lvl="1" indent="-285750" defTabSz="914400"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400"/>
              <a:t>Identify business processes ready for system alignment (i.e., develop common processes)</a:t>
            </a:r>
          </a:p>
          <a:p>
            <a:pPr marL="742950" lvl="1" indent="-285750" defTabSz="914400">
              <a:buSzPct val="75000"/>
              <a:buFont typeface="Wingdings" panose="05000000000000000000" pitchFamily="2" charset="2"/>
              <a:buChar char="q"/>
              <a:defRPr/>
            </a:pPr>
            <a:r>
              <a:rPr lang="en-US" sz="2400"/>
              <a:t>ctcLink College Collaboration Group survey</a:t>
            </a:r>
          </a:p>
        </p:txBody>
      </p:sp>
    </p:spTree>
    <p:extLst>
      <p:ext uri="{BB962C8B-B14F-4D97-AF65-F5344CB8AC3E}">
        <p14:creationId xmlns:p14="http://schemas.microsoft.com/office/powerpoint/2010/main" val="282607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276C6-C7F7-4F0E-0AC2-53A949CC6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2" y="1745382"/>
            <a:ext cx="8424258" cy="705446"/>
          </a:xfrm>
        </p:spPr>
        <p:txBody>
          <a:bodyPr/>
          <a:lstStyle/>
          <a:p>
            <a:r>
              <a:rPr lang="en-US" sz="3200"/>
              <a:t>Enhancement request Ongoing efforts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E6930-4277-1B41-3C91-88094959B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363" y="2450828"/>
            <a:ext cx="8664287" cy="4270647"/>
          </a:xfrm>
        </p:spPr>
        <p:txBody>
          <a:bodyPr lIns="91440" tIns="45720" rIns="91440" bIns="45720" anchor="t"/>
          <a:lstStyle/>
          <a:p>
            <a:pPr marL="3175"/>
            <a:r>
              <a:rPr lang="en-US" sz="2400">
                <a:latin typeface="+mj-lt"/>
              </a:rPr>
              <a:t>Maintain/Improve Enhancement Request (ER) Online Materials</a:t>
            </a:r>
            <a:endParaRPr lang="en-US"/>
          </a:p>
          <a:p>
            <a:pPr marL="688975" lvl="2"/>
            <a:r>
              <a:rPr lang="en-US"/>
              <a:t>Develop </a:t>
            </a:r>
            <a:r>
              <a:rPr lang="en-US">
                <a:hlinkClick r:id="rId3"/>
              </a:rPr>
              <a:t>Enhancement Request online materials</a:t>
            </a:r>
            <a:r>
              <a:rPr lang="en-US"/>
              <a:t>, including updated </a:t>
            </a:r>
            <a:r>
              <a:rPr lang="en-US">
                <a:hlinkClick r:id="rId4"/>
              </a:rPr>
              <a:t>Enhancement Request Form </a:t>
            </a:r>
            <a:endParaRPr lang="en-US"/>
          </a:p>
          <a:p>
            <a:pPr marL="688975" lvl="2"/>
            <a:r>
              <a:rPr lang="en-US">
                <a:hlinkClick r:id="rId5"/>
              </a:rPr>
              <a:t>Updated ER instructions</a:t>
            </a:r>
            <a:endParaRPr lang="en-US"/>
          </a:p>
          <a:p>
            <a:pPr marL="688975" lvl="2"/>
            <a:r>
              <a:rPr lang="en-US"/>
              <a:t>Guidance on navigating vetting process with colleagues/peers</a:t>
            </a:r>
          </a:p>
          <a:p>
            <a:pPr marL="688975" lvl="2"/>
            <a:r>
              <a:rPr lang="en-US"/>
              <a:t>PMO taking ownership of ER Status tracking and providing updates for </a:t>
            </a:r>
            <a:r>
              <a:rPr lang="en-US">
                <a:hlinkClick r:id="rId6"/>
              </a:rPr>
              <a:t>pending and approved, but not yet deployed ERs </a:t>
            </a:r>
            <a:endParaRPr lang="en-US"/>
          </a:p>
          <a:p>
            <a:r>
              <a:rPr lang="en-US" sz="2400">
                <a:latin typeface="+mj-lt"/>
              </a:rPr>
              <a:t>Outstanding implementation project requirements closure and resolution (RTM)</a:t>
            </a:r>
          </a:p>
          <a:p>
            <a:r>
              <a:rPr lang="en-US" sz="2400">
                <a:latin typeface="+mj-lt"/>
              </a:rPr>
              <a:t>Define procedures/practices for effective ctcLink stabilization and optimization effort management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3BFD4-A189-FC0F-7572-376F7A9FD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4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FCD89-E72E-57F1-BFCC-43B3CB64E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512" y="1458859"/>
            <a:ext cx="8336975" cy="424645"/>
          </a:xfrm>
        </p:spPr>
        <p:txBody>
          <a:bodyPr lIns="91440" tIns="45720" rIns="91440" bIns="45720" anchor="t"/>
          <a:lstStyle/>
          <a:p>
            <a:r>
              <a:rPr lang="en-US"/>
              <a:t>FINANCIAL AID ctcLink enhancements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D29D3-6ABE-7AC2-2227-F128F3E48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512" y="2001784"/>
            <a:ext cx="8280568" cy="4758245"/>
          </a:xfrm>
        </p:spPr>
        <p:txBody>
          <a:bodyPr lIns="91440" tIns="45720" rIns="91440" bIns="45720" anchor="t"/>
          <a:lstStyle/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>
                <a:ea typeface="+mn-lt"/>
                <a:cs typeface="+mn-lt"/>
              </a:rPr>
              <a:t>Satisfactory Academic Progress (SAP)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>
                <a:ea typeface="+mn-lt"/>
                <a:cs typeface="+mn-lt"/>
              </a:rPr>
              <a:t>Completed </a:t>
            </a:r>
            <a:endParaRPr lang="en-US" sz="1800" b="1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4 requirement clarification sessions held with colleges </a:t>
            </a:r>
            <a:endParaRPr lang="en-US" sz="180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8 out of 19 requirements clarified </a:t>
            </a:r>
            <a:endParaRPr lang="en-US" sz="180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3 requirements targeted for Production (PRD) release (before April)</a:t>
            </a:r>
            <a:endParaRPr lang="en-US" sz="180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Remaining requirements slated for PRD (end of April)</a:t>
            </a:r>
            <a:endParaRPr lang="en-US" sz="180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2 requirements need cross-module meeting with enrollment services</a:t>
            </a:r>
            <a:endParaRPr lang="en-US" sz="180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Material updates underway (configuration guides &amp; processing logic)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Secured development resources (contractors)</a:t>
            </a:r>
            <a:endParaRPr lang="en-US" sz="1800"/>
          </a:p>
          <a:p>
            <a:pPr lvl="1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1">
                <a:ea typeface="+mn-lt"/>
                <a:cs typeface="+mn-lt"/>
              </a:rPr>
              <a:t>Next Steps</a:t>
            </a:r>
            <a:endParaRPr lang="en-US" sz="1800">
              <a:ea typeface="+mn-lt"/>
              <a:cs typeface="+mn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Confirm buy-in via survey</a:t>
            </a:r>
            <a:endParaRPr lang="en-US" sz="180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Prepare design documentation (development prep)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</a:pPr>
            <a:r>
              <a:rPr lang="en-US" sz="1800">
                <a:latin typeface="+mj-lt"/>
                <a:ea typeface="+mn-lt"/>
                <a:cs typeface="+mn-lt"/>
                <a:hlinkClick r:id="rId3"/>
              </a:rPr>
              <a:t>FA SAP Project Information Guide</a:t>
            </a:r>
            <a:r>
              <a:rPr lang="en-US" sz="1800">
                <a:latin typeface="+mj-lt"/>
                <a:ea typeface="+mn-lt"/>
                <a:cs typeface="+mn-lt"/>
              </a:rPr>
              <a:t> at the ctcLink Reference Center </a:t>
            </a:r>
            <a:endParaRPr lang="en-US" sz="180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2400" b="1">
                <a:ea typeface="+mn-lt"/>
                <a:cs typeface="+mn-lt"/>
              </a:rPr>
              <a:t>Mass Packaging of FA Awards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Mass Packaging Information Guide nearing readiness</a:t>
            </a:r>
            <a:endParaRPr lang="en-US" sz="180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800">
                <a:ea typeface="+mn-lt"/>
                <a:cs typeface="+mn-lt"/>
              </a:rPr>
              <a:t>Requirements clarification process preparation underway</a:t>
            </a:r>
            <a:endParaRPr lang="en-US" sz="1800"/>
          </a:p>
          <a:p>
            <a:pPr marL="0" indent="0">
              <a:buNone/>
            </a:pPr>
            <a:endParaRPr lang="en-US" sz="2400">
              <a:latin typeface="Franklin Gothic Medium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8D0E4-7F40-4408-7A38-BB9B215BD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5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114B-F2B2-A6F1-090F-98448C4E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766" y="1661302"/>
            <a:ext cx="8892234" cy="671984"/>
          </a:xfrm>
        </p:spPr>
        <p:txBody>
          <a:bodyPr/>
          <a:lstStyle/>
          <a:p>
            <a:r>
              <a:rPr lang="en-US" sz="3200">
                <a:latin typeface="+mj-lt"/>
              </a:rPr>
              <a:t>Washington College Grant policy change</a:t>
            </a:r>
            <a:endParaRPr lang="en-US" sz="32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22FB5-51BD-6D83-FAF6-BE7899C3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6F75BD-DDD6-F7BD-06E3-76F57C07C5AF}"/>
              </a:ext>
            </a:extLst>
          </p:cNvPr>
          <p:cNvSpPr txBox="1"/>
          <p:nvPr/>
        </p:nvSpPr>
        <p:spPr>
          <a:xfrm>
            <a:off x="471685" y="2333286"/>
            <a:ext cx="8265799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n-US" sz="2400" i="1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Washington Student Achievement Council (WSAC) has defined award amounts based on actual tuition and estimated fees using a 15-credit tuition and fee amount. Adjustments are only required for less than full-time enrollment, as a result of need limitations, or quarters of eligibility restrictions.”</a:t>
            </a:r>
            <a:endParaRPr lang="en-US" sz="2400">
              <a:effectLst/>
              <a:latin typeface="Franklin Gothic Book" panose="020B05030201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 defTabSz="914400">
              <a:buFont typeface="Arial" panose="020B0604020202020204" pitchFamily="34" charset="0"/>
              <a:buChar char="•"/>
              <a:defRPr/>
            </a:pPr>
            <a:r>
              <a:rPr lang="en-US" sz="240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Effective immediately, college staff do not need to run additional queries to identify these specific students and can just award financial aid based on basic enrollment. </a:t>
            </a:r>
          </a:p>
          <a:p>
            <a:pPr marL="800100" lvl="1" indent="-342900" defTabSz="914400">
              <a:buFont typeface="Arial" panose="020B0604020202020204" pitchFamily="34" charset="0"/>
              <a:buChar char="•"/>
              <a:defRPr/>
            </a:pPr>
            <a:r>
              <a:rPr lang="en-US" sz="2400">
                <a:effectLst/>
                <a:latin typeface="Franklin Gothic Book" panose="020B05030201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saves colleges countless hours manually adjusting small dollar amounts in hundreds of accounts, relieving undue administrative burden.</a:t>
            </a:r>
          </a:p>
        </p:txBody>
      </p:sp>
    </p:spTree>
    <p:extLst>
      <p:ext uri="{BB962C8B-B14F-4D97-AF65-F5344CB8AC3E}">
        <p14:creationId xmlns:p14="http://schemas.microsoft.com/office/powerpoint/2010/main" val="152784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114B-F2B2-A6F1-090F-98448C4E1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77476"/>
            <a:ext cx="8196059" cy="671984"/>
          </a:xfrm>
        </p:spPr>
        <p:txBody>
          <a:bodyPr lIns="91440" tIns="45720" rIns="91440" bIns="45720" anchor="t"/>
          <a:lstStyle/>
          <a:p>
            <a:r>
              <a:rPr lang="en-US"/>
              <a:t>Guided Pathways &amp; ctcLink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922FB5-51BD-6D83-FAF6-BE7899C3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6F75BD-DDD6-F7BD-06E3-76F57C07C5AF}"/>
              </a:ext>
            </a:extLst>
          </p:cNvPr>
          <p:cNvSpPr txBox="1"/>
          <p:nvPr/>
        </p:nvSpPr>
        <p:spPr>
          <a:xfrm>
            <a:off x="609599" y="2480189"/>
            <a:ext cx="8196059" cy="366254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+mj-lt"/>
              </a:rPr>
              <a:t>12 college interviews completed, one to go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+mj-lt"/>
              </a:rPr>
              <a:t>Finalizing Key Take-away Synopsis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>
                <a:latin typeface="+mj-lt"/>
              </a:rPr>
              <a:t>Colleges Have Consistent Innovation Themes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Improvements to Advisor Management, Advising Center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Improving the Student Alert process and integrating more closely with Advising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Sub-Plan Learning Communities (Guidance /Alignment)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Ed Planner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Software Integration Possibilities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/>
              <a:t>And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latin typeface="+mj-lt"/>
                <a:hlinkClick r:id="rId3"/>
              </a:rPr>
              <a:t>Overview of Guided Pathways</a:t>
            </a:r>
            <a:r>
              <a:rPr lang="en-US" sz="2000">
                <a:latin typeface="+mj-lt"/>
              </a:rPr>
              <a:t> guide at ctcLink Reference Center</a:t>
            </a:r>
          </a:p>
        </p:txBody>
      </p:sp>
    </p:spTree>
    <p:extLst>
      <p:ext uri="{BB962C8B-B14F-4D97-AF65-F5344CB8AC3E}">
        <p14:creationId xmlns:p14="http://schemas.microsoft.com/office/powerpoint/2010/main" val="568701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D494-8BE8-36D0-90ED-9CE970C54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337386"/>
            <a:ext cx="8336975" cy="617718"/>
          </a:xfrm>
        </p:spPr>
        <p:txBody>
          <a:bodyPr/>
          <a:lstStyle/>
          <a:p>
            <a:r>
              <a:rPr lang="en-US"/>
              <a:t>Recent &amp; upcoming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28F3-3521-171A-4ED7-4F92DEC16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859" y="1912529"/>
            <a:ext cx="8336975" cy="4808946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400" dirty="0">
                <a:latin typeface="+mj-lt"/>
              </a:rPr>
              <a:t>Implementations</a:t>
            </a:r>
          </a:p>
          <a:p>
            <a:r>
              <a:rPr lang="en-US" sz="1800" dirty="0">
                <a:hlinkClick r:id="rId3"/>
              </a:rPr>
              <a:t>Campus Solutions Image 27 Overview - December 2022</a:t>
            </a:r>
            <a:r>
              <a:rPr lang="en-US" sz="1800" dirty="0"/>
              <a:t> </a:t>
            </a:r>
          </a:p>
          <a:p>
            <a:pPr lvl="1"/>
            <a:r>
              <a:rPr lang="en-US" sz="1400" dirty="0">
                <a:hlinkClick r:id="rId4"/>
              </a:rPr>
              <a:t>Campus Solutions Image 27 Accessibility Supplemental - December 2022</a:t>
            </a:r>
            <a:endParaRPr lang="en-US" sz="14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1800" dirty="0"/>
              <a:t>HighPoint Mobile HCX 22.4 Upgrade – December 2022</a:t>
            </a:r>
          </a:p>
          <a:p>
            <a:r>
              <a:rPr lang="en-US" sz="1800" dirty="0"/>
              <a:t>OAAP Updates - See </a:t>
            </a:r>
            <a:r>
              <a:rPr lang="en-US" sz="1600" b="0" i="0" u="none" strike="noStrike" dirty="0">
                <a:solidFill>
                  <a:srgbClr val="0071CE"/>
                </a:solidFill>
                <a:effectLst/>
                <a:hlinkClick r:id="rId5"/>
              </a:rPr>
              <a:t>Accessibility &amp; ctcLink Forum Presentation, Jan. 10, 2023</a:t>
            </a:r>
            <a:endParaRPr lang="en-US" sz="1800" dirty="0"/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Upcoming</a:t>
            </a:r>
          </a:p>
          <a:p>
            <a:r>
              <a:rPr lang="en-US" sz="1800" dirty="0"/>
              <a:t>Accessibility Updates – See </a:t>
            </a:r>
            <a:r>
              <a:rPr lang="en-US" sz="1800" dirty="0">
                <a:hlinkClick r:id="rId6"/>
              </a:rPr>
              <a:t>Accessibility Forum slides</a:t>
            </a:r>
            <a:r>
              <a:rPr lang="en-US" sz="1800" dirty="0"/>
              <a:t> for details.</a:t>
            </a:r>
          </a:p>
          <a:p>
            <a:r>
              <a:rPr lang="en-US" sz="1800" dirty="0"/>
              <a:t>PeopleTools Update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Legacy Platform Sunsetting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Data will be migrated to SQL platform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Legacy Data Platform - application under development to access data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Legacy Transcript Project - piloted at several colleges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US" sz="1800" dirty="0"/>
              <a:t>FAM – not going away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9123B-892B-4194-E697-6B5A38C82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7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14633-2F66-59AC-CE04-E68FF72F6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860" y="1859695"/>
            <a:ext cx="8336975" cy="757835"/>
          </a:xfrm>
        </p:spPr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1C279-4612-41C7-4CB3-917094691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BC03-7CE3-4FE3-BC0A-0ACCA8AC1F2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30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BCTC">
      <a:dk1>
        <a:srgbClr val="003764"/>
      </a:dk1>
      <a:lt1>
        <a:sysClr val="window" lastClr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cLink PowerPoint template--standard version" id="{2158E54F-9CB5-4772-8FD0-7573EC9DC62E}" vid="{71383570-181A-44AB-91E8-6EC579B7A9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48E665ECF7842A8E9F6A6D42CD1A8" ma:contentTypeVersion="513" ma:contentTypeDescription="Create a new document." ma:contentTypeScope="" ma:versionID="d440fc9625261b42707d26fb19635200">
  <xsd:schema xmlns:xsd="http://www.w3.org/2001/XMLSchema" xmlns:xs="http://www.w3.org/2001/XMLSchema" xmlns:p="http://schemas.microsoft.com/office/2006/metadata/properties" xmlns:ns1="http://schemas.microsoft.com/sharepoint/v3" xmlns:ns2="d9922a8a-c8e9-487d-95d2-c6b1c2450a72" xmlns:ns3="03e82ba2-b1c2-49ab-af23-43782fb35cbc" targetNamespace="http://schemas.microsoft.com/office/2006/metadata/properties" ma:root="true" ma:fieldsID="3bdb47f55d4bbc6b9ca2f98c66e7a660" ns1:_="" ns2:_="" ns3:_="">
    <xsd:import namespace="http://schemas.microsoft.com/sharepoint/v3"/>
    <xsd:import namespace="d9922a8a-c8e9-487d-95d2-c6b1c2450a72"/>
    <xsd:import namespace="03e82ba2-b1c2-49ab-af23-43782fb35cbc"/>
    <xsd:element name="properties">
      <xsd:complexType>
        <xsd:sequence>
          <xsd:element name="documentManagement">
            <xsd:complexType>
              <xsd:all>
                <xsd:element ref="ns2:Menu_x0020_Group" minOccurs="0"/>
                <xsd:element ref="ns2:Category" minOccurs="0"/>
                <xsd:element ref="ns2:Content_x0020_Owner" minOccurs="0"/>
                <xsd:element ref="ns3:_dlc_DocId" minOccurs="0"/>
                <xsd:element ref="ns3:_dlc_DocIdUrl" minOccurs="0"/>
                <xsd:element ref="ns3:_dlc_DocIdPersistId" minOccurs="0"/>
                <xsd:element ref="ns2:IconOverlay" minOccurs="0"/>
                <xsd:element ref="ns1:PublishingExpirationDate" minOccurs="0"/>
                <xsd:element ref="ns1:PublishingStartDat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15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922a8a-c8e9-487d-95d2-c6b1c2450a72" elementFormDefault="qualified">
    <xsd:import namespace="http://schemas.microsoft.com/office/2006/documentManagement/types"/>
    <xsd:import namespace="http://schemas.microsoft.com/office/infopath/2007/PartnerControls"/>
    <xsd:element name="Menu_x0020_Group" ma:index="2" nillable="true" ma:displayName="Menu Group" ma:default="Publications &amp; Printing" ma:format="Dropdown" ma:internalName="Menu_x0020_Group" ma:readOnly="false">
      <xsd:simpleType>
        <xsd:restriction base="dms:Choice">
          <xsd:enumeration value="Publications &amp; Printing"/>
        </xsd:restriction>
      </xsd:simpleType>
    </xsd:element>
    <xsd:element name="Category" ma:index="3" nillable="true" ma:displayName="Category" ma:format="Dropdown" ma:internalName="Category" ma:readOnly="false">
      <xsd:simpleType>
        <xsd:restriction base="dms:Choice">
          <xsd:enumeration value="Business Cards"/>
          <xsd:enumeration value="Name Badges"/>
          <xsd:enumeration value="Logos"/>
          <xsd:enumeration value="SBCTC Templates"/>
          <xsd:enumeration value="Style Guide"/>
          <xsd:enumeration value="Zoom Backgrounds"/>
        </xsd:restriction>
      </xsd:simpleType>
    </xsd:element>
    <xsd:element name="Content_x0020_Owner" ma:index="10" nillable="true" ma:displayName="Content Owner" ma:list="UserInfo" ma:SharePointGroup="0" ma:internalName="Content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onOverlay" ma:index="14" nillable="true" ma:displayName="IconOverlay" ma:internalName="IconOverlay" ma:readOnly="false">
      <xsd:simpleType>
        <xsd:restriction base="dms:Text"/>
      </xsd:simpleType>
    </xsd:element>
    <xsd:element name="MediaServiceMetadata" ma:index="1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82ba2-b1c2-49ab-af23-43782fb35cbc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Content_x0020_Owner xmlns="d9922a8a-c8e9-487d-95d2-c6b1c2450a72">
      <UserInfo>
        <DisplayName>Katie Rose</DisplayName>
        <AccountId>85</AccountId>
        <AccountType/>
      </UserInfo>
    </Content_x0020_Owner>
    <IconOverlay xmlns="d9922a8a-c8e9-487d-95d2-c6b1c2450a72" xsi:nil="true"/>
    <Menu_x0020_Group xmlns="d9922a8a-c8e9-487d-95d2-c6b1c2450a72">Publications &amp; Printing</Menu_x0020_Group>
    <Category xmlns="d9922a8a-c8e9-487d-95d2-c6b1c2450a72">SBCTC Templates</Category>
    <_dlc_DocId xmlns="03e82ba2-b1c2-49ab-af23-43782fb35cbc">Z7X6SQ3F62JH-64-79</_dlc_DocId>
    <_dlc_DocIdUrl xmlns="03e82ba2-b1c2-49ab-af23-43782fb35cbc">
      <Url>https://portal.sbctc.edu/sites/Intranet/publications/_layouts/15/DocIdRedir.aspx?ID=Z7X6SQ3F62JH-64-79</Url>
      <Description>Z7X6SQ3F62JH-64-79</Description>
    </_dlc_DocIdUrl>
  </documentManagement>
</p:properti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F214FC99-DFF6-45BC-AEF5-6A3FE2AB6590}">
  <ds:schemaRefs>
    <ds:schemaRef ds:uri="03e82ba2-b1c2-49ab-af23-43782fb35cbc"/>
    <ds:schemaRef ds:uri="d9922a8a-c8e9-487d-95d2-c6b1c2450a7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DFFF1E6-28D3-4914-BD51-A7A0F7AA83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53EFADC-1D35-452E-B9D9-9BF6AB623CB5}">
  <ds:schemaRefs>
    <ds:schemaRef ds:uri="d9922a8a-c8e9-487d-95d2-c6b1c2450a72"/>
    <ds:schemaRef ds:uri="http://purl.org/dc/elements/1.1/"/>
    <ds:schemaRef ds:uri="03e82ba2-b1c2-49ab-af23-43782fb35cbc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BA701E4-5592-4DEF-8DEB-916672D1747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ctcLink PowerPoint template--standard version</Template>
  <TotalTime>0</TotalTime>
  <Words>652</Words>
  <Application>Microsoft Office PowerPoint</Application>
  <PresentationFormat>On-screen Show (4:3)</PresentationFormat>
  <Paragraphs>104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Book</vt:lpstr>
      <vt:lpstr>Franklin Gothic Medium</vt:lpstr>
      <vt:lpstr>Wingdings</vt:lpstr>
      <vt:lpstr>Office Theme</vt:lpstr>
      <vt:lpstr>Ctclink update</vt:lpstr>
      <vt:lpstr>topics</vt:lpstr>
      <vt:lpstr>ctcLink Governance update</vt:lpstr>
      <vt:lpstr>Enhancement request Ongoing efforts</vt:lpstr>
      <vt:lpstr>FINANCIAL AID ctcLink enhancements</vt:lpstr>
      <vt:lpstr>Washington College Grant policy change</vt:lpstr>
      <vt:lpstr>Guided Pathways &amp; ctcLink</vt:lpstr>
      <vt:lpstr>Recent &amp; upcoming activities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Ctclink update: advising &amp; registration council (arc)</dc:title>
  <dc:creator>Sherry Nelson</dc:creator>
  <cp:lastModifiedBy>Sherry Nelson</cp:lastModifiedBy>
  <cp:revision>1</cp:revision>
  <dcterms:created xsi:type="dcterms:W3CDTF">2023-01-30T18:29:48Z</dcterms:created>
  <dcterms:modified xsi:type="dcterms:W3CDTF">2023-02-03T00:44:01Z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66812957-2943-4b4e-a31a-793b914714f7</vt:lpwstr>
  </property>
</Properties>
</file>