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DC5440-27CA-47C7-AEF5-509FEAA006B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4F1A87-0033-4584-9188-013A23B566F2}">
      <dgm:prSet phldrT="[Text]"/>
      <dgm:spPr/>
      <dgm:t>
        <a:bodyPr/>
        <a:lstStyle/>
        <a:p>
          <a:r>
            <a:rPr lang="en-US" dirty="0"/>
            <a:t>Running Start</a:t>
          </a:r>
        </a:p>
      </dgm:t>
    </dgm:pt>
    <dgm:pt modelId="{4338AE8A-33C5-4F6A-BFA5-B59A83AF53C2}" type="parTrans" cxnId="{5C228A1D-AA36-4729-8CC4-6A90B825A062}">
      <dgm:prSet/>
      <dgm:spPr/>
      <dgm:t>
        <a:bodyPr/>
        <a:lstStyle/>
        <a:p>
          <a:endParaRPr lang="en-US"/>
        </a:p>
      </dgm:t>
    </dgm:pt>
    <dgm:pt modelId="{13CE158F-A000-4122-9C88-4B796EA4F33E}" type="sibTrans" cxnId="{5C228A1D-AA36-4729-8CC4-6A90B825A062}">
      <dgm:prSet/>
      <dgm:spPr/>
      <dgm:t>
        <a:bodyPr/>
        <a:lstStyle/>
        <a:p>
          <a:endParaRPr lang="en-US"/>
        </a:p>
      </dgm:t>
    </dgm:pt>
    <dgm:pt modelId="{FD92DD14-AFAF-4C27-ADA5-67B0FB2D1989}">
      <dgm:prSet phldrT="[Text]" custT="1"/>
      <dgm:spPr/>
      <dgm:t>
        <a:bodyPr/>
        <a:lstStyle/>
        <a:p>
          <a:r>
            <a:rPr lang="en-US" sz="1300" dirty="0"/>
            <a:t>Available to 11-12 grades</a:t>
          </a:r>
        </a:p>
      </dgm:t>
    </dgm:pt>
    <dgm:pt modelId="{059F1E61-95C3-49CC-ACAF-32E0FF75B31E}" type="parTrans" cxnId="{5E202D18-713D-44D2-B1E6-798B8A3AEACB}">
      <dgm:prSet/>
      <dgm:spPr/>
      <dgm:t>
        <a:bodyPr/>
        <a:lstStyle/>
        <a:p>
          <a:endParaRPr lang="en-US"/>
        </a:p>
      </dgm:t>
    </dgm:pt>
    <dgm:pt modelId="{69757E9A-995A-4AE5-BAFC-5CDE48D3B1A1}" type="sibTrans" cxnId="{5E202D18-713D-44D2-B1E6-798B8A3AEACB}">
      <dgm:prSet/>
      <dgm:spPr/>
      <dgm:t>
        <a:bodyPr/>
        <a:lstStyle/>
        <a:p>
          <a:endParaRPr lang="en-US"/>
        </a:p>
      </dgm:t>
    </dgm:pt>
    <dgm:pt modelId="{A5E4BDE5-4EF5-4B9E-A250-4A384CFCF833}">
      <dgm:prSet phldrT="[Text]" custT="1"/>
      <dgm:spPr/>
      <dgm:t>
        <a:bodyPr/>
        <a:lstStyle/>
        <a:p>
          <a:r>
            <a:rPr lang="en-US" sz="1300" dirty="0"/>
            <a:t>Funded through Basic Education Apportionments. </a:t>
          </a:r>
        </a:p>
      </dgm:t>
    </dgm:pt>
    <dgm:pt modelId="{28F88E70-6728-4BC5-8FED-39651E4970C0}" type="parTrans" cxnId="{27D3281B-7D7E-4197-851B-1E25AFD750BD}">
      <dgm:prSet/>
      <dgm:spPr/>
      <dgm:t>
        <a:bodyPr/>
        <a:lstStyle/>
        <a:p>
          <a:endParaRPr lang="en-US"/>
        </a:p>
      </dgm:t>
    </dgm:pt>
    <dgm:pt modelId="{3373E5EA-CB85-45F4-AE56-9A1B2502725B}" type="sibTrans" cxnId="{27D3281B-7D7E-4197-851B-1E25AFD750BD}">
      <dgm:prSet/>
      <dgm:spPr/>
      <dgm:t>
        <a:bodyPr/>
        <a:lstStyle/>
        <a:p>
          <a:endParaRPr lang="en-US"/>
        </a:p>
      </dgm:t>
    </dgm:pt>
    <dgm:pt modelId="{F1DD9183-8A21-4F92-9546-03D238300B56}">
      <dgm:prSet phldrT="[Text]"/>
      <dgm:spPr/>
      <dgm:t>
        <a:bodyPr/>
        <a:lstStyle/>
        <a:p>
          <a:r>
            <a:rPr lang="en-US" dirty="0"/>
            <a:t>College in the High School</a:t>
          </a:r>
        </a:p>
      </dgm:t>
    </dgm:pt>
    <dgm:pt modelId="{457680C5-97BF-42E5-9084-8577208E7AEC}" type="parTrans" cxnId="{C9E313EE-2A16-4694-ADD7-AD8633CD6711}">
      <dgm:prSet/>
      <dgm:spPr/>
      <dgm:t>
        <a:bodyPr/>
        <a:lstStyle/>
        <a:p>
          <a:endParaRPr lang="en-US"/>
        </a:p>
      </dgm:t>
    </dgm:pt>
    <dgm:pt modelId="{FF4D2D5C-C055-4F3D-A4E3-A3D11C1C0C31}" type="sibTrans" cxnId="{C9E313EE-2A16-4694-ADD7-AD8633CD6711}">
      <dgm:prSet/>
      <dgm:spPr/>
      <dgm:t>
        <a:bodyPr/>
        <a:lstStyle/>
        <a:p>
          <a:endParaRPr lang="en-US"/>
        </a:p>
      </dgm:t>
    </dgm:pt>
    <dgm:pt modelId="{FA20A60C-D8EA-4A81-AB35-5CB0B87BDC8E}">
      <dgm:prSet phldrT="[Text]" custT="1"/>
      <dgm:spPr/>
      <dgm:t>
        <a:bodyPr/>
        <a:lstStyle/>
        <a:p>
          <a:r>
            <a:rPr lang="en-US" sz="1300" dirty="0"/>
            <a:t>Available to 9-12 grades</a:t>
          </a:r>
        </a:p>
      </dgm:t>
    </dgm:pt>
    <dgm:pt modelId="{2B8DC992-14B9-46E2-95C5-BA2509E2EF64}" type="parTrans" cxnId="{B2EE219E-1B79-4A30-9C5E-63A5597A316F}">
      <dgm:prSet/>
      <dgm:spPr/>
      <dgm:t>
        <a:bodyPr/>
        <a:lstStyle/>
        <a:p>
          <a:endParaRPr lang="en-US"/>
        </a:p>
      </dgm:t>
    </dgm:pt>
    <dgm:pt modelId="{9E41903E-D10A-432D-A5EF-05EB54EA781E}" type="sibTrans" cxnId="{B2EE219E-1B79-4A30-9C5E-63A5597A316F}">
      <dgm:prSet/>
      <dgm:spPr/>
      <dgm:t>
        <a:bodyPr/>
        <a:lstStyle/>
        <a:p>
          <a:endParaRPr lang="en-US"/>
        </a:p>
      </dgm:t>
    </dgm:pt>
    <dgm:pt modelId="{7D5519D7-63C5-4B41-81D8-C13DA8DC9ACB}">
      <dgm:prSet phldrT="[Text]" custT="1"/>
      <dgm:spPr/>
      <dgm:t>
        <a:bodyPr/>
        <a:lstStyle/>
        <a:p>
          <a:r>
            <a:rPr lang="en-US" sz="1300" dirty="0"/>
            <a:t>Students take courses on the high school campus</a:t>
          </a:r>
        </a:p>
      </dgm:t>
    </dgm:pt>
    <dgm:pt modelId="{5D4CE038-C2EA-40B5-961A-CB18A985A434}" type="parTrans" cxnId="{156E3046-EE31-4336-B421-886FFBAEC476}">
      <dgm:prSet/>
      <dgm:spPr/>
      <dgm:t>
        <a:bodyPr/>
        <a:lstStyle/>
        <a:p>
          <a:endParaRPr lang="en-US"/>
        </a:p>
      </dgm:t>
    </dgm:pt>
    <dgm:pt modelId="{2EC7C5CC-63C7-4715-B483-FE5658FD400C}" type="sibTrans" cxnId="{156E3046-EE31-4336-B421-886FFBAEC476}">
      <dgm:prSet/>
      <dgm:spPr/>
      <dgm:t>
        <a:bodyPr/>
        <a:lstStyle/>
        <a:p>
          <a:endParaRPr lang="en-US"/>
        </a:p>
      </dgm:t>
    </dgm:pt>
    <dgm:pt modelId="{2706C690-9CBD-4DFE-A2B5-EBFC295FC4E5}">
      <dgm:prSet phldrT="[Text]"/>
      <dgm:spPr/>
      <dgm:t>
        <a:bodyPr/>
        <a:lstStyle/>
        <a:p>
          <a:r>
            <a:rPr lang="en-US" dirty="0"/>
            <a:t>CTE Dual Credit</a:t>
          </a:r>
        </a:p>
      </dgm:t>
    </dgm:pt>
    <dgm:pt modelId="{15F93B9A-3BBE-478A-B33E-4A0F3FAA9F20}" type="parTrans" cxnId="{5B4CAC93-116F-4AFF-8656-E5A8DC493D10}">
      <dgm:prSet/>
      <dgm:spPr/>
      <dgm:t>
        <a:bodyPr/>
        <a:lstStyle/>
        <a:p>
          <a:endParaRPr lang="en-US"/>
        </a:p>
      </dgm:t>
    </dgm:pt>
    <dgm:pt modelId="{A598A8EC-3C9E-45FF-A44B-208B7B2B1AE8}" type="sibTrans" cxnId="{5B4CAC93-116F-4AFF-8656-E5A8DC493D10}">
      <dgm:prSet/>
      <dgm:spPr/>
      <dgm:t>
        <a:bodyPr/>
        <a:lstStyle/>
        <a:p>
          <a:endParaRPr lang="en-US"/>
        </a:p>
      </dgm:t>
    </dgm:pt>
    <dgm:pt modelId="{3D78F7E0-CC33-44BD-A342-C7F8F29630DD}">
      <dgm:prSet phldrT="[Text]" custT="1"/>
      <dgm:spPr/>
      <dgm:t>
        <a:bodyPr/>
        <a:lstStyle/>
        <a:p>
          <a:r>
            <a:rPr lang="en-US" sz="1300" dirty="0"/>
            <a:t>Available to 9-12 grades</a:t>
          </a:r>
        </a:p>
      </dgm:t>
    </dgm:pt>
    <dgm:pt modelId="{9654E9C5-C2B9-4E01-92EC-08FAD9DBCEAE}" type="parTrans" cxnId="{D7A65714-0C5F-4D3C-8E87-70195DCAADBB}">
      <dgm:prSet/>
      <dgm:spPr/>
      <dgm:t>
        <a:bodyPr/>
        <a:lstStyle/>
        <a:p>
          <a:endParaRPr lang="en-US"/>
        </a:p>
      </dgm:t>
    </dgm:pt>
    <dgm:pt modelId="{109F41AC-086F-4C01-87C1-7442C04F708C}" type="sibTrans" cxnId="{D7A65714-0C5F-4D3C-8E87-70195DCAADBB}">
      <dgm:prSet/>
      <dgm:spPr/>
      <dgm:t>
        <a:bodyPr/>
        <a:lstStyle/>
        <a:p>
          <a:endParaRPr lang="en-US"/>
        </a:p>
      </dgm:t>
    </dgm:pt>
    <dgm:pt modelId="{DF0D50F1-53FE-49E5-BC71-076E74615937}">
      <dgm:prSet phldrT="[Text]" custT="1"/>
      <dgm:spPr/>
      <dgm:t>
        <a:bodyPr/>
        <a:lstStyle/>
        <a:p>
          <a:r>
            <a:rPr lang="en-US" sz="1300" dirty="0"/>
            <a:t>Students take courses at their high school or a skills center</a:t>
          </a:r>
        </a:p>
      </dgm:t>
    </dgm:pt>
    <dgm:pt modelId="{03915605-AD64-48F4-A56F-237056B348A7}" type="parTrans" cxnId="{64CB614A-B8C5-4D95-A974-F861DD76231C}">
      <dgm:prSet/>
      <dgm:spPr/>
      <dgm:t>
        <a:bodyPr/>
        <a:lstStyle/>
        <a:p>
          <a:endParaRPr lang="en-US"/>
        </a:p>
      </dgm:t>
    </dgm:pt>
    <dgm:pt modelId="{EE047E63-CB93-4ABC-A0E3-6EDBF5B3819A}" type="sibTrans" cxnId="{64CB614A-B8C5-4D95-A974-F861DD76231C}">
      <dgm:prSet/>
      <dgm:spPr/>
      <dgm:t>
        <a:bodyPr/>
        <a:lstStyle/>
        <a:p>
          <a:endParaRPr lang="en-US"/>
        </a:p>
      </dgm:t>
    </dgm:pt>
    <dgm:pt modelId="{15A8C903-E2E4-4DC9-B715-07F957FF0099}">
      <dgm:prSet custT="1"/>
      <dgm:spPr/>
      <dgm:t>
        <a:bodyPr/>
        <a:lstStyle/>
        <a:p>
          <a:r>
            <a:rPr lang="en-US" sz="1300" dirty="0"/>
            <a:t>Vocational rate: $10,284.31</a:t>
          </a:r>
        </a:p>
      </dgm:t>
    </dgm:pt>
    <dgm:pt modelId="{CE0B461E-BC0B-4BBC-85A1-B0C32E83090E}" type="parTrans" cxnId="{8EE40817-7B37-4443-9CDF-17A5BDBD6BEA}">
      <dgm:prSet/>
      <dgm:spPr/>
      <dgm:t>
        <a:bodyPr/>
        <a:lstStyle/>
        <a:p>
          <a:endParaRPr lang="en-US"/>
        </a:p>
      </dgm:t>
    </dgm:pt>
    <dgm:pt modelId="{32CAC8BE-1F87-486C-BDED-7C4E1B1EFB56}" type="sibTrans" cxnId="{8EE40817-7B37-4443-9CDF-17A5BDBD6BEA}">
      <dgm:prSet/>
      <dgm:spPr/>
      <dgm:t>
        <a:bodyPr/>
        <a:lstStyle/>
        <a:p>
          <a:endParaRPr lang="en-US"/>
        </a:p>
      </dgm:t>
    </dgm:pt>
    <dgm:pt modelId="{ACD94889-18A4-4B03-BE8E-BB2D4D56EF79}">
      <dgm:prSet custT="1"/>
      <dgm:spPr/>
      <dgm:t>
        <a:bodyPr/>
        <a:lstStyle/>
        <a:p>
          <a:r>
            <a:rPr lang="en-US" sz="1300" dirty="0"/>
            <a:t>Schools keep 7% for administrative costs</a:t>
          </a:r>
        </a:p>
      </dgm:t>
    </dgm:pt>
    <dgm:pt modelId="{EFF889B2-9C99-49DA-9572-4DAB3F6EFC35}" type="parTrans" cxnId="{0F949331-1F2F-4B51-B540-8427EA1146D4}">
      <dgm:prSet/>
      <dgm:spPr/>
      <dgm:t>
        <a:bodyPr/>
        <a:lstStyle/>
        <a:p>
          <a:endParaRPr lang="en-US"/>
        </a:p>
      </dgm:t>
    </dgm:pt>
    <dgm:pt modelId="{EE6DDA88-AFC8-48D9-ACE5-6D2CC3362EA5}" type="sibTrans" cxnId="{0F949331-1F2F-4B51-B540-8427EA1146D4}">
      <dgm:prSet/>
      <dgm:spPr/>
      <dgm:t>
        <a:bodyPr/>
        <a:lstStyle/>
        <a:p>
          <a:endParaRPr lang="en-US"/>
        </a:p>
      </dgm:t>
    </dgm:pt>
    <dgm:pt modelId="{F85477D7-3A46-4C82-B965-13003628FE6D}">
      <dgm:prSet phldrT="[Text]" custT="1"/>
      <dgm:spPr/>
      <dgm:t>
        <a:bodyPr/>
        <a:lstStyle/>
        <a:p>
          <a:r>
            <a:rPr lang="en-US" sz="1300" dirty="0"/>
            <a:t>Students take courses through college campus tuition free. Limited to shared school &amp; college 1.2 FTE</a:t>
          </a:r>
        </a:p>
      </dgm:t>
    </dgm:pt>
    <dgm:pt modelId="{659AFD89-734B-4A38-AA3B-42CEE349D0E8}" type="parTrans" cxnId="{75A69ADF-F573-4B09-9DE2-714102C8A0C4}">
      <dgm:prSet/>
      <dgm:spPr/>
      <dgm:t>
        <a:bodyPr/>
        <a:lstStyle/>
        <a:p>
          <a:endParaRPr lang="en-US"/>
        </a:p>
      </dgm:t>
    </dgm:pt>
    <dgm:pt modelId="{E08F54E1-89A5-4CC7-A1C2-E6F0974C8F1E}" type="sibTrans" cxnId="{75A69ADF-F573-4B09-9DE2-714102C8A0C4}">
      <dgm:prSet/>
      <dgm:spPr/>
      <dgm:t>
        <a:bodyPr/>
        <a:lstStyle/>
        <a:p>
          <a:endParaRPr lang="en-US"/>
        </a:p>
      </dgm:t>
    </dgm:pt>
    <dgm:pt modelId="{CB322D8B-EB82-41B4-BA35-A3B7286DCE6A}">
      <dgm:prSet phldrT="[Text]" custT="1"/>
      <dgm:spPr/>
      <dgm:t>
        <a:bodyPr/>
        <a:lstStyle/>
        <a:p>
          <a:r>
            <a:rPr lang="en-US" sz="1300" dirty="0"/>
            <a:t>Courses are usually taught by high school instructors that have been approved as adjunct faculty through the participating college </a:t>
          </a:r>
        </a:p>
      </dgm:t>
    </dgm:pt>
    <dgm:pt modelId="{3114310B-0C74-4648-9F2F-845893A92A7C}" type="parTrans" cxnId="{E085E253-57C7-488A-81BE-5237FF8B235A}">
      <dgm:prSet/>
      <dgm:spPr/>
      <dgm:t>
        <a:bodyPr/>
        <a:lstStyle/>
        <a:p>
          <a:endParaRPr lang="en-US"/>
        </a:p>
      </dgm:t>
    </dgm:pt>
    <dgm:pt modelId="{50DA7502-F21A-44B0-B7F3-79FB51D69652}" type="sibTrans" cxnId="{E085E253-57C7-488A-81BE-5237FF8B235A}">
      <dgm:prSet/>
      <dgm:spPr/>
      <dgm:t>
        <a:bodyPr/>
        <a:lstStyle/>
        <a:p>
          <a:endParaRPr lang="en-US"/>
        </a:p>
      </dgm:t>
    </dgm:pt>
    <dgm:pt modelId="{D9AFA3E7-9EA4-4956-9FBD-8821AC5A9461}">
      <dgm:prSet phldrT="[Text]" custT="1"/>
      <dgm:spPr/>
      <dgm:t>
        <a:bodyPr/>
        <a:lstStyle/>
        <a:p>
          <a:r>
            <a:rPr lang="en-US" sz="1300" dirty="0"/>
            <a:t>Students pay a per credit fee that varies per college</a:t>
          </a:r>
        </a:p>
      </dgm:t>
    </dgm:pt>
    <dgm:pt modelId="{60EF1687-5A9F-42D1-A006-2F49C730053F}" type="parTrans" cxnId="{89AF3C57-D2B5-4FD2-BFD9-306BF8EF9A90}">
      <dgm:prSet/>
      <dgm:spPr/>
      <dgm:t>
        <a:bodyPr/>
        <a:lstStyle/>
        <a:p>
          <a:endParaRPr lang="en-US"/>
        </a:p>
      </dgm:t>
    </dgm:pt>
    <dgm:pt modelId="{32C254D1-D99C-4F50-9B4B-8F144A067F37}" type="sibTrans" cxnId="{89AF3C57-D2B5-4FD2-BFD9-306BF8EF9A90}">
      <dgm:prSet/>
      <dgm:spPr/>
      <dgm:t>
        <a:bodyPr/>
        <a:lstStyle/>
        <a:p>
          <a:endParaRPr lang="en-US"/>
        </a:p>
      </dgm:t>
    </dgm:pt>
    <dgm:pt modelId="{EE1543B8-E560-4F40-BD98-8EEF60B7EE06}">
      <dgm:prSet phldrT="[Text]" custT="1"/>
      <dgm:spPr/>
      <dgm:t>
        <a:bodyPr/>
        <a:lstStyle/>
        <a:p>
          <a:r>
            <a:rPr lang="en-US" sz="1300" dirty="0"/>
            <a:t>Articulation agreements between the high school and college or university determine how much and what kind of credit students will receive</a:t>
          </a:r>
        </a:p>
      </dgm:t>
    </dgm:pt>
    <dgm:pt modelId="{1CF879F6-D5D4-4BC4-AB36-064D952D3E64}" type="parTrans" cxnId="{D45E141F-A7BD-48A9-B11F-49750C8E79E6}">
      <dgm:prSet/>
      <dgm:spPr/>
      <dgm:t>
        <a:bodyPr/>
        <a:lstStyle/>
        <a:p>
          <a:endParaRPr lang="en-US"/>
        </a:p>
      </dgm:t>
    </dgm:pt>
    <dgm:pt modelId="{1B56DC80-C4CE-498C-BD69-16A3B2A0DD0C}" type="sibTrans" cxnId="{D45E141F-A7BD-48A9-B11F-49750C8E79E6}">
      <dgm:prSet/>
      <dgm:spPr/>
      <dgm:t>
        <a:bodyPr/>
        <a:lstStyle/>
        <a:p>
          <a:endParaRPr lang="en-US"/>
        </a:p>
      </dgm:t>
    </dgm:pt>
    <dgm:pt modelId="{A5C81C90-2644-429F-A7DB-0BE3C316C233}">
      <dgm:prSet phldrT="[Text]" custT="1"/>
      <dgm:spPr/>
      <dgm:t>
        <a:bodyPr/>
        <a:lstStyle/>
        <a:p>
          <a:r>
            <a:rPr lang="en-US" sz="1300" dirty="0"/>
            <a:t>Programs must be approved by the state CiHS Review Committee very two years &amp; accredited through the National Alliance for Concurrent Enrollment Programs (NACEP) by 2028</a:t>
          </a:r>
        </a:p>
      </dgm:t>
    </dgm:pt>
    <dgm:pt modelId="{0370E1F5-C308-43AD-B9FB-F131A1D026FB}" type="parTrans" cxnId="{3D17DC73-700E-4CE5-AFF0-9FF5ECE05C87}">
      <dgm:prSet/>
      <dgm:spPr/>
      <dgm:t>
        <a:bodyPr/>
        <a:lstStyle/>
        <a:p>
          <a:endParaRPr lang="en-US"/>
        </a:p>
      </dgm:t>
    </dgm:pt>
    <dgm:pt modelId="{7FB2DBA1-6E3C-47B4-AE47-30A3C564EB28}" type="sibTrans" cxnId="{3D17DC73-700E-4CE5-AFF0-9FF5ECE05C87}">
      <dgm:prSet/>
      <dgm:spPr/>
      <dgm:t>
        <a:bodyPr/>
        <a:lstStyle/>
        <a:p>
          <a:endParaRPr lang="en-US"/>
        </a:p>
      </dgm:t>
    </dgm:pt>
    <dgm:pt modelId="{2F61B1E3-0603-4037-BA22-10C672A6E7F7}">
      <dgm:prSet phldrT="[Text]" custT="1"/>
      <dgm:spPr/>
      <dgm:t>
        <a:bodyPr/>
        <a:lstStyle/>
        <a:p>
          <a:r>
            <a:rPr lang="en-US" sz="1300" dirty="0"/>
            <a:t>Rural school districts may receive subsidies through OSPI to cover student costs. Some colleges also provide fee waivers for students that qualify</a:t>
          </a:r>
        </a:p>
      </dgm:t>
    </dgm:pt>
    <dgm:pt modelId="{7DAF770F-77EF-4861-A0A9-3452FC4C4EC0}" type="parTrans" cxnId="{23A50B3B-C295-41AF-B1A3-8695F37AB61B}">
      <dgm:prSet/>
      <dgm:spPr/>
      <dgm:t>
        <a:bodyPr/>
        <a:lstStyle/>
        <a:p>
          <a:endParaRPr lang="en-US"/>
        </a:p>
      </dgm:t>
    </dgm:pt>
    <dgm:pt modelId="{D977242C-926C-4055-ABBF-7FC0820FAF86}" type="sibTrans" cxnId="{23A50B3B-C295-41AF-B1A3-8695F37AB61B}">
      <dgm:prSet/>
      <dgm:spPr/>
      <dgm:t>
        <a:bodyPr/>
        <a:lstStyle/>
        <a:p>
          <a:endParaRPr lang="en-US"/>
        </a:p>
      </dgm:t>
    </dgm:pt>
    <dgm:pt modelId="{0D951BF8-ACAD-469A-8DDC-4FAC8C27BB70}">
      <dgm:prSet phldrT="[Text]" custT="1"/>
      <dgm:spPr/>
      <dgm:t>
        <a:bodyPr/>
        <a:lstStyle/>
        <a:p>
          <a:r>
            <a:rPr lang="en-US" sz="1300" dirty="0"/>
            <a:t>Yearly Reimbursement rates 2022-23:</a:t>
          </a:r>
        </a:p>
      </dgm:t>
    </dgm:pt>
    <dgm:pt modelId="{8356777A-C48E-4C53-A2BF-8B666D8F2F86}" type="parTrans" cxnId="{4BA39603-86FC-42B0-89E0-CA1389BCADF0}">
      <dgm:prSet/>
      <dgm:spPr/>
      <dgm:t>
        <a:bodyPr/>
        <a:lstStyle/>
        <a:p>
          <a:endParaRPr lang="en-US"/>
        </a:p>
      </dgm:t>
    </dgm:pt>
    <dgm:pt modelId="{CADC9464-B2E2-45A8-AF76-6FA192DCD641}" type="sibTrans" cxnId="{4BA39603-86FC-42B0-89E0-CA1389BCADF0}">
      <dgm:prSet/>
      <dgm:spPr/>
      <dgm:t>
        <a:bodyPr/>
        <a:lstStyle/>
        <a:p>
          <a:endParaRPr lang="en-US"/>
        </a:p>
      </dgm:t>
    </dgm:pt>
    <dgm:pt modelId="{F4AE1F15-CAC9-4373-8B60-73123938F5D5}">
      <dgm:prSet phldrT="[Text]" custT="1"/>
      <dgm:spPr/>
      <dgm:t>
        <a:bodyPr/>
        <a:lstStyle/>
        <a:p>
          <a:r>
            <a:rPr lang="en-US" sz="1300" dirty="0"/>
            <a:t>Non vocational rate: </a:t>
          </a:r>
          <a:r>
            <a:rPr lang="en-US" sz="1300" b="0" i="0" dirty="0"/>
            <a:t>$9,341.94</a:t>
          </a:r>
          <a:endParaRPr lang="en-US" sz="1300" dirty="0"/>
        </a:p>
      </dgm:t>
    </dgm:pt>
    <dgm:pt modelId="{4248F974-B2CB-443A-AFFC-B093A78C4FBE}" type="parTrans" cxnId="{2E4C9503-6FB9-41DA-BEEA-DBF4D30A8985}">
      <dgm:prSet/>
      <dgm:spPr/>
      <dgm:t>
        <a:bodyPr/>
        <a:lstStyle/>
        <a:p>
          <a:endParaRPr lang="en-US"/>
        </a:p>
      </dgm:t>
    </dgm:pt>
    <dgm:pt modelId="{5F4C9F64-B752-4531-A529-28D769E296CD}" type="sibTrans" cxnId="{2E4C9503-6FB9-41DA-BEEA-DBF4D30A8985}">
      <dgm:prSet/>
      <dgm:spPr/>
      <dgm:t>
        <a:bodyPr/>
        <a:lstStyle/>
        <a:p>
          <a:endParaRPr lang="en-US"/>
        </a:p>
      </dgm:t>
    </dgm:pt>
    <dgm:pt modelId="{3335F480-DCA9-4716-9061-311E3A869001}">
      <dgm:prSet phldrT="[Text]" custT="1"/>
      <dgm:spPr/>
      <dgm:t>
        <a:bodyPr/>
        <a:lstStyle/>
        <a:p>
          <a:r>
            <a:rPr lang="en-US" sz="1300" dirty="0"/>
            <a:t>The maximum per college credit fee is 2022-23 be $69.95 </a:t>
          </a:r>
        </a:p>
      </dgm:t>
    </dgm:pt>
    <dgm:pt modelId="{A5620BC2-4C4C-443E-9FBE-E8420465BA25}" type="parTrans" cxnId="{3522AF80-A527-445B-8C34-B762E98BCEF6}">
      <dgm:prSet/>
      <dgm:spPr/>
      <dgm:t>
        <a:bodyPr/>
        <a:lstStyle/>
        <a:p>
          <a:endParaRPr lang="en-US"/>
        </a:p>
      </dgm:t>
    </dgm:pt>
    <dgm:pt modelId="{295D4032-4B79-4542-BA7E-3832B2BCA783}" type="sibTrans" cxnId="{3522AF80-A527-445B-8C34-B762E98BCEF6}">
      <dgm:prSet/>
      <dgm:spPr/>
      <dgm:t>
        <a:bodyPr/>
        <a:lstStyle/>
        <a:p>
          <a:endParaRPr lang="en-US"/>
        </a:p>
      </dgm:t>
    </dgm:pt>
    <dgm:pt modelId="{A454E4ED-AC05-4FAF-82C5-D6AA7E0D9ADF}">
      <dgm:prSet phldrT="[Text]" custT="1"/>
      <dgm:spPr/>
      <dgm:t>
        <a:bodyPr/>
        <a:lstStyle/>
        <a:p>
          <a:r>
            <a:rPr lang="en-US" sz="1300" dirty="0"/>
            <a:t>To receive credit, students must receive a B or better and in some cases a C or better n the course. Grading scales may vary based on locally determined practices</a:t>
          </a:r>
        </a:p>
      </dgm:t>
    </dgm:pt>
    <dgm:pt modelId="{1A69FFBC-E964-4FB2-B074-73C5D08E679B}" type="parTrans" cxnId="{B4AE19E1-8B91-4A29-95F5-32B9AAB3A5DF}">
      <dgm:prSet/>
      <dgm:spPr/>
      <dgm:t>
        <a:bodyPr/>
        <a:lstStyle/>
        <a:p>
          <a:endParaRPr lang="en-US"/>
        </a:p>
      </dgm:t>
    </dgm:pt>
    <dgm:pt modelId="{F3EA978D-B415-4D5B-B0E5-19E34AC4F80D}" type="sibTrans" cxnId="{B4AE19E1-8B91-4A29-95F5-32B9AAB3A5DF}">
      <dgm:prSet/>
      <dgm:spPr/>
      <dgm:t>
        <a:bodyPr/>
        <a:lstStyle/>
        <a:p>
          <a:endParaRPr lang="en-US"/>
        </a:p>
      </dgm:t>
    </dgm:pt>
    <dgm:pt modelId="{561054D0-06B1-4E86-A8B4-091E20AD286A}">
      <dgm:prSet phldrT="[Text]" custT="1"/>
      <dgm:spPr/>
      <dgm:t>
        <a:bodyPr/>
        <a:lstStyle/>
        <a:p>
          <a:r>
            <a:rPr lang="en-US" sz="1300" dirty="0"/>
            <a:t>Credits apply only to professional-technical certificates or degrees but applied to any ctc</a:t>
          </a:r>
        </a:p>
      </dgm:t>
    </dgm:pt>
    <dgm:pt modelId="{BF2513AF-A651-4A51-B9AE-FDC9058FD60D}" type="parTrans" cxnId="{5409EFFE-859E-4DB6-823D-456266DC8CBD}">
      <dgm:prSet/>
      <dgm:spPr/>
    </dgm:pt>
    <dgm:pt modelId="{977A70F1-0C52-4B05-BC37-EBB46CA06EA0}" type="sibTrans" cxnId="{5409EFFE-859E-4DB6-823D-456266DC8CBD}">
      <dgm:prSet/>
      <dgm:spPr/>
    </dgm:pt>
    <dgm:pt modelId="{B82387B5-D0AF-40E7-B313-7C5BAA189AEB}">
      <dgm:prSet phldrT="[Text]" custT="1"/>
      <dgm:spPr/>
      <dgm:t>
        <a:bodyPr/>
        <a:lstStyle/>
        <a:p>
          <a:r>
            <a:rPr lang="en-US" sz="1300" dirty="0"/>
            <a:t>HS instructors must be certified through OSPI to teach classes articulated for CTE Dual Credit.</a:t>
          </a:r>
        </a:p>
      </dgm:t>
    </dgm:pt>
    <dgm:pt modelId="{825EEF21-7EBD-40F9-82DB-75FF80956B63}" type="parTrans" cxnId="{EB8ED505-6C66-42E6-934D-AD5E6F17FDD7}">
      <dgm:prSet/>
      <dgm:spPr/>
    </dgm:pt>
    <dgm:pt modelId="{FF1DA0DA-AE7B-481D-8EBC-F18E314B2A5C}" type="sibTrans" cxnId="{EB8ED505-6C66-42E6-934D-AD5E6F17FDD7}">
      <dgm:prSet/>
      <dgm:spPr/>
    </dgm:pt>
    <dgm:pt modelId="{5490EA24-9BFD-4C88-843B-B5EEB8230A80}">
      <dgm:prSet phldrT="[Text]" custT="1"/>
      <dgm:spPr/>
      <dgm:t>
        <a:bodyPr/>
        <a:lstStyle/>
        <a:p>
          <a:r>
            <a:rPr lang="en-US" sz="1300" dirty="0"/>
            <a:t>Students pay for fees, books, transportation unless they qualify for waivers</a:t>
          </a:r>
        </a:p>
      </dgm:t>
    </dgm:pt>
    <dgm:pt modelId="{A34AF98A-0463-42AD-B530-70BD930CCDE8}" type="parTrans" cxnId="{23C5443A-73B2-42B8-9B20-693C286091DC}">
      <dgm:prSet/>
      <dgm:spPr/>
    </dgm:pt>
    <dgm:pt modelId="{D50C7552-1A89-4E8A-9B76-D1009AF75FFE}" type="sibTrans" cxnId="{23C5443A-73B2-42B8-9B20-693C286091DC}">
      <dgm:prSet/>
      <dgm:spPr/>
    </dgm:pt>
    <dgm:pt modelId="{5D708CBA-3684-44B4-89B4-ECA076225BEC}" type="pres">
      <dgm:prSet presAssocID="{1CDC5440-27CA-47C7-AEF5-509FEAA006B4}" presName="Name0" presStyleCnt="0">
        <dgm:presLayoutVars>
          <dgm:dir/>
          <dgm:animLvl val="lvl"/>
          <dgm:resizeHandles val="exact"/>
        </dgm:presLayoutVars>
      </dgm:prSet>
      <dgm:spPr/>
    </dgm:pt>
    <dgm:pt modelId="{45F2FF6A-0780-4593-82F3-511701C3C076}" type="pres">
      <dgm:prSet presAssocID="{534F1A87-0033-4584-9188-013A23B566F2}" presName="composite" presStyleCnt="0"/>
      <dgm:spPr/>
    </dgm:pt>
    <dgm:pt modelId="{32444888-2EF3-428B-BF4F-FE525074B1A9}" type="pres">
      <dgm:prSet presAssocID="{534F1A87-0033-4584-9188-013A23B566F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C274EDB-3E5B-4AF6-B23D-6AD66A9E3D52}" type="pres">
      <dgm:prSet presAssocID="{534F1A87-0033-4584-9188-013A23B566F2}" presName="desTx" presStyleLbl="alignAccFollowNode1" presStyleIdx="0" presStyleCnt="3">
        <dgm:presLayoutVars>
          <dgm:bulletEnabled val="1"/>
        </dgm:presLayoutVars>
      </dgm:prSet>
      <dgm:spPr/>
    </dgm:pt>
    <dgm:pt modelId="{4F5941AE-6F4C-4D2C-BF4E-36F70ADC89B3}" type="pres">
      <dgm:prSet presAssocID="{13CE158F-A000-4122-9C88-4B796EA4F33E}" presName="space" presStyleCnt="0"/>
      <dgm:spPr/>
    </dgm:pt>
    <dgm:pt modelId="{3544A86C-DC9C-4FD3-97A7-0D94B1888431}" type="pres">
      <dgm:prSet presAssocID="{F1DD9183-8A21-4F92-9546-03D238300B56}" presName="composite" presStyleCnt="0"/>
      <dgm:spPr/>
    </dgm:pt>
    <dgm:pt modelId="{14335365-A541-4F1C-989B-F044C78DC0DF}" type="pres">
      <dgm:prSet presAssocID="{F1DD9183-8A21-4F92-9546-03D238300B5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FF89AF7-8C60-4A99-B831-4163537F8BEA}" type="pres">
      <dgm:prSet presAssocID="{F1DD9183-8A21-4F92-9546-03D238300B56}" presName="desTx" presStyleLbl="alignAccFollowNode1" presStyleIdx="1" presStyleCnt="3">
        <dgm:presLayoutVars>
          <dgm:bulletEnabled val="1"/>
        </dgm:presLayoutVars>
      </dgm:prSet>
      <dgm:spPr/>
    </dgm:pt>
    <dgm:pt modelId="{5D31021A-8798-490C-BDF1-447E11E1D6C1}" type="pres">
      <dgm:prSet presAssocID="{FF4D2D5C-C055-4F3D-A4E3-A3D11C1C0C31}" presName="space" presStyleCnt="0"/>
      <dgm:spPr/>
    </dgm:pt>
    <dgm:pt modelId="{1450BF61-B92B-4F10-A368-EE905C272D12}" type="pres">
      <dgm:prSet presAssocID="{2706C690-9CBD-4DFE-A2B5-EBFC295FC4E5}" presName="composite" presStyleCnt="0"/>
      <dgm:spPr/>
    </dgm:pt>
    <dgm:pt modelId="{122C56E7-EBCC-4C0F-B8A6-D89B37ECEEA5}" type="pres">
      <dgm:prSet presAssocID="{2706C690-9CBD-4DFE-A2B5-EBFC295FC4E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5C562AF-5EF4-42B7-BDA6-B99DAA56F213}" type="pres">
      <dgm:prSet presAssocID="{2706C690-9CBD-4DFE-A2B5-EBFC295FC4E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E4C9503-6FB9-41DA-BEEA-DBF4D30A8985}" srcId="{0D951BF8-ACAD-469A-8DDC-4FAC8C27BB70}" destId="{F4AE1F15-CAC9-4373-8B60-73123938F5D5}" srcOrd="0" destOrd="0" parTransId="{4248F974-B2CB-443A-AFFC-B093A78C4FBE}" sibTransId="{5F4C9F64-B752-4531-A529-28D769E296CD}"/>
    <dgm:cxn modelId="{4BA39603-86FC-42B0-89E0-CA1389BCADF0}" srcId="{534F1A87-0033-4584-9188-013A23B566F2}" destId="{0D951BF8-ACAD-469A-8DDC-4FAC8C27BB70}" srcOrd="4" destOrd="0" parTransId="{8356777A-C48E-4C53-A2BF-8B666D8F2F86}" sibTransId="{CADC9464-B2E2-45A8-AF76-6FA192DCD641}"/>
    <dgm:cxn modelId="{EB8ED505-6C66-42E6-934D-AD5E6F17FDD7}" srcId="{2706C690-9CBD-4DFE-A2B5-EBFC295FC4E5}" destId="{B82387B5-D0AF-40E7-B313-7C5BAA189AEB}" srcOrd="3" destOrd="0" parTransId="{825EEF21-7EBD-40F9-82DB-75FF80956B63}" sibTransId="{FF1DA0DA-AE7B-481D-8EBC-F18E314B2A5C}"/>
    <dgm:cxn modelId="{D7A65714-0C5F-4D3C-8E87-70195DCAADBB}" srcId="{2706C690-9CBD-4DFE-A2B5-EBFC295FC4E5}" destId="{3D78F7E0-CC33-44BD-A342-C7F8F29630DD}" srcOrd="0" destOrd="0" parTransId="{9654E9C5-C2B9-4E01-92EC-08FAD9DBCEAE}" sibTransId="{109F41AC-086F-4C01-87C1-7442C04F708C}"/>
    <dgm:cxn modelId="{8EE40817-7B37-4443-9CDF-17A5BDBD6BEA}" srcId="{0D951BF8-ACAD-469A-8DDC-4FAC8C27BB70}" destId="{15A8C903-E2E4-4DC9-B715-07F957FF0099}" srcOrd="1" destOrd="0" parTransId="{CE0B461E-BC0B-4BBC-85A1-B0C32E83090E}" sibTransId="{32CAC8BE-1F87-486C-BDED-7C4E1B1EFB56}"/>
    <dgm:cxn modelId="{5E202D18-713D-44D2-B1E6-798B8A3AEACB}" srcId="{534F1A87-0033-4584-9188-013A23B566F2}" destId="{FD92DD14-AFAF-4C27-ADA5-67B0FB2D1989}" srcOrd="0" destOrd="0" parTransId="{059F1E61-95C3-49CC-ACAF-32E0FF75B31E}" sibTransId="{69757E9A-995A-4AE5-BAFC-5CDE48D3B1A1}"/>
    <dgm:cxn modelId="{27D3281B-7D7E-4197-851B-1E25AFD750BD}" srcId="{534F1A87-0033-4584-9188-013A23B566F2}" destId="{A5E4BDE5-4EF5-4B9E-A250-4A384CFCF833}" srcOrd="3" destOrd="0" parTransId="{28F88E70-6728-4BC5-8FED-39651E4970C0}" sibTransId="{3373E5EA-CB85-45F4-AE56-9A1B2502725B}"/>
    <dgm:cxn modelId="{AAFF691B-BC51-424F-898F-AAE2D2C331DC}" type="presOf" srcId="{534F1A87-0033-4584-9188-013A23B566F2}" destId="{32444888-2EF3-428B-BF4F-FE525074B1A9}" srcOrd="0" destOrd="0" presId="urn:microsoft.com/office/officeart/2005/8/layout/hList1"/>
    <dgm:cxn modelId="{5C228A1D-AA36-4729-8CC4-6A90B825A062}" srcId="{1CDC5440-27CA-47C7-AEF5-509FEAA006B4}" destId="{534F1A87-0033-4584-9188-013A23B566F2}" srcOrd="0" destOrd="0" parTransId="{4338AE8A-33C5-4F6A-BFA5-B59A83AF53C2}" sibTransId="{13CE158F-A000-4122-9C88-4B796EA4F33E}"/>
    <dgm:cxn modelId="{087BE41E-D0CB-4513-8554-D1A94D67EE85}" type="presOf" srcId="{1CDC5440-27CA-47C7-AEF5-509FEAA006B4}" destId="{5D708CBA-3684-44B4-89B4-ECA076225BEC}" srcOrd="0" destOrd="0" presId="urn:microsoft.com/office/officeart/2005/8/layout/hList1"/>
    <dgm:cxn modelId="{D45E141F-A7BD-48A9-B11F-49750C8E79E6}" srcId="{2706C690-9CBD-4DFE-A2B5-EBFC295FC4E5}" destId="{EE1543B8-E560-4F40-BD98-8EEF60B7EE06}" srcOrd="4" destOrd="0" parTransId="{1CF879F6-D5D4-4BC4-AB36-064D952D3E64}" sibTransId="{1B56DC80-C4CE-498C-BD69-16A3B2A0DD0C}"/>
    <dgm:cxn modelId="{2FDAA32E-B82F-4AAC-BB90-CFFD00667367}" type="presOf" srcId="{3335F480-DCA9-4716-9061-311E3A869001}" destId="{8FF89AF7-8C60-4A99-B831-4163537F8BEA}" srcOrd="0" destOrd="4" presId="urn:microsoft.com/office/officeart/2005/8/layout/hList1"/>
    <dgm:cxn modelId="{0F949331-1F2F-4B51-B540-8427EA1146D4}" srcId="{0D951BF8-ACAD-469A-8DDC-4FAC8C27BB70}" destId="{ACD94889-18A4-4B03-BE8E-BB2D4D56EF79}" srcOrd="2" destOrd="0" parTransId="{EFF889B2-9C99-49DA-9572-4DAB3F6EFC35}" sibTransId="{EE6DDA88-AFC8-48D9-ACE5-6D2CC3362EA5}"/>
    <dgm:cxn modelId="{4BCBBA33-F9D6-4901-ABE3-CBE5180F8086}" type="presOf" srcId="{ACD94889-18A4-4B03-BE8E-BB2D4D56EF79}" destId="{BC274EDB-3E5B-4AF6-B23D-6AD66A9E3D52}" srcOrd="0" destOrd="7" presId="urn:microsoft.com/office/officeart/2005/8/layout/hList1"/>
    <dgm:cxn modelId="{23C5443A-73B2-42B8-9B20-693C286091DC}" srcId="{534F1A87-0033-4584-9188-013A23B566F2}" destId="{5490EA24-9BFD-4C88-843B-B5EEB8230A80}" srcOrd="2" destOrd="0" parTransId="{A34AF98A-0463-42AD-B530-70BD930CCDE8}" sibTransId="{D50C7552-1A89-4E8A-9B76-D1009AF75FFE}"/>
    <dgm:cxn modelId="{23A50B3B-C295-41AF-B1A3-8695F37AB61B}" srcId="{F1DD9183-8A21-4F92-9546-03D238300B56}" destId="{2F61B1E3-0603-4037-BA22-10C672A6E7F7}" srcOrd="5" destOrd="0" parTransId="{7DAF770F-77EF-4861-A0A9-3452FC4C4EC0}" sibTransId="{D977242C-926C-4055-ABBF-7FC0820FAF86}"/>
    <dgm:cxn modelId="{0869975E-A7D0-44D7-81DE-17E827B250A5}" type="presOf" srcId="{DF0D50F1-53FE-49E5-BC71-076E74615937}" destId="{25C562AF-5EF4-42B7-BDA6-B99DAA56F213}" srcOrd="0" destOrd="1" presId="urn:microsoft.com/office/officeart/2005/8/layout/hList1"/>
    <dgm:cxn modelId="{CE17AF60-9CAF-42A7-BB5D-1FDFDD5A41B4}" type="presOf" srcId="{CB322D8B-EB82-41B4-BA35-A3B7286DCE6A}" destId="{8FF89AF7-8C60-4A99-B831-4163537F8BEA}" srcOrd="0" destOrd="2" presId="urn:microsoft.com/office/officeart/2005/8/layout/hList1"/>
    <dgm:cxn modelId="{7EC10B63-A5B9-47BC-92E7-8202DA585313}" type="presOf" srcId="{F1DD9183-8A21-4F92-9546-03D238300B56}" destId="{14335365-A541-4F1C-989B-F044C78DC0DF}" srcOrd="0" destOrd="0" presId="urn:microsoft.com/office/officeart/2005/8/layout/hList1"/>
    <dgm:cxn modelId="{156E3046-EE31-4336-B421-886FFBAEC476}" srcId="{F1DD9183-8A21-4F92-9546-03D238300B56}" destId="{7D5519D7-63C5-4B41-81D8-C13DA8DC9ACB}" srcOrd="1" destOrd="0" parTransId="{5D4CE038-C2EA-40B5-961A-CB18A985A434}" sibTransId="{2EC7C5CC-63C7-4715-B483-FE5658FD400C}"/>
    <dgm:cxn modelId="{CCFC004A-F687-40AF-879B-62E8B512F3F7}" type="presOf" srcId="{15A8C903-E2E4-4DC9-B715-07F957FF0099}" destId="{BC274EDB-3E5B-4AF6-B23D-6AD66A9E3D52}" srcOrd="0" destOrd="6" presId="urn:microsoft.com/office/officeart/2005/8/layout/hList1"/>
    <dgm:cxn modelId="{64CB614A-B8C5-4D95-A974-F861DD76231C}" srcId="{2706C690-9CBD-4DFE-A2B5-EBFC295FC4E5}" destId="{DF0D50F1-53FE-49E5-BC71-076E74615937}" srcOrd="1" destOrd="0" parTransId="{03915605-AD64-48F4-A56F-237056B348A7}" sibTransId="{EE047E63-CB93-4ABC-A0E3-6EDBF5B3819A}"/>
    <dgm:cxn modelId="{68FACD6A-B5B2-48AC-A89D-4046520354F2}" type="presOf" srcId="{A5C81C90-2644-429F-A7DB-0BE3C316C233}" destId="{8FF89AF7-8C60-4A99-B831-4163537F8BEA}" srcOrd="0" destOrd="6" presId="urn:microsoft.com/office/officeart/2005/8/layout/hList1"/>
    <dgm:cxn modelId="{DE9E366F-4632-446A-A032-160F0A780135}" type="presOf" srcId="{D9AFA3E7-9EA4-4956-9FBD-8821AC5A9461}" destId="{8FF89AF7-8C60-4A99-B831-4163537F8BEA}" srcOrd="0" destOrd="3" presId="urn:microsoft.com/office/officeart/2005/8/layout/hList1"/>
    <dgm:cxn modelId="{FAA3CE52-5583-4B42-91E1-7B0E7337E7AA}" type="presOf" srcId="{561054D0-06B1-4E86-A8B4-091E20AD286A}" destId="{25C562AF-5EF4-42B7-BDA6-B99DAA56F213}" srcOrd="0" destOrd="2" presId="urn:microsoft.com/office/officeart/2005/8/layout/hList1"/>
    <dgm:cxn modelId="{D38BB973-55A3-4FDE-9D30-EB215B2FFB5F}" type="presOf" srcId="{2706C690-9CBD-4DFE-A2B5-EBFC295FC4E5}" destId="{122C56E7-EBCC-4C0F-B8A6-D89B37ECEEA5}" srcOrd="0" destOrd="0" presId="urn:microsoft.com/office/officeart/2005/8/layout/hList1"/>
    <dgm:cxn modelId="{77E8CA73-A82A-4080-A92F-100DF7005546}" type="presOf" srcId="{FD92DD14-AFAF-4C27-ADA5-67B0FB2D1989}" destId="{BC274EDB-3E5B-4AF6-B23D-6AD66A9E3D52}" srcOrd="0" destOrd="0" presId="urn:microsoft.com/office/officeart/2005/8/layout/hList1"/>
    <dgm:cxn modelId="{3D17DC73-700E-4CE5-AFF0-9FF5ECE05C87}" srcId="{F1DD9183-8A21-4F92-9546-03D238300B56}" destId="{A5C81C90-2644-429F-A7DB-0BE3C316C233}" srcOrd="6" destOrd="0" parTransId="{0370E1F5-C308-43AD-B9FB-F131A1D026FB}" sibTransId="{7FB2DBA1-6E3C-47B4-AE47-30A3C564EB28}"/>
    <dgm:cxn modelId="{E085E253-57C7-488A-81BE-5237FF8B235A}" srcId="{F1DD9183-8A21-4F92-9546-03D238300B56}" destId="{CB322D8B-EB82-41B4-BA35-A3B7286DCE6A}" srcOrd="2" destOrd="0" parTransId="{3114310B-0C74-4648-9F2F-845893A92A7C}" sibTransId="{50DA7502-F21A-44B0-B7F3-79FB51D69652}"/>
    <dgm:cxn modelId="{CBC11957-D7B9-4564-96B9-1097E5ACF6C4}" type="presOf" srcId="{5490EA24-9BFD-4C88-843B-B5EEB8230A80}" destId="{BC274EDB-3E5B-4AF6-B23D-6AD66A9E3D52}" srcOrd="0" destOrd="2" presId="urn:microsoft.com/office/officeart/2005/8/layout/hList1"/>
    <dgm:cxn modelId="{89AF3C57-D2B5-4FD2-BFD9-306BF8EF9A90}" srcId="{F1DD9183-8A21-4F92-9546-03D238300B56}" destId="{D9AFA3E7-9EA4-4956-9FBD-8821AC5A9461}" srcOrd="3" destOrd="0" parTransId="{60EF1687-5A9F-42D1-A006-2F49C730053F}" sibTransId="{32C254D1-D99C-4F50-9B4B-8F144A067F37}"/>
    <dgm:cxn modelId="{BCB1B058-6E57-4B90-A26B-6F86C99583EB}" type="presOf" srcId="{3D78F7E0-CC33-44BD-A342-C7F8F29630DD}" destId="{25C562AF-5EF4-42B7-BDA6-B99DAA56F213}" srcOrd="0" destOrd="0" presId="urn:microsoft.com/office/officeart/2005/8/layout/hList1"/>
    <dgm:cxn modelId="{3522AF80-A527-445B-8C34-B762E98BCEF6}" srcId="{F1DD9183-8A21-4F92-9546-03D238300B56}" destId="{3335F480-DCA9-4716-9061-311E3A869001}" srcOrd="4" destOrd="0" parTransId="{A5620BC2-4C4C-443E-9FBE-E8420465BA25}" sibTransId="{295D4032-4B79-4542-BA7E-3832B2BCA783}"/>
    <dgm:cxn modelId="{CA268D81-05D7-4198-8FE8-BBAA6C7E44D5}" type="presOf" srcId="{F4AE1F15-CAC9-4373-8B60-73123938F5D5}" destId="{BC274EDB-3E5B-4AF6-B23D-6AD66A9E3D52}" srcOrd="0" destOrd="5" presId="urn:microsoft.com/office/officeart/2005/8/layout/hList1"/>
    <dgm:cxn modelId="{83618F92-ED1E-4238-9BA0-4D31C0D4E953}" type="presOf" srcId="{EE1543B8-E560-4F40-BD98-8EEF60B7EE06}" destId="{25C562AF-5EF4-42B7-BDA6-B99DAA56F213}" srcOrd="0" destOrd="4" presId="urn:microsoft.com/office/officeart/2005/8/layout/hList1"/>
    <dgm:cxn modelId="{5B4CAC93-116F-4AFF-8656-E5A8DC493D10}" srcId="{1CDC5440-27CA-47C7-AEF5-509FEAA006B4}" destId="{2706C690-9CBD-4DFE-A2B5-EBFC295FC4E5}" srcOrd="2" destOrd="0" parTransId="{15F93B9A-3BBE-478A-B33E-4A0F3FAA9F20}" sibTransId="{A598A8EC-3C9E-45FF-A44B-208B7B2B1AE8}"/>
    <dgm:cxn modelId="{1A57B397-08EA-4ED1-A87A-82AA931F817E}" type="presOf" srcId="{A5E4BDE5-4EF5-4B9E-A250-4A384CFCF833}" destId="{BC274EDB-3E5B-4AF6-B23D-6AD66A9E3D52}" srcOrd="0" destOrd="3" presId="urn:microsoft.com/office/officeart/2005/8/layout/hList1"/>
    <dgm:cxn modelId="{B2EE219E-1B79-4A30-9C5E-63A5597A316F}" srcId="{F1DD9183-8A21-4F92-9546-03D238300B56}" destId="{FA20A60C-D8EA-4A81-AB35-5CB0B87BDC8E}" srcOrd="0" destOrd="0" parTransId="{2B8DC992-14B9-46E2-95C5-BA2509E2EF64}" sibTransId="{9E41903E-D10A-432D-A5EF-05EB54EA781E}"/>
    <dgm:cxn modelId="{7958F3AF-AA74-4B24-BC70-76197B4065DF}" type="presOf" srcId="{2F61B1E3-0603-4037-BA22-10C672A6E7F7}" destId="{8FF89AF7-8C60-4A99-B831-4163537F8BEA}" srcOrd="0" destOrd="5" presId="urn:microsoft.com/office/officeart/2005/8/layout/hList1"/>
    <dgm:cxn modelId="{154A2FB4-17F1-4E86-B8E2-8B323D08B842}" type="presOf" srcId="{7D5519D7-63C5-4B41-81D8-C13DA8DC9ACB}" destId="{8FF89AF7-8C60-4A99-B831-4163537F8BEA}" srcOrd="0" destOrd="1" presId="urn:microsoft.com/office/officeart/2005/8/layout/hList1"/>
    <dgm:cxn modelId="{324D72BF-3091-4F71-ADFF-080D45EC2479}" type="presOf" srcId="{A454E4ED-AC05-4FAF-82C5-D6AA7E0D9ADF}" destId="{25C562AF-5EF4-42B7-BDA6-B99DAA56F213}" srcOrd="0" destOrd="5" presId="urn:microsoft.com/office/officeart/2005/8/layout/hList1"/>
    <dgm:cxn modelId="{25C761C9-6639-4FA9-AEA2-4631A63DC5EB}" type="presOf" srcId="{F85477D7-3A46-4C82-B965-13003628FE6D}" destId="{BC274EDB-3E5B-4AF6-B23D-6AD66A9E3D52}" srcOrd="0" destOrd="1" presId="urn:microsoft.com/office/officeart/2005/8/layout/hList1"/>
    <dgm:cxn modelId="{CE54C6CD-73C0-4B2C-91B2-3114C5A347BD}" type="presOf" srcId="{B82387B5-D0AF-40E7-B313-7C5BAA189AEB}" destId="{25C562AF-5EF4-42B7-BDA6-B99DAA56F213}" srcOrd="0" destOrd="3" presId="urn:microsoft.com/office/officeart/2005/8/layout/hList1"/>
    <dgm:cxn modelId="{80FCA6DB-F5B3-4217-8947-A128E1BB6EF5}" type="presOf" srcId="{FA20A60C-D8EA-4A81-AB35-5CB0B87BDC8E}" destId="{8FF89AF7-8C60-4A99-B831-4163537F8BEA}" srcOrd="0" destOrd="0" presId="urn:microsoft.com/office/officeart/2005/8/layout/hList1"/>
    <dgm:cxn modelId="{75A69ADF-F573-4B09-9DE2-714102C8A0C4}" srcId="{534F1A87-0033-4584-9188-013A23B566F2}" destId="{F85477D7-3A46-4C82-B965-13003628FE6D}" srcOrd="1" destOrd="0" parTransId="{659AFD89-734B-4A38-AA3B-42CEE349D0E8}" sibTransId="{E08F54E1-89A5-4CC7-A1C2-E6F0974C8F1E}"/>
    <dgm:cxn modelId="{B4AE19E1-8B91-4A29-95F5-32B9AAB3A5DF}" srcId="{2706C690-9CBD-4DFE-A2B5-EBFC295FC4E5}" destId="{A454E4ED-AC05-4FAF-82C5-D6AA7E0D9ADF}" srcOrd="5" destOrd="0" parTransId="{1A69FFBC-E964-4FB2-B074-73C5D08E679B}" sibTransId="{F3EA978D-B415-4D5B-B0E5-19E34AC4F80D}"/>
    <dgm:cxn modelId="{8AB89AEC-2420-471A-8B3F-9B23477FEDE5}" type="presOf" srcId="{0D951BF8-ACAD-469A-8DDC-4FAC8C27BB70}" destId="{BC274EDB-3E5B-4AF6-B23D-6AD66A9E3D52}" srcOrd="0" destOrd="4" presId="urn:microsoft.com/office/officeart/2005/8/layout/hList1"/>
    <dgm:cxn modelId="{C9E313EE-2A16-4694-ADD7-AD8633CD6711}" srcId="{1CDC5440-27CA-47C7-AEF5-509FEAA006B4}" destId="{F1DD9183-8A21-4F92-9546-03D238300B56}" srcOrd="1" destOrd="0" parTransId="{457680C5-97BF-42E5-9084-8577208E7AEC}" sibTransId="{FF4D2D5C-C055-4F3D-A4E3-A3D11C1C0C31}"/>
    <dgm:cxn modelId="{5409EFFE-859E-4DB6-823D-456266DC8CBD}" srcId="{2706C690-9CBD-4DFE-A2B5-EBFC295FC4E5}" destId="{561054D0-06B1-4E86-A8B4-091E20AD286A}" srcOrd="2" destOrd="0" parTransId="{BF2513AF-A651-4A51-B9AE-FDC9058FD60D}" sibTransId="{977A70F1-0C52-4B05-BC37-EBB46CA06EA0}"/>
    <dgm:cxn modelId="{2CBB9A78-78BD-486E-AE2D-F096E376B9F0}" type="presParOf" srcId="{5D708CBA-3684-44B4-89B4-ECA076225BEC}" destId="{45F2FF6A-0780-4593-82F3-511701C3C076}" srcOrd="0" destOrd="0" presId="urn:microsoft.com/office/officeart/2005/8/layout/hList1"/>
    <dgm:cxn modelId="{27612F50-0E80-4821-9110-23F20FC6BE43}" type="presParOf" srcId="{45F2FF6A-0780-4593-82F3-511701C3C076}" destId="{32444888-2EF3-428B-BF4F-FE525074B1A9}" srcOrd="0" destOrd="0" presId="urn:microsoft.com/office/officeart/2005/8/layout/hList1"/>
    <dgm:cxn modelId="{08333D6A-A5B5-4204-AADD-5681E2C62548}" type="presParOf" srcId="{45F2FF6A-0780-4593-82F3-511701C3C076}" destId="{BC274EDB-3E5B-4AF6-B23D-6AD66A9E3D52}" srcOrd="1" destOrd="0" presId="urn:microsoft.com/office/officeart/2005/8/layout/hList1"/>
    <dgm:cxn modelId="{EEC66A4D-3527-4F33-96E9-ECEBC5663731}" type="presParOf" srcId="{5D708CBA-3684-44B4-89B4-ECA076225BEC}" destId="{4F5941AE-6F4C-4D2C-BF4E-36F70ADC89B3}" srcOrd="1" destOrd="0" presId="urn:microsoft.com/office/officeart/2005/8/layout/hList1"/>
    <dgm:cxn modelId="{6491A9D0-B0A8-470A-9177-08C1CA36AB3C}" type="presParOf" srcId="{5D708CBA-3684-44B4-89B4-ECA076225BEC}" destId="{3544A86C-DC9C-4FD3-97A7-0D94B1888431}" srcOrd="2" destOrd="0" presId="urn:microsoft.com/office/officeart/2005/8/layout/hList1"/>
    <dgm:cxn modelId="{E50E93A6-34C7-4862-A8C0-D88D3AC195B9}" type="presParOf" srcId="{3544A86C-DC9C-4FD3-97A7-0D94B1888431}" destId="{14335365-A541-4F1C-989B-F044C78DC0DF}" srcOrd="0" destOrd="0" presId="urn:microsoft.com/office/officeart/2005/8/layout/hList1"/>
    <dgm:cxn modelId="{466B90B5-8A9E-4A1B-A19C-8F6E20E9F764}" type="presParOf" srcId="{3544A86C-DC9C-4FD3-97A7-0D94B1888431}" destId="{8FF89AF7-8C60-4A99-B831-4163537F8BEA}" srcOrd="1" destOrd="0" presId="urn:microsoft.com/office/officeart/2005/8/layout/hList1"/>
    <dgm:cxn modelId="{2518334E-C45B-44CD-A9AD-F474BB0E759C}" type="presParOf" srcId="{5D708CBA-3684-44B4-89B4-ECA076225BEC}" destId="{5D31021A-8798-490C-BDF1-447E11E1D6C1}" srcOrd="3" destOrd="0" presId="urn:microsoft.com/office/officeart/2005/8/layout/hList1"/>
    <dgm:cxn modelId="{049E88B9-5C2C-4C09-AA5E-7E05B394463F}" type="presParOf" srcId="{5D708CBA-3684-44B4-89B4-ECA076225BEC}" destId="{1450BF61-B92B-4F10-A368-EE905C272D12}" srcOrd="4" destOrd="0" presId="urn:microsoft.com/office/officeart/2005/8/layout/hList1"/>
    <dgm:cxn modelId="{0F1F3450-0DC3-435B-AA68-E0379D0665D6}" type="presParOf" srcId="{1450BF61-B92B-4F10-A368-EE905C272D12}" destId="{122C56E7-EBCC-4C0F-B8A6-D89B37ECEEA5}" srcOrd="0" destOrd="0" presId="urn:microsoft.com/office/officeart/2005/8/layout/hList1"/>
    <dgm:cxn modelId="{DFE84989-4379-4E4C-948B-C7F3A37AA671}" type="presParOf" srcId="{1450BF61-B92B-4F10-A368-EE905C272D12}" destId="{25C562AF-5EF4-42B7-BDA6-B99DAA56F21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44888-2EF3-428B-BF4F-FE525074B1A9}">
      <dsp:nvSpPr>
        <dsp:cNvPr id="0" name=""/>
        <dsp:cNvSpPr/>
      </dsp:nvSpPr>
      <dsp:spPr>
        <a:xfrm>
          <a:off x="2568" y="6205"/>
          <a:ext cx="2504554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Running Start</a:t>
          </a:r>
        </a:p>
      </dsp:txBody>
      <dsp:txXfrm>
        <a:off x="2568" y="6205"/>
        <a:ext cx="2504554" cy="345600"/>
      </dsp:txXfrm>
    </dsp:sp>
    <dsp:sp modelId="{BC274EDB-3E5B-4AF6-B23D-6AD66A9E3D52}">
      <dsp:nvSpPr>
        <dsp:cNvPr id="0" name=""/>
        <dsp:cNvSpPr/>
      </dsp:nvSpPr>
      <dsp:spPr>
        <a:xfrm>
          <a:off x="2568" y="351805"/>
          <a:ext cx="2504554" cy="4529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Available to 11-12 grades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Students take courses through college campus tuition free. Limited to shared school &amp; college 1.2 FTE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Students pay for fees, books, transportation unless they qualify for waivers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Funded through Basic Education Apportionments.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Yearly Reimbursement rates 2022-23: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Non vocational rate: </a:t>
          </a:r>
          <a:r>
            <a:rPr lang="en-US" sz="1300" b="0" i="0" kern="1200" dirty="0"/>
            <a:t>$9,341.94</a:t>
          </a:r>
          <a:endParaRPr lang="en-US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Vocational rate: $10,284.31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Schools keep 7% for administrative costs</a:t>
          </a:r>
        </a:p>
      </dsp:txBody>
      <dsp:txXfrm>
        <a:off x="2568" y="351805"/>
        <a:ext cx="2504554" cy="4529250"/>
      </dsp:txXfrm>
    </dsp:sp>
    <dsp:sp modelId="{14335365-A541-4F1C-989B-F044C78DC0DF}">
      <dsp:nvSpPr>
        <dsp:cNvPr id="0" name=""/>
        <dsp:cNvSpPr/>
      </dsp:nvSpPr>
      <dsp:spPr>
        <a:xfrm>
          <a:off x="2857760" y="6205"/>
          <a:ext cx="2504554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College in the High School</a:t>
          </a:r>
        </a:p>
      </dsp:txBody>
      <dsp:txXfrm>
        <a:off x="2857760" y="6205"/>
        <a:ext cx="2504554" cy="345600"/>
      </dsp:txXfrm>
    </dsp:sp>
    <dsp:sp modelId="{8FF89AF7-8C60-4A99-B831-4163537F8BEA}">
      <dsp:nvSpPr>
        <dsp:cNvPr id="0" name=""/>
        <dsp:cNvSpPr/>
      </dsp:nvSpPr>
      <dsp:spPr>
        <a:xfrm>
          <a:off x="2857760" y="351805"/>
          <a:ext cx="2504554" cy="4529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Available to 9-12 grades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Students take courses on the high school campus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Courses are usually taught by high school instructors that have been approved as adjunct faculty through the participating college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Students pay a per credit fee that varies per college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The maximum per college credit fee is 2022-23 be $69.95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Rural school districts may receive subsidies through OSPI to cover student costs. Some colleges also provide fee waivers for students that qualify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Programs must be approved by the state CiHS Review Committee very two years &amp; accredited through the National Alliance for Concurrent Enrollment Programs (NACEP) by 2028</a:t>
          </a:r>
        </a:p>
      </dsp:txBody>
      <dsp:txXfrm>
        <a:off x="2857760" y="351805"/>
        <a:ext cx="2504554" cy="4529250"/>
      </dsp:txXfrm>
    </dsp:sp>
    <dsp:sp modelId="{122C56E7-EBCC-4C0F-B8A6-D89B37ECEEA5}">
      <dsp:nvSpPr>
        <dsp:cNvPr id="0" name=""/>
        <dsp:cNvSpPr/>
      </dsp:nvSpPr>
      <dsp:spPr>
        <a:xfrm>
          <a:off x="5712952" y="6205"/>
          <a:ext cx="2504554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CTE Dual Credit</a:t>
          </a:r>
        </a:p>
      </dsp:txBody>
      <dsp:txXfrm>
        <a:off x="5712952" y="6205"/>
        <a:ext cx="2504554" cy="345600"/>
      </dsp:txXfrm>
    </dsp:sp>
    <dsp:sp modelId="{25C562AF-5EF4-42B7-BDA6-B99DAA56F213}">
      <dsp:nvSpPr>
        <dsp:cNvPr id="0" name=""/>
        <dsp:cNvSpPr/>
      </dsp:nvSpPr>
      <dsp:spPr>
        <a:xfrm>
          <a:off x="5712952" y="351805"/>
          <a:ext cx="2504554" cy="4529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Available to 9-12 grades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Students take courses at their high school or a skills center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Credits apply only to professional-technical certificates or degrees but applied to any ctc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HS instructors must be certified through OSPI to teach classes articulated for CTE Dual Credit.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Articulation agreements between the high school and college or university determine how much and what kind of credit students will receive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To receive credit, students must receive a B or better and in some cases a C or better n the course. Grading scales may vary based on locally determined practices</a:t>
          </a:r>
        </a:p>
      </dsp:txBody>
      <dsp:txXfrm>
        <a:off x="5712952" y="351805"/>
        <a:ext cx="2504554" cy="4529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912FB-33B3-EF1A-4072-9709A5886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D4E92B-6C0C-6566-BB49-E6789CAA9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2F1F5-5A95-4264-2A91-E1A1B29CC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0FA-B45B-45A6-BBB7-E4E3CBA35D2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8CDD8-24FA-AE98-B03B-6FCF8F9A9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3DF1-98B4-C8FD-FFC0-87FD3222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637-EE82-4A25-ABEF-D50392AB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1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2C5D3-3E57-64F8-8D41-F1A46E9B9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565DE-86B1-1EF1-495B-64D60AF09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2DDD2-3AF1-8A15-4C1B-A2C28B947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0FA-B45B-45A6-BBB7-E4E3CBA35D2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ED543-BE54-B493-7C41-C1FE03C4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D15C6-413B-164B-C582-A9433819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637-EE82-4A25-ABEF-D50392AB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8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55EE6A-795F-5F06-35DE-DA4F457C6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D0EA4A-4E33-626B-9910-931B52EFF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309CF-62E5-28A5-3AA4-4A4EE07F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0FA-B45B-45A6-BBB7-E4E3CBA35D2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850C4-41B6-6E3B-4A1F-CCF9DC09F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241A3-E75C-0A24-3EB3-F37EABEC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637-EE82-4A25-ABEF-D50392AB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4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D92FB4-D9B6-46D9-A190-13677DEF6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1481790"/>
            <a:ext cx="10960100" cy="488950"/>
          </a:xfrm>
        </p:spPr>
        <p:txBody>
          <a:bodyPr/>
          <a:lstStyle>
            <a:lvl1pPr>
              <a:defRPr lang="en-US" sz="3600" b="0" kern="1200" dirty="0">
                <a:solidFill>
                  <a:srgbClr val="003764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8651" y="2098675"/>
            <a:ext cx="10960100" cy="459263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1pPr>
            <a:lvl2pPr marL="742950" indent="-285750">
              <a:buClr>
                <a:srgbClr val="3E576B"/>
              </a:buClr>
              <a:buFont typeface="Arial" panose="020B0604020202020204" pitchFamily="34" charset="0"/>
              <a:buChar char="•"/>
              <a:defRPr sz="20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3pPr>
            <a:lvl4pPr>
              <a:defRPr sz="12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4pPr>
            <a:lvl5pPr>
              <a:defRPr sz="12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3886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C534-D2A1-CAA7-C830-A49727D5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AFA6E-464D-003A-E669-F73D2C672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124C0-EA78-0277-3634-6082724D8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0FA-B45B-45A6-BBB7-E4E3CBA35D2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00222-6565-2437-0708-9CF30DE8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69CF9-E9BE-1C9C-A9ED-C44791074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637-EE82-4A25-ABEF-D50392AB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5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41422-E34C-EDE9-4079-B35D0CA70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F95EA-D009-4096-0FC3-556626915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82358-FA63-A3EC-674F-305596FD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0FA-B45B-45A6-BBB7-E4E3CBA35D2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4F9EE-4777-DD08-995E-99F900CB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93D49-80B6-36E8-A558-C89A446BC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637-EE82-4A25-ABEF-D50392AB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5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BCFFD-7413-EF51-7B07-479E8D96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91244-800C-20CB-5989-50D69740B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7EC61-6EDF-D6D2-E231-6191604B7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F6B8A-E2AC-AF4A-E7A0-86528822F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0FA-B45B-45A6-BBB7-E4E3CBA35D2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8C30F-5EFA-EA60-A28A-D39CE3515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297F1-E702-C6E2-CA16-8CA3E7E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637-EE82-4A25-ABEF-D50392AB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0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449ED-05C8-24CD-762C-85782181F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445D8-4FC5-1D6C-D80F-8F0A4C822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B9F32-095A-61AD-B4E9-CDD2E5838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9497B-0FE0-6DFA-F52F-A2678991E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422724-9C1B-7A20-A901-68003A4DF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17CC07-E11A-224A-45B0-8F919AE55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0FA-B45B-45A6-BBB7-E4E3CBA35D2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1D2121-3EFA-A72F-7793-4A59ABE3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FB3B52-EA75-7AC9-15E0-8CDCD0C4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637-EE82-4A25-ABEF-D50392AB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F486-1539-E9A1-28D1-B3611CC43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F892A9-3F15-0BF6-993C-8EFD9D855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0FA-B45B-45A6-BBB7-E4E3CBA35D2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1840A-2EC8-068C-40D5-5B2EFF952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CCAB33-9AE6-D59D-5230-C57F136E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637-EE82-4A25-ABEF-D50392AB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4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F581B1-FCDF-0927-A678-1673742D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0FA-B45B-45A6-BBB7-E4E3CBA35D2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2FFC56-071D-F4FE-CDBC-3896B7FD5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AF9FD7-D748-49CB-1557-68D5F9395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637-EE82-4A25-ABEF-D50392AB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07C18-9A5E-EFF8-576E-B45819C1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A6CDE-01F4-7340-4714-3A28846CE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71917-89FA-FCAB-E0AF-75C54950E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0D6B2-3245-9316-0C3D-9DE7285BB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0FA-B45B-45A6-BBB7-E4E3CBA35D2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CF556-446D-CB56-0214-4C3CAFDC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700E6-8F9A-08F3-7F39-56FC7B43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637-EE82-4A25-ABEF-D50392AB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3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C2AD-39AA-F049-82B7-6E2C02882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445F70-2930-BEEE-4A55-E5845FC9C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640C3-4D57-E57F-22E4-AB8862F7C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878B2-4E64-6508-B954-D3AA36BEE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00FA-B45B-45A6-BBB7-E4E3CBA35D2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77F31-509E-5DEC-C22D-A485B063E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26AE0-6FFB-0B46-330C-2217FFC8B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2637-EE82-4A25-ABEF-D50392AB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9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BC94C-6812-D18C-D1AF-E663BEBB7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690FB-CF33-5B60-FEC6-1217DF890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BA0B7-561C-E986-ECAC-13A0CAC69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00FA-B45B-45A6-BBB7-E4E3CBA35D2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AE823-D0B1-59AE-B5A1-60EE6B7D4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0BA03-1031-1197-C054-B655ACCEA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F2637-EE82-4A25-ABEF-D50392ABD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5A46A-07A3-423E-84C4-22115D093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Dual Credit Program Comparison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99E7B49-B412-4B2F-AFB8-4442A2B06340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995489" y="1970740"/>
          <a:ext cx="8220075" cy="4887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8147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Dual Credit Program Comparison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Hibbs</dc:creator>
  <cp:lastModifiedBy>Lauren Hibbs</cp:lastModifiedBy>
  <cp:revision>2</cp:revision>
  <dcterms:created xsi:type="dcterms:W3CDTF">2023-01-24T22:22:57Z</dcterms:created>
  <dcterms:modified xsi:type="dcterms:W3CDTF">2023-01-24T22:25:54Z</dcterms:modified>
</cp:coreProperties>
</file>