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8"/>
  </p:notesMasterIdLst>
  <p:sldIdLst>
    <p:sldId id="256" r:id="rId2"/>
    <p:sldId id="258" r:id="rId3"/>
    <p:sldId id="259" r:id="rId4"/>
    <p:sldId id="257" r:id="rId5"/>
    <p:sldId id="260" r:id="rId6"/>
    <p:sldId id="267" r:id="rId7"/>
    <p:sldId id="276" r:id="rId8"/>
    <p:sldId id="262" r:id="rId9"/>
    <p:sldId id="263" r:id="rId10"/>
    <p:sldId id="266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  <p:sldId id="274" r:id="rId21"/>
    <p:sldId id="278" r:id="rId22"/>
    <p:sldId id="280" r:id="rId23"/>
    <p:sldId id="279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9" autoAdjust="0"/>
  </p:normalViewPr>
  <p:slideViewPr>
    <p:cSldViewPr snapToGrid="0" snapToObjects="1">
      <p:cViewPr>
        <p:scale>
          <a:sx n="75" d="100"/>
          <a:sy n="75" d="100"/>
        </p:scale>
        <p:origin x="-9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 Students of Color</c:v>
                </c:pt>
              </c:strCache>
            </c:strRef>
          </c:tx>
          <c:spPr>
            <a:solidFill>
              <a:srgbClr val="5A97E9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Left with a postsecondary credential</c:v>
                </c:pt>
                <c:pt idx="1">
                  <c:v>Transferred to a 4-year institution</c:v>
                </c:pt>
                <c:pt idx="2">
                  <c:v>Earning at least $30,000 a year</c:v>
                </c:pt>
                <c:pt idx="3">
                  <c:v>No credential, transfer or $30K a year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0.29</c:v>
                </c:pt>
                <c:pt idx="1">
                  <c:v>0.1</c:v>
                </c:pt>
                <c:pt idx="2">
                  <c:v>0.14</c:v>
                </c:pt>
                <c:pt idx="3">
                  <c:v>0.47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Students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Left with a postsecondary credential</c:v>
                </c:pt>
                <c:pt idx="1">
                  <c:v>Transferred to a 4-year institution</c:v>
                </c:pt>
                <c:pt idx="2">
                  <c:v>Earning at least $30,000 a year</c:v>
                </c:pt>
                <c:pt idx="3">
                  <c:v>No credential, transfer or $30K a year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0.37</c:v>
                </c:pt>
                <c:pt idx="1">
                  <c:v>0.12</c:v>
                </c:pt>
                <c:pt idx="2">
                  <c:v>0.14</c:v>
                </c:pt>
                <c:pt idx="3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4314712"/>
        <c:axId val="-2139703672"/>
      </c:barChart>
      <c:catAx>
        <c:axId val="-21443147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9703672"/>
        <c:crosses val="autoZero"/>
        <c:auto val="1"/>
        <c:lblAlgn val="ctr"/>
        <c:lblOffset val="100"/>
        <c:noMultiLvlLbl val="0"/>
      </c:catAx>
      <c:valAx>
        <c:axId val="-2139703672"/>
        <c:scaling>
          <c:orientation val="minMax"/>
          <c:max val="1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4314712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78598-4F0A-6648-B07E-0BAF87837E5D}" type="doc">
      <dgm:prSet loTypeId="urn:microsoft.com/office/officeart/2005/8/layout/radial6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13FA8C9-3179-E74D-876E-89BE02E60DC8}">
      <dgm:prSet phldrT="[Text]" custT="1"/>
      <dgm:spPr/>
      <dgm:t>
        <a:bodyPr/>
        <a:lstStyle/>
        <a:p>
          <a:r>
            <a:rPr lang="en-US" sz="2400" dirty="0"/>
            <a:t>Equity</a:t>
          </a:r>
          <a:r>
            <a:rPr lang="en-US" sz="2400" dirty="0" smtClean="0"/>
            <a:t>-minded </a:t>
          </a:r>
          <a:r>
            <a:rPr lang="en-US" sz="2400" dirty="0"/>
            <a:t>Inquiry</a:t>
          </a:r>
        </a:p>
      </dgm:t>
    </dgm:pt>
    <dgm:pt modelId="{35E4D10F-2685-5843-A632-65B6A3C4222A}" type="parTrans" cxnId="{00877A4C-CB2A-AC4E-A02E-5F76F4B3ACA4}">
      <dgm:prSet/>
      <dgm:spPr/>
      <dgm:t>
        <a:bodyPr/>
        <a:lstStyle/>
        <a:p>
          <a:endParaRPr lang="en-US" sz="1800"/>
        </a:p>
      </dgm:t>
    </dgm:pt>
    <dgm:pt modelId="{9FF02EE2-4E0B-AA40-83B0-5B026F460B3E}" type="sibTrans" cxnId="{00877A4C-CB2A-AC4E-A02E-5F76F4B3ACA4}">
      <dgm:prSet/>
      <dgm:spPr/>
      <dgm:t>
        <a:bodyPr/>
        <a:lstStyle/>
        <a:p>
          <a:endParaRPr lang="en-US" sz="1800"/>
        </a:p>
      </dgm:t>
    </dgm:pt>
    <dgm:pt modelId="{5C3DADFD-E9BE-7547-B3D8-FC008B1D27D6}">
      <dgm:prSet phldrT="[Text]" custT="1"/>
      <dgm:spPr/>
      <dgm:t>
        <a:bodyPr/>
        <a:lstStyle/>
        <a:p>
          <a:r>
            <a:rPr lang="en-US" sz="1600" dirty="0"/>
            <a:t>Problem negotiation</a:t>
          </a:r>
        </a:p>
      </dgm:t>
    </dgm:pt>
    <dgm:pt modelId="{9E58CCCD-1E54-2B4F-A4E3-372E799E8817}" type="parTrans" cxnId="{095E8C14-8AE3-B14F-926D-389A350C2755}">
      <dgm:prSet/>
      <dgm:spPr/>
      <dgm:t>
        <a:bodyPr/>
        <a:lstStyle/>
        <a:p>
          <a:endParaRPr lang="en-US" sz="1800"/>
        </a:p>
      </dgm:t>
    </dgm:pt>
    <dgm:pt modelId="{9C8CF16F-2F79-2E48-BC88-1701A6B99A70}" type="sibTrans" cxnId="{095E8C14-8AE3-B14F-926D-389A350C2755}">
      <dgm:prSet/>
      <dgm:spPr/>
      <dgm:t>
        <a:bodyPr/>
        <a:lstStyle/>
        <a:p>
          <a:endParaRPr lang="en-US" sz="1800"/>
        </a:p>
      </dgm:t>
    </dgm:pt>
    <dgm:pt modelId="{B21E848F-B35F-0C45-AE07-5692C59C3347}">
      <dgm:prSet phldrT="[Text]" custT="1"/>
      <dgm:spPr/>
      <dgm:t>
        <a:bodyPr/>
        <a:lstStyle/>
        <a:p>
          <a:r>
            <a:rPr lang="en-US" sz="1800" dirty="0"/>
            <a:t>Co-design</a:t>
          </a:r>
        </a:p>
      </dgm:t>
    </dgm:pt>
    <dgm:pt modelId="{11E5F96D-C590-B144-95CF-52A54DF92168}" type="parTrans" cxnId="{8C54F1BC-CF89-AE43-88E1-792EA6B8A0A8}">
      <dgm:prSet/>
      <dgm:spPr/>
      <dgm:t>
        <a:bodyPr/>
        <a:lstStyle/>
        <a:p>
          <a:endParaRPr lang="en-US" sz="1800"/>
        </a:p>
      </dgm:t>
    </dgm:pt>
    <dgm:pt modelId="{32355D84-8D0C-D645-B60C-91A25F3E03FE}" type="sibTrans" cxnId="{8C54F1BC-CF89-AE43-88E1-792EA6B8A0A8}">
      <dgm:prSet/>
      <dgm:spPr/>
      <dgm:t>
        <a:bodyPr/>
        <a:lstStyle/>
        <a:p>
          <a:endParaRPr lang="en-US" sz="1800"/>
        </a:p>
      </dgm:t>
    </dgm:pt>
    <dgm:pt modelId="{6B6F3048-E54D-724F-B757-2C0506AA2EDF}">
      <dgm:prSet phldrT="[Text]" custT="1"/>
      <dgm:spPr/>
      <dgm:t>
        <a:bodyPr/>
        <a:lstStyle/>
        <a:p>
          <a:r>
            <a:rPr lang="en-US" sz="1800" dirty="0" err="1"/>
            <a:t>Implemen-tation</a:t>
          </a:r>
          <a:endParaRPr lang="en-US" sz="1800" dirty="0"/>
        </a:p>
      </dgm:t>
    </dgm:pt>
    <dgm:pt modelId="{E9A610F5-AA85-F14B-9C4B-E69BE42B3F1B}" type="parTrans" cxnId="{C9FF78D0-1875-8C4E-9902-A3B7246E2E75}">
      <dgm:prSet/>
      <dgm:spPr/>
      <dgm:t>
        <a:bodyPr/>
        <a:lstStyle/>
        <a:p>
          <a:endParaRPr lang="en-US" sz="1800"/>
        </a:p>
      </dgm:t>
    </dgm:pt>
    <dgm:pt modelId="{1E165889-C969-D949-A487-5A6E8B017BCA}" type="sibTrans" cxnId="{C9FF78D0-1875-8C4E-9902-A3B7246E2E75}">
      <dgm:prSet/>
      <dgm:spPr/>
      <dgm:t>
        <a:bodyPr/>
        <a:lstStyle/>
        <a:p>
          <a:endParaRPr lang="en-US" sz="1800"/>
        </a:p>
      </dgm:t>
    </dgm:pt>
    <dgm:pt modelId="{2148E2FD-A2E2-4341-B554-E05875966A35}">
      <dgm:prSet phldrT="[Text]" custT="1"/>
      <dgm:spPr/>
      <dgm:t>
        <a:bodyPr/>
        <a:lstStyle/>
        <a:p>
          <a:r>
            <a:rPr lang="en-US" sz="1800" dirty="0"/>
            <a:t>Efficacy</a:t>
          </a:r>
        </a:p>
      </dgm:t>
    </dgm:pt>
    <dgm:pt modelId="{3D9A0752-5BB9-4749-B427-5627486886BB}" type="parTrans" cxnId="{05660343-2F1F-164C-9CE6-FA42D27CCC5E}">
      <dgm:prSet/>
      <dgm:spPr/>
      <dgm:t>
        <a:bodyPr/>
        <a:lstStyle/>
        <a:p>
          <a:endParaRPr lang="en-US" sz="1800"/>
        </a:p>
      </dgm:t>
    </dgm:pt>
    <dgm:pt modelId="{671584FC-62D6-7440-B500-E1E79DA03782}" type="sibTrans" cxnId="{05660343-2F1F-164C-9CE6-FA42D27CCC5E}">
      <dgm:prSet/>
      <dgm:spPr/>
      <dgm:t>
        <a:bodyPr/>
        <a:lstStyle/>
        <a:p>
          <a:endParaRPr lang="en-US" sz="1800"/>
        </a:p>
      </dgm:t>
    </dgm:pt>
    <dgm:pt modelId="{8BB4B392-7888-354E-9EE3-83F1A07126B3}">
      <dgm:prSet phldrT="[Text]" custT="1"/>
      <dgm:spPr/>
      <dgm:t>
        <a:bodyPr/>
        <a:lstStyle/>
        <a:p>
          <a:r>
            <a:rPr lang="en-US" sz="1600" dirty="0"/>
            <a:t>Translation to different contexts</a:t>
          </a:r>
        </a:p>
      </dgm:t>
    </dgm:pt>
    <dgm:pt modelId="{CA6307D6-8179-4641-ABCA-4211FC0B6ABF}" type="parTrans" cxnId="{73BEE215-D63C-2540-84AE-97C79914134B}">
      <dgm:prSet/>
      <dgm:spPr/>
      <dgm:t>
        <a:bodyPr/>
        <a:lstStyle/>
        <a:p>
          <a:endParaRPr lang="en-US" sz="1800"/>
        </a:p>
      </dgm:t>
    </dgm:pt>
    <dgm:pt modelId="{7CE06085-B848-074F-8E4E-85971D060D12}" type="sibTrans" cxnId="{73BEE215-D63C-2540-84AE-97C79914134B}">
      <dgm:prSet/>
      <dgm:spPr/>
      <dgm:t>
        <a:bodyPr/>
        <a:lstStyle/>
        <a:p>
          <a:endParaRPr lang="en-US" sz="1800"/>
        </a:p>
      </dgm:t>
    </dgm:pt>
    <dgm:pt modelId="{4EB68ACD-9DB6-D043-AF66-1CC6CA98B463}">
      <dgm:prSet phldrT="[Text]" custT="1"/>
      <dgm:spPr/>
      <dgm:t>
        <a:bodyPr/>
        <a:lstStyle/>
        <a:p>
          <a:r>
            <a:rPr lang="en-US" sz="1600" dirty="0"/>
            <a:t>Continuous feedback loop</a:t>
          </a:r>
        </a:p>
      </dgm:t>
    </dgm:pt>
    <dgm:pt modelId="{9C981448-F797-8343-8827-C999E080696A}" type="parTrans" cxnId="{01759D19-396F-534A-8339-99EBC5381AEF}">
      <dgm:prSet/>
      <dgm:spPr/>
      <dgm:t>
        <a:bodyPr/>
        <a:lstStyle/>
        <a:p>
          <a:endParaRPr lang="en-US" sz="1800"/>
        </a:p>
      </dgm:t>
    </dgm:pt>
    <dgm:pt modelId="{AE583F2F-FFDF-5B45-8B03-987ECAD7F6AA}" type="sibTrans" cxnId="{01759D19-396F-534A-8339-99EBC5381AEF}">
      <dgm:prSet/>
      <dgm:spPr/>
      <dgm:t>
        <a:bodyPr/>
        <a:lstStyle/>
        <a:p>
          <a:endParaRPr lang="en-US" sz="1800"/>
        </a:p>
      </dgm:t>
    </dgm:pt>
    <dgm:pt modelId="{DB10A2BD-CA32-954E-BE58-DE66524BDF5A}" type="pres">
      <dgm:prSet presAssocID="{E9178598-4F0A-6648-B07E-0BAF87837E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503F3B-D5A4-5E43-9D11-CD238BF48AC1}" type="pres">
      <dgm:prSet presAssocID="{F13FA8C9-3179-E74D-876E-89BE02E60DC8}" presName="centerShape" presStyleLbl="node0" presStyleIdx="0" presStyleCnt="1"/>
      <dgm:spPr/>
      <dgm:t>
        <a:bodyPr/>
        <a:lstStyle/>
        <a:p>
          <a:endParaRPr lang="en-US"/>
        </a:p>
      </dgm:t>
    </dgm:pt>
    <dgm:pt modelId="{BCCD9FD2-20B7-4845-91AD-521F8EFD65EC}" type="pres">
      <dgm:prSet presAssocID="{5C3DADFD-E9BE-7547-B3D8-FC008B1D27D6}" presName="node" presStyleLbl="node1" presStyleIdx="0" presStyleCnt="6" custScaleX="124765" custScaleY="100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BB9FF-DFC3-8E45-BD79-9AAD99F9A957}" type="pres">
      <dgm:prSet presAssocID="{5C3DADFD-E9BE-7547-B3D8-FC008B1D27D6}" presName="dummy" presStyleCnt="0"/>
      <dgm:spPr/>
      <dgm:t>
        <a:bodyPr/>
        <a:lstStyle/>
        <a:p>
          <a:endParaRPr lang="en-US"/>
        </a:p>
      </dgm:t>
    </dgm:pt>
    <dgm:pt modelId="{A147D516-6C6C-E04F-B4B4-0D9FDBA5D5FA}" type="pres">
      <dgm:prSet presAssocID="{9C8CF16F-2F79-2E48-BC88-1701A6B99A7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F9A54E0-980F-BD4A-A7C3-356AF8A92C83}" type="pres">
      <dgm:prSet presAssocID="{B21E848F-B35F-0C45-AE07-5692C59C334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F20C8-5F10-4146-AA36-6AC7E8E9234B}" type="pres">
      <dgm:prSet presAssocID="{B21E848F-B35F-0C45-AE07-5692C59C3347}" presName="dummy" presStyleCnt="0"/>
      <dgm:spPr/>
      <dgm:t>
        <a:bodyPr/>
        <a:lstStyle/>
        <a:p>
          <a:endParaRPr lang="en-US"/>
        </a:p>
      </dgm:t>
    </dgm:pt>
    <dgm:pt modelId="{9DF201F1-6624-0F42-AE15-51E8727F40AC}" type="pres">
      <dgm:prSet presAssocID="{32355D84-8D0C-D645-B60C-91A25F3E03F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5427EA9-F8BC-7945-95E8-12FCE9AD5800}" type="pres">
      <dgm:prSet presAssocID="{6B6F3048-E54D-724F-B757-2C0506AA2EDF}" presName="node" presStyleLbl="node1" presStyleIdx="2" presStyleCnt="6" custScaleX="115113" custScaleY="106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C84EA-FBDD-FF44-906E-6B7FFC7E9BB4}" type="pres">
      <dgm:prSet presAssocID="{6B6F3048-E54D-724F-B757-2C0506AA2EDF}" presName="dummy" presStyleCnt="0"/>
      <dgm:spPr/>
      <dgm:t>
        <a:bodyPr/>
        <a:lstStyle/>
        <a:p>
          <a:endParaRPr lang="en-US"/>
        </a:p>
      </dgm:t>
    </dgm:pt>
    <dgm:pt modelId="{B7D75087-9AAC-DF45-9210-BC24144014F8}" type="pres">
      <dgm:prSet presAssocID="{1E165889-C969-D949-A487-5A6E8B017BC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AE9E84E-197C-5E43-9D07-D609E4C71223}" type="pres">
      <dgm:prSet presAssocID="{2148E2FD-A2E2-4341-B554-E05875966A3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34627-7387-3345-8013-234DCBAF504A}" type="pres">
      <dgm:prSet presAssocID="{2148E2FD-A2E2-4341-B554-E05875966A35}" presName="dummy" presStyleCnt="0"/>
      <dgm:spPr/>
      <dgm:t>
        <a:bodyPr/>
        <a:lstStyle/>
        <a:p>
          <a:endParaRPr lang="en-US"/>
        </a:p>
      </dgm:t>
    </dgm:pt>
    <dgm:pt modelId="{647FB2C5-F830-F049-AF21-C8566543ABD5}" type="pres">
      <dgm:prSet presAssocID="{671584FC-62D6-7440-B500-E1E79DA0378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217EFCD-6F1A-9A44-8990-AF64CE6F4D3B}" type="pres">
      <dgm:prSet presAssocID="{8BB4B392-7888-354E-9EE3-83F1A07126B3}" presName="node" presStyleLbl="node1" presStyleIdx="4" presStyleCnt="6" custScaleX="113352" custScaleY="11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26288-A68F-4E4F-A8B0-34323B8B8F17}" type="pres">
      <dgm:prSet presAssocID="{8BB4B392-7888-354E-9EE3-83F1A07126B3}" presName="dummy" presStyleCnt="0"/>
      <dgm:spPr/>
      <dgm:t>
        <a:bodyPr/>
        <a:lstStyle/>
        <a:p>
          <a:endParaRPr lang="en-US"/>
        </a:p>
      </dgm:t>
    </dgm:pt>
    <dgm:pt modelId="{9A28A6C8-99D3-0B47-94BF-8B96E8A9E0D9}" type="pres">
      <dgm:prSet presAssocID="{7CE06085-B848-074F-8E4E-85971D060D1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0202B60-6026-DF44-9EFE-5A2E5F841B95}" type="pres">
      <dgm:prSet presAssocID="{4EB68ACD-9DB6-D043-AF66-1CC6CA98B463}" presName="node" presStyleLbl="node1" presStyleIdx="5" presStyleCnt="6" custScaleX="120028" custScaleY="10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1B06A-172D-E74B-9C81-E326957B3973}" type="pres">
      <dgm:prSet presAssocID="{4EB68ACD-9DB6-D043-AF66-1CC6CA98B463}" presName="dummy" presStyleCnt="0"/>
      <dgm:spPr/>
      <dgm:t>
        <a:bodyPr/>
        <a:lstStyle/>
        <a:p>
          <a:endParaRPr lang="en-US"/>
        </a:p>
      </dgm:t>
    </dgm:pt>
    <dgm:pt modelId="{6BBA6002-691B-654E-AB3D-03B608AF1417}" type="pres">
      <dgm:prSet presAssocID="{AE583F2F-FFDF-5B45-8B03-987ECAD7F6AA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517BF3D4-789E-BF46-B068-F0885D535C5E}" type="presOf" srcId="{8BB4B392-7888-354E-9EE3-83F1A07126B3}" destId="{E217EFCD-6F1A-9A44-8990-AF64CE6F4D3B}" srcOrd="0" destOrd="0" presId="urn:microsoft.com/office/officeart/2005/8/layout/radial6"/>
    <dgm:cxn modelId="{33EE4CFD-A86D-594F-8794-6DEED50AD931}" type="presOf" srcId="{4EB68ACD-9DB6-D043-AF66-1CC6CA98B463}" destId="{30202B60-6026-DF44-9EFE-5A2E5F841B95}" srcOrd="0" destOrd="0" presId="urn:microsoft.com/office/officeart/2005/8/layout/radial6"/>
    <dgm:cxn modelId="{095E8C14-8AE3-B14F-926D-389A350C2755}" srcId="{F13FA8C9-3179-E74D-876E-89BE02E60DC8}" destId="{5C3DADFD-E9BE-7547-B3D8-FC008B1D27D6}" srcOrd="0" destOrd="0" parTransId="{9E58CCCD-1E54-2B4F-A4E3-372E799E8817}" sibTransId="{9C8CF16F-2F79-2E48-BC88-1701A6B99A70}"/>
    <dgm:cxn modelId="{16840A10-6C8E-BD46-B6B2-0F59006356C4}" type="presOf" srcId="{2148E2FD-A2E2-4341-B554-E05875966A35}" destId="{DAE9E84E-197C-5E43-9D07-D609E4C71223}" srcOrd="0" destOrd="0" presId="urn:microsoft.com/office/officeart/2005/8/layout/radial6"/>
    <dgm:cxn modelId="{20F10A34-BBF0-DB4E-8AAD-6D89F64384A8}" type="presOf" srcId="{32355D84-8D0C-D645-B60C-91A25F3E03FE}" destId="{9DF201F1-6624-0F42-AE15-51E8727F40AC}" srcOrd="0" destOrd="0" presId="urn:microsoft.com/office/officeart/2005/8/layout/radial6"/>
    <dgm:cxn modelId="{73BEE215-D63C-2540-84AE-97C79914134B}" srcId="{F13FA8C9-3179-E74D-876E-89BE02E60DC8}" destId="{8BB4B392-7888-354E-9EE3-83F1A07126B3}" srcOrd="4" destOrd="0" parTransId="{CA6307D6-8179-4641-ABCA-4211FC0B6ABF}" sibTransId="{7CE06085-B848-074F-8E4E-85971D060D12}"/>
    <dgm:cxn modelId="{50741A70-1447-9E43-A868-0C7FAEA17BD2}" type="presOf" srcId="{B21E848F-B35F-0C45-AE07-5692C59C3347}" destId="{6F9A54E0-980F-BD4A-A7C3-356AF8A92C83}" srcOrd="0" destOrd="0" presId="urn:microsoft.com/office/officeart/2005/8/layout/radial6"/>
    <dgm:cxn modelId="{DC13E90E-009A-CA4A-B666-662FD5875835}" type="presOf" srcId="{F13FA8C9-3179-E74D-876E-89BE02E60DC8}" destId="{3E503F3B-D5A4-5E43-9D11-CD238BF48AC1}" srcOrd="0" destOrd="0" presId="urn:microsoft.com/office/officeart/2005/8/layout/radial6"/>
    <dgm:cxn modelId="{D8D62C7C-F0A1-CC42-B433-D07600EA9B6E}" type="presOf" srcId="{671584FC-62D6-7440-B500-E1E79DA03782}" destId="{647FB2C5-F830-F049-AF21-C8566543ABD5}" srcOrd="0" destOrd="0" presId="urn:microsoft.com/office/officeart/2005/8/layout/radial6"/>
    <dgm:cxn modelId="{C9FF78D0-1875-8C4E-9902-A3B7246E2E75}" srcId="{F13FA8C9-3179-E74D-876E-89BE02E60DC8}" destId="{6B6F3048-E54D-724F-B757-2C0506AA2EDF}" srcOrd="2" destOrd="0" parTransId="{E9A610F5-AA85-F14B-9C4B-E69BE42B3F1B}" sibTransId="{1E165889-C969-D949-A487-5A6E8B017BCA}"/>
    <dgm:cxn modelId="{00877A4C-CB2A-AC4E-A02E-5F76F4B3ACA4}" srcId="{E9178598-4F0A-6648-B07E-0BAF87837E5D}" destId="{F13FA8C9-3179-E74D-876E-89BE02E60DC8}" srcOrd="0" destOrd="0" parTransId="{35E4D10F-2685-5843-A632-65B6A3C4222A}" sibTransId="{9FF02EE2-4E0B-AA40-83B0-5B026F460B3E}"/>
    <dgm:cxn modelId="{F6585A12-CB09-DE49-8249-6BF5099443A5}" type="presOf" srcId="{6B6F3048-E54D-724F-B757-2C0506AA2EDF}" destId="{35427EA9-F8BC-7945-95E8-12FCE9AD5800}" srcOrd="0" destOrd="0" presId="urn:microsoft.com/office/officeart/2005/8/layout/radial6"/>
    <dgm:cxn modelId="{5771690D-1B51-4940-A470-0B8E57D7066D}" type="presOf" srcId="{AE583F2F-FFDF-5B45-8B03-987ECAD7F6AA}" destId="{6BBA6002-691B-654E-AB3D-03B608AF1417}" srcOrd="0" destOrd="0" presId="urn:microsoft.com/office/officeart/2005/8/layout/radial6"/>
    <dgm:cxn modelId="{AF5313C4-D909-2344-9C89-43F098BA0567}" type="presOf" srcId="{1E165889-C969-D949-A487-5A6E8B017BCA}" destId="{B7D75087-9AAC-DF45-9210-BC24144014F8}" srcOrd="0" destOrd="0" presId="urn:microsoft.com/office/officeart/2005/8/layout/radial6"/>
    <dgm:cxn modelId="{55922BB0-38B7-A449-8008-7EE8AD8B542E}" type="presOf" srcId="{5C3DADFD-E9BE-7547-B3D8-FC008B1D27D6}" destId="{BCCD9FD2-20B7-4845-91AD-521F8EFD65EC}" srcOrd="0" destOrd="0" presId="urn:microsoft.com/office/officeart/2005/8/layout/radial6"/>
    <dgm:cxn modelId="{8C54F1BC-CF89-AE43-88E1-792EA6B8A0A8}" srcId="{F13FA8C9-3179-E74D-876E-89BE02E60DC8}" destId="{B21E848F-B35F-0C45-AE07-5692C59C3347}" srcOrd="1" destOrd="0" parTransId="{11E5F96D-C590-B144-95CF-52A54DF92168}" sibTransId="{32355D84-8D0C-D645-B60C-91A25F3E03FE}"/>
    <dgm:cxn modelId="{C88ADE71-1856-FF40-994F-5E46C9869614}" type="presOf" srcId="{E9178598-4F0A-6648-B07E-0BAF87837E5D}" destId="{DB10A2BD-CA32-954E-BE58-DE66524BDF5A}" srcOrd="0" destOrd="0" presId="urn:microsoft.com/office/officeart/2005/8/layout/radial6"/>
    <dgm:cxn modelId="{D0405BFF-A6C3-3444-8FAD-F588026209F0}" type="presOf" srcId="{9C8CF16F-2F79-2E48-BC88-1701A6B99A70}" destId="{A147D516-6C6C-E04F-B4B4-0D9FDBA5D5FA}" srcOrd="0" destOrd="0" presId="urn:microsoft.com/office/officeart/2005/8/layout/radial6"/>
    <dgm:cxn modelId="{6C43B22F-036C-C14B-8C58-82346271E3B2}" type="presOf" srcId="{7CE06085-B848-074F-8E4E-85971D060D12}" destId="{9A28A6C8-99D3-0B47-94BF-8B96E8A9E0D9}" srcOrd="0" destOrd="0" presId="urn:microsoft.com/office/officeart/2005/8/layout/radial6"/>
    <dgm:cxn modelId="{05660343-2F1F-164C-9CE6-FA42D27CCC5E}" srcId="{F13FA8C9-3179-E74D-876E-89BE02E60DC8}" destId="{2148E2FD-A2E2-4341-B554-E05875966A35}" srcOrd="3" destOrd="0" parTransId="{3D9A0752-5BB9-4749-B427-5627486886BB}" sibTransId="{671584FC-62D6-7440-B500-E1E79DA03782}"/>
    <dgm:cxn modelId="{01759D19-396F-534A-8339-99EBC5381AEF}" srcId="{F13FA8C9-3179-E74D-876E-89BE02E60DC8}" destId="{4EB68ACD-9DB6-D043-AF66-1CC6CA98B463}" srcOrd="5" destOrd="0" parTransId="{9C981448-F797-8343-8827-C999E080696A}" sibTransId="{AE583F2F-FFDF-5B45-8B03-987ECAD7F6AA}"/>
    <dgm:cxn modelId="{152D99BD-5304-284A-B2B0-EBAA82E0D213}" type="presParOf" srcId="{DB10A2BD-CA32-954E-BE58-DE66524BDF5A}" destId="{3E503F3B-D5A4-5E43-9D11-CD238BF48AC1}" srcOrd="0" destOrd="0" presId="urn:microsoft.com/office/officeart/2005/8/layout/radial6"/>
    <dgm:cxn modelId="{3BDC8375-2F26-654A-B220-37865E96A6FF}" type="presParOf" srcId="{DB10A2BD-CA32-954E-BE58-DE66524BDF5A}" destId="{BCCD9FD2-20B7-4845-91AD-521F8EFD65EC}" srcOrd="1" destOrd="0" presId="urn:microsoft.com/office/officeart/2005/8/layout/radial6"/>
    <dgm:cxn modelId="{A4603BD5-7C70-F642-9CE0-60C83F473282}" type="presParOf" srcId="{DB10A2BD-CA32-954E-BE58-DE66524BDF5A}" destId="{279BB9FF-DFC3-8E45-BD79-9AAD99F9A957}" srcOrd="2" destOrd="0" presId="urn:microsoft.com/office/officeart/2005/8/layout/radial6"/>
    <dgm:cxn modelId="{DA2A036C-6C02-1C4D-A66C-A9308686BEED}" type="presParOf" srcId="{DB10A2BD-CA32-954E-BE58-DE66524BDF5A}" destId="{A147D516-6C6C-E04F-B4B4-0D9FDBA5D5FA}" srcOrd="3" destOrd="0" presId="urn:microsoft.com/office/officeart/2005/8/layout/radial6"/>
    <dgm:cxn modelId="{F246EF54-D95F-C240-844E-B3BAC164E3BD}" type="presParOf" srcId="{DB10A2BD-CA32-954E-BE58-DE66524BDF5A}" destId="{6F9A54E0-980F-BD4A-A7C3-356AF8A92C83}" srcOrd="4" destOrd="0" presId="urn:microsoft.com/office/officeart/2005/8/layout/radial6"/>
    <dgm:cxn modelId="{08EC6E88-91E8-6E41-8136-B193002E154A}" type="presParOf" srcId="{DB10A2BD-CA32-954E-BE58-DE66524BDF5A}" destId="{C88F20C8-5F10-4146-AA36-6AC7E8E9234B}" srcOrd="5" destOrd="0" presId="urn:microsoft.com/office/officeart/2005/8/layout/radial6"/>
    <dgm:cxn modelId="{5AAA3CED-E403-9D45-8024-826784F52DFF}" type="presParOf" srcId="{DB10A2BD-CA32-954E-BE58-DE66524BDF5A}" destId="{9DF201F1-6624-0F42-AE15-51E8727F40AC}" srcOrd="6" destOrd="0" presId="urn:microsoft.com/office/officeart/2005/8/layout/radial6"/>
    <dgm:cxn modelId="{1E1A61FF-F4EE-304D-953F-A8CA35386E99}" type="presParOf" srcId="{DB10A2BD-CA32-954E-BE58-DE66524BDF5A}" destId="{35427EA9-F8BC-7945-95E8-12FCE9AD5800}" srcOrd="7" destOrd="0" presId="urn:microsoft.com/office/officeart/2005/8/layout/radial6"/>
    <dgm:cxn modelId="{D2AE8DDB-24C0-5040-8C33-A6F7112DC13E}" type="presParOf" srcId="{DB10A2BD-CA32-954E-BE58-DE66524BDF5A}" destId="{B8DC84EA-FBDD-FF44-906E-6B7FFC7E9BB4}" srcOrd="8" destOrd="0" presId="urn:microsoft.com/office/officeart/2005/8/layout/radial6"/>
    <dgm:cxn modelId="{5E73AFCC-ADD4-574A-AAA8-65E458C4A40D}" type="presParOf" srcId="{DB10A2BD-CA32-954E-BE58-DE66524BDF5A}" destId="{B7D75087-9AAC-DF45-9210-BC24144014F8}" srcOrd="9" destOrd="0" presId="urn:microsoft.com/office/officeart/2005/8/layout/radial6"/>
    <dgm:cxn modelId="{0383B24F-A6DD-5F4D-B28E-03CD3C4104FF}" type="presParOf" srcId="{DB10A2BD-CA32-954E-BE58-DE66524BDF5A}" destId="{DAE9E84E-197C-5E43-9D07-D609E4C71223}" srcOrd="10" destOrd="0" presId="urn:microsoft.com/office/officeart/2005/8/layout/radial6"/>
    <dgm:cxn modelId="{2EF5C44D-193F-1B46-8E53-BF708B27E391}" type="presParOf" srcId="{DB10A2BD-CA32-954E-BE58-DE66524BDF5A}" destId="{5E634627-7387-3345-8013-234DCBAF504A}" srcOrd="11" destOrd="0" presId="urn:microsoft.com/office/officeart/2005/8/layout/radial6"/>
    <dgm:cxn modelId="{D288DEA2-FF1F-C44F-8C52-C61E88D5FB1C}" type="presParOf" srcId="{DB10A2BD-CA32-954E-BE58-DE66524BDF5A}" destId="{647FB2C5-F830-F049-AF21-C8566543ABD5}" srcOrd="12" destOrd="0" presId="urn:microsoft.com/office/officeart/2005/8/layout/radial6"/>
    <dgm:cxn modelId="{B0875318-1FC3-1940-A509-0048B6670614}" type="presParOf" srcId="{DB10A2BD-CA32-954E-BE58-DE66524BDF5A}" destId="{E217EFCD-6F1A-9A44-8990-AF64CE6F4D3B}" srcOrd="13" destOrd="0" presId="urn:microsoft.com/office/officeart/2005/8/layout/radial6"/>
    <dgm:cxn modelId="{D13AD9C2-DFE1-9F4C-8CBB-AD09D6D656F9}" type="presParOf" srcId="{DB10A2BD-CA32-954E-BE58-DE66524BDF5A}" destId="{99026288-A68F-4E4F-A8B0-34323B8B8F17}" srcOrd="14" destOrd="0" presId="urn:microsoft.com/office/officeart/2005/8/layout/radial6"/>
    <dgm:cxn modelId="{87008469-E099-6D40-B9E4-3E1AEA1C1202}" type="presParOf" srcId="{DB10A2BD-CA32-954E-BE58-DE66524BDF5A}" destId="{9A28A6C8-99D3-0B47-94BF-8B96E8A9E0D9}" srcOrd="15" destOrd="0" presId="urn:microsoft.com/office/officeart/2005/8/layout/radial6"/>
    <dgm:cxn modelId="{0AEEC9AE-4D62-EB4D-8549-DE6D547BB399}" type="presParOf" srcId="{DB10A2BD-CA32-954E-BE58-DE66524BDF5A}" destId="{30202B60-6026-DF44-9EFE-5A2E5F841B95}" srcOrd="16" destOrd="0" presId="urn:microsoft.com/office/officeart/2005/8/layout/radial6"/>
    <dgm:cxn modelId="{1E01D135-1250-0840-BEB0-6527CFCDE0EC}" type="presParOf" srcId="{DB10A2BD-CA32-954E-BE58-DE66524BDF5A}" destId="{F0D1B06A-172D-E74B-9C81-E326957B3973}" srcOrd="17" destOrd="0" presId="urn:microsoft.com/office/officeart/2005/8/layout/radial6"/>
    <dgm:cxn modelId="{7CC782A7-78C2-724C-AE8A-813F421018F3}" type="presParOf" srcId="{DB10A2BD-CA32-954E-BE58-DE66524BDF5A}" destId="{6BBA6002-691B-654E-AB3D-03B608AF141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1A0BE0-6281-884F-A9D5-9E8598859C6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12029-95C3-B445-A6B2-BF1B861ABFB2}">
      <dgm:prSet/>
      <dgm:spPr/>
      <dgm:t>
        <a:bodyPr/>
        <a:lstStyle/>
        <a:p>
          <a:pPr rtl="0"/>
          <a:r>
            <a:rPr lang="en-US" b="1" dirty="0" smtClean="0"/>
            <a:t>Goal 1</a:t>
          </a:r>
          <a:endParaRPr lang="en-US" dirty="0"/>
        </a:p>
      </dgm:t>
    </dgm:pt>
    <dgm:pt modelId="{940B02CC-BBD6-C14C-AF18-262F6F021CE8}" type="parTrans" cxnId="{124FA35F-86E1-BD41-9FE4-7B2B0AA4171B}">
      <dgm:prSet/>
      <dgm:spPr/>
      <dgm:t>
        <a:bodyPr/>
        <a:lstStyle/>
        <a:p>
          <a:endParaRPr lang="en-US"/>
        </a:p>
      </dgm:t>
    </dgm:pt>
    <dgm:pt modelId="{52071ABB-F2D9-5642-8757-380D1303AF14}" type="sibTrans" cxnId="{124FA35F-86E1-BD41-9FE4-7B2B0AA4171B}">
      <dgm:prSet/>
      <dgm:spPr/>
      <dgm:t>
        <a:bodyPr/>
        <a:lstStyle/>
        <a:p>
          <a:endParaRPr lang="en-US"/>
        </a:p>
      </dgm:t>
    </dgm:pt>
    <dgm:pt modelId="{BE14F8B6-79E6-B94C-B19F-65A19523A0BC}">
      <dgm:prSet custT="1"/>
      <dgm:spPr/>
      <dgm:t>
        <a:bodyPr/>
        <a:lstStyle/>
        <a:p>
          <a:pPr rtl="0"/>
          <a:r>
            <a:rPr lang="en-US" sz="2800" b="0" dirty="0" smtClean="0"/>
            <a:t>IC Plan</a:t>
          </a:r>
          <a:r>
            <a:rPr lang="en-US" sz="2800" b="1" dirty="0" smtClean="0"/>
            <a:t> </a:t>
          </a:r>
          <a:endParaRPr lang="en-US" sz="2800" dirty="0"/>
        </a:p>
      </dgm:t>
    </dgm:pt>
    <dgm:pt modelId="{0C42761B-6DE4-F14E-A459-65237E62B284}" type="parTrans" cxnId="{1A546114-5026-B540-8802-A33D1DADA616}">
      <dgm:prSet/>
      <dgm:spPr/>
      <dgm:t>
        <a:bodyPr/>
        <a:lstStyle/>
        <a:p>
          <a:endParaRPr lang="en-US"/>
        </a:p>
      </dgm:t>
    </dgm:pt>
    <dgm:pt modelId="{0F6BB6BB-2CD7-0A42-8168-73186F877A7E}" type="sibTrans" cxnId="{1A546114-5026-B540-8802-A33D1DADA616}">
      <dgm:prSet/>
      <dgm:spPr/>
      <dgm:t>
        <a:bodyPr/>
        <a:lstStyle/>
        <a:p>
          <a:endParaRPr lang="en-US"/>
        </a:p>
      </dgm:t>
    </dgm:pt>
    <dgm:pt modelId="{0E2F7D54-5B4E-B841-BEBE-CFBD3BB9AC14}">
      <dgm:prSet custT="1"/>
      <dgm:spPr/>
      <dgm:t>
        <a:bodyPr/>
        <a:lstStyle/>
        <a:p>
          <a:pPr rtl="0"/>
          <a:r>
            <a:rPr lang="en-US" sz="1800" dirty="0" smtClean="0"/>
            <a:t>Increase access, enrollment &amp; completion of student pops</a:t>
          </a:r>
          <a:endParaRPr lang="en-US" sz="1800" dirty="0"/>
        </a:p>
      </dgm:t>
    </dgm:pt>
    <dgm:pt modelId="{174F08CF-BCCC-6344-BDF7-69C54545A738}" type="parTrans" cxnId="{1DF3512D-FA84-E840-8210-3A41FEF1D5B7}">
      <dgm:prSet/>
      <dgm:spPr/>
      <dgm:t>
        <a:bodyPr/>
        <a:lstStyle/>
        <a:p>
          <a:endParaRPr lang="en-US"/>
        </a:p>
      </dgm:t>
    </dgm:pt>
    <dgm:pt modelId="{E5B79448-B9A1-8341-B051-D801B218BD3F}" type="sibTrans" cxnId="{1DF3512D-FA84-E840-8210-3A41FEF1D5B7}">
      <dgm:prSet/>
      <dgm:spPr/>
      <dgm:t>
        <a:bodyPr/>
        <a:lstStyle/>
        <a:p>
          <a:endParaRPr lang="en-US"/>
        </a:p>
      </dgm:t>
    </dgm:pt>
    <dgm:pt modelId="{0FBFEC23-9CEF-4642-9F51-F0B3E0291AFA}">
      <dgm:prSet custT="1"/>
      <dgm:spPr/>
      <dgm:t>
        <a:bodyPr/>
        <a:lstStyle/>
        <a:p>
          <a:pPr rtl="0"/>
          <a:r>
            <a:rPr lang="en-US" sz="1800" dirty="0" smtClean="0"/>
            <a:t>ID systemic policies &amp; processes that shape outcomes </a:t>
          </a:r>
          <a:endParaRPr lang="en-US" sz="1800" dirty="0"/>
        </a:p>
      </dgm:t>
    </dgm:pt>
    <dgm:pt modelId="{8A060266-99EF-AF41-B522-5BDA876F233B}" type="parTrans" cxnId="{6F1A0168-FC6E-AE4A-8D1F-86B7289A5835}">
      <dgm:prSet/>
      <dgm:spPr/>
      <dgm:t>
        <a:bodyPr/>
        <a:lstStyle/>
        <a:p>
          <a:endParaRPr lang="en-US"/>
        </a:p>
      </dgm:t>
    </dgm:pt>
    <dgm:pt modelId="{6D2005B8-988E-6D48-A3B6-DC3239138C35}" type="sibTrans" cxnId="{6F1A0168-FC6E-AE4A-8D1F-86B7289A5835}">
      <dgm:prSet/>
      <dgm:spPr/>
      <dgm:t>
        <a:bodyPr/>
        <a:lstStyle/>
        <a:p>
          <a:endParaRPr lang="en-US"/>
        </a:p>
      </dgm:t>
    </dgm:pt>
    <dgm:pt modelId="{073F0BEF-4FA0-0844-9DD9-B16BDE901E4B}">
      <dgm:prSet custT="1"/>
      <dgm:spPr/>
      <dgm:t>
        <a:bodyPr/>
        <a:lstStyle/>
        <a:p>
          <a:pPr rtl="0"/>
          <a:r>
            <a:rPr lang="en-US" sz="1800" dirty="0" smtClean="0"/>
            <a:t>ID systemic inequities &amp; close racial &amp; other equity gaps</a:t>
          </a:r>
          <a:endParaRPr lang="en-US" sz="1800" dirty="0"/>
        </a:p>
      </dgm:t>
    </dgm:pt>
    <dgm:pt modelId="{080DCAC4-641E-FD41-895B-896F8F2AC6A3}" type="parTrans" cxnId="{A0675739-4390-1F42-9AF4-B6350C6F6B4D}">
      <dgm:prSet/>
      <dgm:spPr/>
      <dgm:t>
        <a:bodyPr/>
        <a:lstStyle/>
        <a:p>
          <a:endParaRPr lang="en-US"/>
        </a:p>
      </dgm:t>
    </dgm:pt>
    <dgm:pt modelId="{A04B9E39-C72B-884F-BADA-37B621EF2811}" type="sibTrans" cxnId="{A0675739-4390-1F42-9AF4-B6350C6F6B4D}">
      <dgm:prSet/>
      <dgm:spPr/>
      <dgm:t>
        <a:bodyPr/>
        <a:lstStyle/>
        <a:p>
          <a:endParaRPr lang="en-US"/>
        </a:p>
      </dgm:t>
    </dgm:pt>
    <dgm:pt modelId="{2F8BB89C-F2D7-0749-9CED-B296AE8F0039}">
      <dgm:prSet custT="1"/>
      <dgm:spPr/>
      <dgm:t>
        <a:bodyPr/>
        <a:lstStyle/>
        <a:p>
          <a:pPr rtl="0"/>
          <a:r>
            <a:rPr lang="en-US" sz="2800" b="0" dirty="0" smtClean="0"/>
            <a:t>SSC Plan</a:t>
          </a:r>
          <a:endParaRPr lang="en-US" sz="2800" b="0" dirty="0"/>
        </a:p>
      </dgm:t>
    </dgm:pt>
    <dgm:pt modelId="{B824EF20-5DF9-C04C-B899-E7B5A82C9064}" type="parTrans" cxnId="{7F56AC89-8EB1-D04E-9430-5DC82EA6599B}">
      <dgm:prSet/>
      <dgm:spPr/>
      <dgm:t>
        <a:bodyPr/>
        <a:lstStyle/>
        <a:p>
          <a:endParaRPr lang="en-US"/>
        </a:p>
      </dgm:t>
    </dgm:pt>
    <dgm:pt modelId="{D31DD67A-3D6A-A248-B0CD-5609E7A44151}" type="sibTrans" cxnId="{7F56AC89-8EB1-D04E-9430-5DC82EA6599B}">
      <dgm:prSet/>
      <dgm:spPr/>
      <dgm:t>
        <a:bodyPr/>
        <a:lstStyle/>
        <a:p>
          <a:endParaRPr lang="en-US"/>
        </a:p>
      </dgm:t>
    </dgm:pt>
    <dgm:pt modelId="{CAF6553B-6211-CE4F-9C56-A052E22CC1B2}">
      <dgm:prSet custT="1"/>
      <dgm:spPr/>
      <dgm:t>
        <a:bodyPr/>
        <a:lstStyle/>
        <a:p>
          <a:pPr rtl="0"/>
          <a:r>
            <a:rPr lang="en-US" sz="1800" dirty="0" smtClean="0"/>
            <a:t>Eliminate systemic barriers to ease student transition to CTCs</a:t>
          </a:r>
          <a:endParaRPr lang="en-US" sz="1800" dirty="0"/>
        </a:p>
      </dgm:t>
    </dgm:pt>
    <dgm:pt modelId="{B87AE78E-AB04-0744-9223-DBBD57876760}" type="parTrans" cxnId="{AE4B33A5-BD24-DB4F-86A4-BDA33D84B584}">
      <dgm:prSet/>
      <dgm:spPr/>
      <dgm:t>
        <a:bodyPr/>
        <a:lstStyle/>
        <a:p>
          <a:endParaRPr lang="en-US"/>
        </a:p>
      </dgm:t>
    </dgm:pt>
    <dgm:pt modelId="{5521236A-DA44-C648-8E0E-2594EFBAD7BD}" type="sibTrans" cxnId="{AE4B33A5-BD24-DB4F-86A4-BDA33D84B584}">
      <dgm:prSet/>
      <dgm:spPr/>
      <dgm:t>
        <a:bodyPr/>
        <a:lstStyle/>
        <a:p>
          <a:endParaRPr lang="en-US"/>
        </a:p>
      </dgm:t>
    </dgm:pt>
    <dgm:pt modelId="{A1E03E2D-6B20-0149-B665-162F04EAE7D6}">
      <dgm:prSet custT="1"/>
      <dgm:spPr/>
      <dgm:t>
        <a:bodyPr/>
        <a:lstStyle/>
        <a:p>
          <a:pPr rtl="0"/>
          <a:r>
            <a:rPr lang="en-US" sz="1800" dirty="0" smtClean="0"/>
            <a:t>Provide CTCs with access to student data to support admission and placement </a:t>
          </a:r>
          <a:endParaRPr lang="en-US" sz="1800" dirty="0"/>
        </a:p>
      </dgm:t>
    </dgm:pt>
    <dgm:pt modelId="{18C0758A-9EE0-994E-8268-9B1EB65A2973}" type="parTrans" cxnId="{27235848-D7EC-2645-BA06-18717823BBE8}">
      <dgm:prSet/>
      <dgm:spPr/>
      <dgm:t>
        <a:bodyPr/>
        <a:lstStyle/>
        <a:p>
          <a:endParaRPr lang="en-US"/>
        </a:p>
      </dgm:t>
    </dgm:pt>
    <dgm:pt modelId="{F28BF041-3AB4-594A-AA79-0CD588294B0D}" type="sibTrans" cxnId="{27235848-D7EC-2645-BA06-18717823BBE8}">
      <dgm:prSet/>
      <dgm:spPr/>
      <dgm:t>
        <a:bodyPr/>
        <a:lstStyle/>
        <a:p>
          <a:endParaRPr lang="en-US"/>
        </a:p>
      </dgm:t>
    </dgm:pt>
    <dgm:pt modelId="{03E2CE81-578C-B04E-935B-B805286CEA83}">
      <dgm:prSet custT="1"/>
      <dgm:spPr/>
      <dgm:t>
        <a:bodyPr/>
        <a:lstStyle/>
        <a:p>
          <a:pPr rtl="0"/>
          <a:r>
            <a:rPr lang="en-US" sz="2400" b="0" dirty="0" smtClean="0"/>
            <a:t>Increase access and enrollment for all students with an emphasis on ending racial and other equity gaps</a:t>
          </a:r>
          <a:endParaRPr lang="en-US" sz="2400" b="0" dirty="0"/>
        </a:p>
      </dgm:t>
    </dgm:pt>
    <dgm:pt modelId="{2A384373-9087-314C-8D62-7135552D6082}" type="parTrans" cxnId="{51254104-AF2C-894B-A029-CAFF5988E438}">
      <dgm:prSet/>
      <dgm:spPr/>
      <dgm:t>
        <a:bodyPr/>
        <a:lstStyle/>
        <a:p>
          <a:endParaRPr lang="en-US"/>
        </a:p>
      </dgm:t>
    </dgm:pt>
    <dgm:pt modelId="{E2849D87-5CAD-1C4F-8D04-7711E2B60EE6}" type="sibTrans" cxnId="{51254104-AF2C-894B-A029-CAFF5988E438}">
      <dgm:prSet/>
      <dgm:spPr/>
      <dgm:t>
        <a:bodyPr/>
        <a:lstStyle/>
        <a:p>
          <a:endParaRPr lang="en-US"/>
        </a:p>
      </dgm:t>
    </dgm:pt>
    <dgm:pt modelId="{62DCE790-0A36-CA4D-B844-BE12EBFF406B}" type="pres">
      <dgm:prSet presAssocID="{651A0BE0-6281-884F-A9D5-9E8598859C66}" presName="vert0" presStyleCnt="0">
        <dgm:presLayoutVars>
          <dgm:dir/>
          <dgm:animOne val="branch"/>
          <dgm:animLvl val="lvl"/>
        </dgm:presLayoutVars>
      </dgm:prSet>
      <dgm:spPr/>
    </dgm:pt>
    <dgm:pt modelId="{864CE3B2-83F1-EC4B-86ED-23EE35345473}" type="pres">
      <dgm:prSet presAssocID="{39312029-95C3-B445-A6B2-BF1B861ABFB2}" presName="thickLine" presStyleLbl="alignNode1" presStyleIdx="0" presStyleCnt="3"/>
      <dgm:spPr/>
    </dgm:pt>
    <dgm:pt modelId="{9EEDF799-4D40-6B42-85FD-9F77CE128AC0}" type="pres">
      <dgm:prSet presAssocID="{39312029-95C3-B445-A6B2-BF1B861ABFB2}" presName="horz1" presStyleCnt="0"/>
      <dgm:spPr/>
    </dgm:pt>
    <dgm:pt modelId="{3F14E80D-3ECB-9547-8D5A-06F289BC04FC}" type="pres">
      <dgm:prSet presAssocID="{39312029-95C3-B445-A6B2-BF1B861ABFB2}" presName="tx1" presStyleLbl="revTx" presStyleIdx="0" presStyleCnt="9"/>
      <dgm:spPr/>
      <dgm:t>
        <a:bodyPr/>
        <a:lstStyle/>
        <a:p>
          <a:endParaRPr lang="en-US"/>
        </a:p>
      </dgm:t>
    </dgm:pt>
    <dgm:pt modelId="{678FEDBD-07B7-E84F-AB07-9A5DFA94E7E8}" type="pres">
      <dgm:prSet presAssocID="{39312029-95C3-B445-A6B2-BF1B861ABFB2}" presName="vert1" presStyleCnt="0"/>
      <dgm:spPr/>
    </dgm:pt>
    <dgm:pt modelId="{DCD022C2-A425-1547-9510-A1CDE7D77168}" type="pres">
      <dgm:prSet presAssocID="{03E2CE81-578C-B04E-935B-B805286CEA83}" presName="vertSpace2a" presStyleCnt="0"/>
      <dgm:spPr/>
    </dgm:pt>
    <dgm:pt modelId="{B72179E1-5714-6B45-B6E4-6F9A65995CBF}" type="pres">
      <dgm:prSet presAssocID="{03E2CE81-578C-B04E-935B-B805286CEA83}" presName="horz2" presStyleCnt="0"/>
      <dgm:spPr/>
    </dgm:pt>
    <dgm:pt modelId="{175978B0-7DA4-6045-A0AE-82F92FFD55BE}" type="pres">
      <dgm:prSet presAssocID="{03E2CE81-578C-B04E-935B-B805286CEA83}" presName="horzSpace2" presStyleCnt="0"/>
      <dgm:spPr/>
    </dgm:pt>
    <dgm:pt modelId="{AFEA1481-0A4E-7A4C-8123-4F25EF9AE9B3}" type="pres">
      <dgm:prSet presAssocID="{03E2CE81-578C-B04E-935B-B805286CEA83}" presName="tx2" presStyleLbl="revTx" presStyleIdx="1" presStyleCnt="9"/>
      <dgm:spPr/>
    </dgm:pt>
    <dgm:pt modelId="{51B09FBE-A5DF-FB41-9463-6CED6C0B76C1}" type="pres">
      <dgm:prSet presAssocID="{03E2CE81-578C-B04E-935B-B805286CEA83}" presName="vert2" presStyleCnt="0"/>
      <dgm:spPr/>
    </dgm:pt>
    <dgm:pt modelId="{A1386F1B-F5F3-7F4D-80D5-ABF63D71C571}" type="pres">
      <dgm:prSet presAssocID="{03E2CE81-578C-B04E-935B-B805286CEA83}" presName="thinLine2b" presStyleLbl="callout" presStyleIdx="0" presStyleCnt="6"/>
      <dgm:spPr/>
    </dgm:pt>
    <dgm:pt modelId="{78F164CB-4897-8A42-9ACA-8D423620D251}" type="pres">
      <dgm:prSet presAssocID="{03E2CE81-578C-B04E-935B-B805286CEA83}" presName="vertSpace2b" presStyleCnt="0"/>
      <dgm:spPr/>
    </dgm:pt>
    <dgm:pt modelId="{D4C159FA-1012-6745-BC8E-5C4852DE7005}" type="pres">
      <dgm:prSet presAssocID="{BE14F8B6-79E6-B94C-B19F-65A19523A0BC}" presName="thickLine" presStyleLbl="alignNode1" presStyleIdx="1" presStyleCnt="3"/>
      <dgm:spPr/>
    </dgm:pt>
    <dgm:pt modelId="{9F209795-4CF1-B842-800E-0049CAE0AAE3}" type="pres">
      <dgm:prSet presAssocID="{BE14F8B6-79E6-B94C-B19F-65A19523A0BC}" presName="horz1" presStyleCnt="0"/>
      <dgm:spPr/>
    </dgm:pt>
    <dgm:pt modelId="{E6F0C792-F9AB-324C-BB4B-EC414AD0DF3D}" type="pres">
      <dgm:prSet presAssocID="{BE14F8B6-79E6-B94C-B19F-65A19523A0BC}" presName="tx1" presStyleLbl="revTx" presStyleIdx="2" presStyleCnt="9"/>
      <dgm:spPr/>
      <dgm:t>
        <a:bodyPr/>
        <a:lstStyle/>
        <a:p>
          <a:endParaRPr lang="en-US"/>
        </a:p>
      </dgm:t>
    </dgm:pt>
    <dgm:pt modelId="{0D5A28A2-9669-FC4F-927E-F18FC78DC486}" type="pres">
      <dgm:prSet presAssocID="{BE14F8B6-79E6-B94C-B19F-65A19523A0BC}" presName="vert1" presStyleCnt="0"/>
      <dgm:spPr/>
    </dgm:pt>
    <dgm:pt modelId="{DB87A87A-20E7-E848-B091-48B30C42981B}" type="pres">
      <dgm:prSet presAssocID="{0E2F7D54-5B4E-B841-BEBE-CFBD3BB9AC14}" presName="vertSpace2a" presStyleCnt="0"/>
      <dgm:spPr/>
    </dgm:pt>
    <dgm:pt modelId="{9B4BDD49-A527-474A-8C60-724BB44BAF82}" type="pres">
      <dgm:prSet presAssocID="{0E2F7D54-5B4E-B841-BEBE-CFBD3BB9AC14}" presName="horz2" presStyleCnt="0"/>
      <dgm:spPr/>
    </dgm:pt>
    <dgm:pt modelId="{E15857D3-FFDB-054D-BDC2-7DA43A5F0CF8}" type="pres">
      <dgm:prSet presAssocID="{0E2F7D54-5B4E-B841-BEBE-CFBD3BB9AC14}" presName="horzSpace2" presStyleCnt="0"/>
      <dgm:spPr/>
    </dgm:pt>
    <dgm:pt modelId="{D27F58DF-F35D-7B45-A9DD-4F3771A3DB33}" type="pres">
      <dgm:prSet presAssocID="{0E2F7D54-5B4E-B841-BEBE-CFBD3BB9AC14}" presName="tx2" presStyleLbl="revTx" presStyleIdx="3" presStyleCnt="9"/>
      <dgm:spPr/>
      <dgm:t>
        <a:bodyPr/>
        <a:lstStyle/>
        <a:p>
          <a:endParaRPr lang="en-US"/>
        </a:p>
      </dgm:t>
    </dgm:pt>
    <dgm:pt modelId="{56FD2E50-60DD-154D-AB50-119AC3E9C159}" type="pres">
      <dgm:prSet presAssocID="{0E2F7D54-5B4E-B841-BEBE-CFBD3BB9AC14}" presName="vert2" presStyleCnt="0"/>
      <dgm:spPr/>
    </dgm:pt>
    <dgm:pt modelId="{7605BB11-C8E9-A145-A51F-D36C5C9FEE3F}" type="pres">
      <dgm:prSet presAssocID="{0E2F7D54-5B4E-B841-BEBE-CFBD3BB9AC14}" presName="thinLine2b" presStyleLbl="callout" presStyleIdx="1" presStyleCnt="6"/>
      <dgm:spPr/>
    </dgm:pt>
    <dgm:pt modelId="{BEBF2F6B-C952-BF41-BA1C-DADD1D03CFC4}" type="pres">
      <dgm:prSet presAssocID="{0E2F7D54-5B4E-B841-BEBE-CFBD3BB9AC14}" presName="vertSpace2b" presStyleCnt="0"/>
      <dgm:spPr/>
    </dgm:pt>
    <dgm:pt modelId="{5F3F5DB8-75D6-4049-B34A-7AE6F3FB2AA5}" type="pres">
      <dgm:prSet presAssocID="{0FBFEC23-9CEF-4642-9F51-F0B3E0291AFA}" presName="horz2" presStyleCnt="0"/>
      <dgm:spPr/>
    </dgm:pt>
    <dgm:pt modelId="{ADFA40F4-110B-6F48-AE1B-A578854EBDFE}" type="pres">
      <dgm:prSet presAssocID="{0FBFEC23-9CEF-4642-9F51-F0B3E0291AFA}" presName="horzSpace2" presStyleCnt="0"/>
      <dgm:spPr/>
    </dgm:pt>
    <dgm:pt modelId="{36536043-75DB-A04A-99CE-F5E0E6FD4320}" type="pres">
      <dgm:prSet presAssocID="{0FBFEC23-9CEF-4642-9F51-F0B3E0291AFA}" presName="tx2" presStyleLbl="revTx" presStyleIdx="4" presStyleCnt="9"/>
      <dgm:spPr/>
      <dgm:t>
        <a:bodyPr/>
        <a:lstStyle/>
        <a:p>
          <a:endParaRPr lang="en-US"/>
        </a:p>
      </dgm:t>
    </dgm:pt>
    <dgm:pt modelId="{2F5D70FA-841E-7A44-810D-8039B42F470D}" type="pres">
      <dgm:prSet presAssocID="{0FBFEC23-9CEF-4642-9F51-F0B3E0291AFA}" presName="vert2" presStyleCnt="0"/>
      <dgm:spPr/>
    </dgm:pt>
    <dgm:pt modelId="{F2E1DD40-819D-A94F-AAE9-198E552E3CCB}" type="pres">
      <dgm:prSet presAssocID="{0FBFEC23-9CEF-4642-9F51-F0B3E0291AFA}" presName="thinLine2b" presStyleLbl="callout" presStyleIdx="2" presStyleCnt="6"/>
      <dgm:spPr/>
    </dgm:pt>
    <dgm:pt modelId="{6F236126-700C-3E41-A502-21D4ADF2E2EC}" type="pres">
      <dgm:prSet presAssocID="{0FBFEC23-9CEF-4642-9F51-F0B3E0291AFA}" presName="vertSpace2b" presStyleCnt="0"/>
      <dgm:spPr/>
    </dgm:pt>
    <dgm:pt modelId="{D82F586A-A214-674D-995B-8E8B71F78453}" type="pres">
      <dgm:prSet presAssocID="{073F0BEF-4FA0-0844-9DD9-B16BDE901E4B}" presName="horz2" presStyleCnt="0"/>
      <dgm:spPr/>
    </dgm:pt>
    <dgm:pt modelId="{A3316DE2-E029-FF46-8724-1F9CEF9AEFC5}" type="pres">
      <dgm:prSet presAssocID="{073F0BEF-4FA0-0844-9DD9-B16BDE901E4B}" presName="horzSpace2" presStyleCnt="0"/>
      <dgm:spPr/>
    </dgm:pt>
    <dgm:pt modelId="{2CAB5763-22B7-234F-8C9E-7BBFAAD8F225}" type="pres">
      <dgm:prSet presAssocID="{073F0BEF-4FA0-0844-9DD9-B16BDE901E4B}" presName="tx2" presStyleLbl="revTx" presStyleIdx="5" presStyleCnt="9"/>
      <dgm:spPr/>
      <dgm:t>
        <a:bodyPr/>
        <a:lstStyle/>
        <a:p>
          <a:endParaRPr lang="en-US"/>
        </a:p>
      </dgm:t>
    </dgm:pt>
    <dgm:pt modelId="{A839A761-88B7-9F41-A9B5-E4BC8CEC03A6}" type="pres">
      <dgm:prSet presAssocID="{073F0BEF-4FA0-0844-9DD9-B16BDE901E4B}" presName="vert2" presStyleCnt="0"/>
      <dgm:spPr/>
    </dgm:pt>
    <dgm:pt modelId="{E68B54AC-E956-454F-B194-B7645E205632}" type="pres">
      <dgm:prSet presAssocID="{073F0BEF-4FA0-0844-9DD9-B16BDE901E4B}" presName="thinLine2b" presStyleLbl="callout" presStyleIdx="3" presStyleCnt="6"/>
      <dgm:spPr/>
    </dgm:pt>
    <dgm:pt modelId="{4693E12F-A244-E149-981D-C01512A21010}" type="pres">
      <dgm:prSet presAssocID="{073F0BEF-4FA0-0844-9DD9-B16BDE901E4B}" presName="vertSpace2b" presStyleCnt="0"/>
      <dgm:spPr/>
    </dgm:pt>
    <dgm:pt modelId="{A5619FB0-D5CB-F948-8AEB-933B591D3CF8}" type="pres">
      <dgm:prSet presAssocID="{2F8BB89C-F2D7-0749-9CED-B296AE8F0039}" presName="thickLine" presStyleLbl="alignNode1" presStyleIdx="2" presStyleCnt="3"/>
      <dgm:spPr/>
    </dgm:pt>
    <dgm:pt modelId="{793E6F27-C034-C34D-86A4-C0EC7319ECEB}" type="pres">
      <dgm:prSet presAssocID="{2F8BB89C-F2D7-0749-9CED-B296AE8F0039}" presName="horz1" presStyleCnt="0"/>
      <dgm:spPr/>
    </dgm:pt>
    <dgm:pt modelId="{1E413235-62B0-E749-A6B2-D3D116E71D27}" type="pres">
      <dgm:prSet presAssocID="{2F8BB89C-F2D7-0749-9CED-B296AE8F0039}" presName="tx1" presStyleLbl="revTx" presStyleIdx="6" presStyleCnt="9" custScaleX="116148"/>
      <dgm:spPr/>
      <dgm:t>
        <a:bodyPr/>
        <a:lstStyle/>
        <a:p>
          <a:endParaRPr lang="en-US"/>
        </a:p>
      </dgm:t>
    </dgm:pt>
    <dgm:pt modelId="{75B612D4-7249-B948-84E1-06A579E9BC73}" type="pres">
      <dgm:prSet presAssocID="{2F8BB89C-F2D7-0749-9CED-B296AE8F0039}" presName="vert1" presStyleCnt="0"/>
      <dgm:spPr/>
    </dgm:pt>
    <dgm:pt modelId="{3E11E513-E6A2-314A-A101-D2E6D157AC64}" type="pres">
      <dgm:prSet presAssocID="{CAF6553B-6211-CE4F-9C56-A052E22CC1B2}" presName="vertSpace2a" presStyleCnt="0"/>
      <dgm:spPr/>
    </dgm:pt>
    <dgm:pt modelId="{255D67FF-54AA-F64D-B71F-1C09381743DB}" type="pres">
      <dgm:prSet presAssocID="{CAF6553B-6211-CE4F-9C56-A052E22CC1B2}" presName="horz2" presStyleCnt="0"/>
      <dgm:spPr/>
    </dgm:pt>
    <dgm:pt modelId="{90F2E1B0-57A5-B34E-9695-674F7D49A1C9}" type="pres">
      <dgm:prSet presAssocID="{CAF6553B-6211-CE4F-9C56-A052E22CC1B2}" presName="horzSpace2" presStyleCnt="0"/>
      <dgm:spPr/>
    </dgm:pt>
    <dgm:pt modelId="{D32208E0-F801-4649-A5CE-08C1B8F22C4F}" type="pres">
      <dgm:prSet presAssocID="{CAF6553B-6211-CE4F-9C56-A052E22CC1B2}" presName="tx2" presStyleLbl="revTx" presStyleIdx="7" presStyleCnt="9" custScaleX="112579"/>
      <dgm:spPr/>
      <dgm:t>
        <a:bodyPr/>
        <a:lstStyle/>
        <a:p>
          <a:endParaRPr lang="en-US"/>
        </a:p>
      </dgm:t>
    </dgm:pt>
    <dgm:pt modelId="{982F6722-CFA6-F24F-AC3F-032BE13D9F98}" type="pres">
      <dgm:prSet presAssocID="{CAF6553B-6211-CE4F-9C56-A052E22CC1B2}" presName="vert2" presStyleCnt="0"/>
      <dgm:spPr/>
    </dgm:pt>
    <dgm:pt modelId="{1AC3F4F7-D3E6-6B40-B5F1-F3DE471C04FC}" type="pres">
      <dgm:prSet presAssocID="{CAF6553B-6211-CE4F-9C56-A052E22CC1B2}" presName="thinLine2b" presStyleLbl="callout" presStyleIdx="4" presStyleCnt="6"/>
      <dgm:spPr/>
    </dgm:pt>
    <dgm:pt modelId="{33B7D048-09C4-334C-8EC7-E2205B5A8A2A}" type="pres">
      <dgm:prSet presAssocID="{CAF6553B-6211-CE4F-9C56-A052E22CC1B2}" presName="vertSpace2b" presStyleCnt="0"/>
      <dgm:spPr/>
    </dgm:pt>
    <dgm:pt modelId="{EB3BD85C-9CAB-6F48-90C0-8321242EA3D8}" type="pres">
      <dgm:prSet presAssocID="{A1E03E2D-6B20-0149-B665-162F04EAE7D6}" presName="horz2" presStyleCnt="0"/>
      <dgm:spPr/>
    </dgm:pt>
    <dgm:pt modelId="{806E2130-88FF-014E-933F-457927295A82}" type="pres">
      <dgm:prSet presAssocID="{A1E03E2D-6B20-0149-B665-162F04EAE7D6}" presName="horzSpace2" presStyleCnt="0"/>
      <dgm:spPr/>
    </dgm:pt>
    <dgm:pt modelId="{22BEEA2E-871D-EC42-8E4D-7980665CBE7E}" type="pres">
      <dgm:prSet presAssocID="{A1E03E2D-6B20-0149-B665-162F04EAE7D6}" presName="tx2" presStyleLbl="revTx" presStyleIdx="8" presStyleCnt="9"/>
      <dgm:spPr/>
    </dgm:pt>
    <dgm:pt modelId="{0CCE328C-A0A7-2D4C-A0C5-FD68E561DF20}" type="pres">
      <dgm:prSet presAssocID="{A1E03E2D-6B20-0149-B665-162F04EAE7D6}" presName="vert2" presStyleCnt="0"/>
      <dgm:spPr/>
    </dgm:pt>
    <dgm:pt modelId="{CF195645-BA69-7A4A-98ED-E7A5A77C955D}" type="pres">
      <dgm:prSet presAssocID="{A1E03E2D-6B20-0149-B665-162F04EAE7D6}" presName="thinLine2b" presStyleLbl="callout" presStyleIdx="5" presStyleCnt="6"/>
      <dgm:spPr/>
    </dgm:pt>
    <dgm:pt modelId="{B9E656AD-D021-6046-B11A-B29B29977640}" type="pres">
      <dgm:prSet presAssocID="{A1E03E2D-6B20-0149-B665-162F04EAE7D6}" presName="vertSpace2b" presStyleCnt="0"/>
      <dgm:spPr/>
    </dgm:pt>
  </dgm:ptLst>
  <dgm:cxnLst>
    <dgm:cxn modelId="{B20B49D1-7363-FA4A-9413-6670B5ED2DB6}" type="presOf" srcId="{BE14F8B6-79E6-B94C-B19F-65A19523A0BC}" destId="{E6F0C792-F9AB-324C-BB4B-EC414AD0DF3D}" srcOrd="0" destOrd="0" presId="urn:microsoft.com/office/officeart/2008/layout/LinedList"/>
    <dgm:cxn modelId="{0C606CEB-7495-094E-B87E-75E6A4C73788}" type="presOf" srcId="{03E2CE81-578C-B04E-935B-B805286CEA83}" destId="{AFEA1481-0A4E-7A4C-8123-4F25EF9AE9B3}" srcOrd="0" destOrd="0" presId="urn:microsoft.com/office/officeart/2008/layout/LinedList"/>
    <dgm:cxn modelId="{1DF3512D-FA84-E840-8210-3A41FEF1D5B7}" srcId="{BE14F8B6-79E6-B94C-B19F-65A19523A0BC}" destId="{0E2F7D54-5B4E-B841-BEBE-CFBD3BB9AC14}" srcOrd="0" destOrd="0" parTransId="{174F08CF-BCCC-6344-BDF7-69C54545A738}" sibTransId="{E5B79448-B9A1-8341-B051-D801B218BD3F}"/>
    <dgm:cxn modelId="{27235848-D7EC-2645-BA06-18717823BBE8}" srcId="{2F8BB89C-F2D7-0749-9CED-B296AE8F0039}" destId="{A1E03E2D-6B20-0149-B665-162F04EAE7D6}" srcOrd="1" destOrd="0" parTransId="{18C0758A-9EE0-994E-8268-9B1EB65A2973}" sibTransId="{F28BF041-3AB4-594A-AA79-0CD588294B0D}"/>
    <dgm:cxn modelId="{EC820FF1-5744-844A-AA1F-2A514641036E}" type="presOf" srcId="{651A0BE0-6281-884F-A9D5-9E8598859C66}" destId="{62DCE790-0A36-CA4D-B844-BE12EBFF406B}" srcOrd="0" destOrd="0" presId="urn:microsoft.com/office/officeart/2008/layout/LinedList"/>
    <dgm:cxn modelId="{35039471-F005-DD49-8AC3-8B86B9B29DB6}" type="presOf" srcId="{CAF6553B-6211-CE4F-9C56-A052E22CC1B2}" destId="{D32208E0-F801-4649-A5CE-08C1B8F22C4F}" srcOrd="0" destOrd="0" presId="urn:microsoft.com/office/officeart/2008/layout/LinedList"/>
    <dgm:cxn modelId="{45FE99A9-A352-8646-9B46-90D4E4ED7DC2}" type="presOf" srcId="{2F8BB89C-F2D7-0749-9CED-B296AE8F0039}" destId="{1E413235-62B0-E749-A6B2-D3D116E71D27}" srcOrd="0" destOrd="0" presId="urn:microsoft.com/office/officeart/2008/layout/LinedList"/>
    <dgm:cxn modelId="{A0675739-4390-1F42-9AF4-B6350C6F6B4D}" srcId="{BE14F8B6-79E6-B94C-B19F-65A19523A0BC}" destId="{073F0BEF-4FA0-0844-9DD9-B16BDE901E4B}" srcOrd="2" destOrd="0" parTransId="{080DCAC4-641E-FD41-895B-896F8F2AC6A3}" sibTransId="{A04B9E39-C72B-884F-BADA-37B621EF2811}"/>
    <dgm:cxn modelId="{A179999E-A3E8-494E-BE89-854223320932}" type="presOf" srcId="{0E2F7D54-5B4E-B841-BEBE-CFBD3BB9AC14}" destId="{D27F58DF-F35D-7B45-A9DD-4F3771A3DB33}" srcOrd="0" destOrd="0" presId="urn:microsoft.com/office/officeart/2008/layout/LinedList"/>
    <dgm:cxn modelId="{AE4B33A5-BD24-DB4F-86A4-BDA33D84B584}" srcId="{2F8BB89C-F2D7-0749-9CED-B296AE8F0039}" destId="{CAF6553B-6211-CE4F-9C56-A052E22CC1B2}" srcOrd="0" destOrd="0" parTransId="{B87AE78E-AB04-0744-9223-DBBD57876760}" sibTransId="{5521236A-DA44-C648-8E0E-2594EFBAD7BD}"/>
    <dgm:cxn modelId="{6F1A0168-FC6E-AE4A-8D1F-86B7289A5835}" srcId="{BE14F8B6-79E6-B94C-B19F-65A19523A0BC}" destId="{0FBFEC23-9CEF-4642-9F51-F0B3E0291AFA}" srcOrd="1" destOrd="0" parTransId="{8A060266-99EF-AF41-B522-5BDA876F233B}" sibTransId="{6D2005B8-988E-6D48-A3B6-DC3239138C35}"/>
    <dgm:cxn modelId="{124FA35F-86E1-BD41-9FE4-7B2B0AA4171B}" srcId="{651A0BE0-6281-884F-A9D5-9E8598859C66}" destId="{39312029-95C3-B445-A6B2-BF1B861ABFB2}" srcOrd="0" destOrd="0" parTransId="{940B02CC-BBD6-C14C-AF18-262F6F021CE8}" sibTransId="{52071ABB-F2D9-5642-8757-380D1303AF14}"/>
    <dgm:cxn modelId="{2959180E-9418-3848-ACB4-264C89EDF12F}" type="presOf" srcId="{A1E03E2D-6B20-0149-B665-162F04EAE7D6}" destId="{22BEEA2E-871D-EC42-8E4D-7980665CBE7E}" srcOrd="0" destOrd="0" presId="urn:microsoft.com/office/officeart/2008/layout/LinedList"/>
    <dgm:cxn modelId="{1A546114-5026-B540-8802-A33D1DADA616}" srcId="{651A0BE0-6281-884F-A9D5-9E8598859C66}" destId="{BE14F8B6-79E6-B94C-B19F-65A19523A0BC}" srcOrd="1" destOrd="0" parTransId="{0C42761B-6DE4-F14E-A459-65237E62B284}" sibTransId="{0F6BB6BB-2CD7-0A42-8168-73186F877A7E}"/>
    <dgm:cxn modelId="{7F56AC89-8EB1-D04E-9430-5DC82EA6599B}" srcId="{651A0BE0-6281-884F-A9D5-9E8598859C66}" destId="{2F8BB89C-F2D7-0749-9CED-B296AE8F0039}" srcOrd="2" destOrd="0" parTransId="{B824EF20-5DF9-C04C-B899-E7B5A82C9064}" sibTransId="{D31DD67A-3D6A-A248-B0CD-5609E7A44151}"/>
    <dgm:cxn modelId="{2D612C61-CA96-C04A-B769-AE9722D2CC2A}" type="presOf" srcId="{073F0BEF-4FA0-0844-9DD9-B16BDE901E4B}" destId="{2CAB5763-22B7-234F-8C9E-7BBFAAD8F225}" srcOrd="0" destOrd="0" presId="urn:microsoft.com/office/officeart/2008/layout/LinedList"/>
    <dgm:cxn modelId="{51254104-AF2C-894B-A029-CAFF5988E438}" srcId="{39312029-95C3-B445-A6B2-BF1B861ABFB2}" destId="{03E2CE81-578C-B04E-935B-B805286CEA83}" srcOrd="0" destOrd="0" parTransId="{2A384373-9087-314C-8D62-7135552D6082}" sibTransId="{E2849D87-5CAD-1C4F-8D04-7711E2B60EE6}"/>
    <dgm:cxn modelId="{C184178F-F70D-0341-A089-D684CE8E4EC5}" type="presOf" srcId="{39312029-95C3-B445-A6B2-BF1B861ABFB2}" destId="{3F14E80D-3ECB-9547-8D5A-06F289BC04FC}" srcOrd="0" destOrd="0" presId="urn:microsoft.com/office/officeart/2008/layout/LinedList"/>
    <dgm:cxn modelId="{61BA312B-2CE0-054E-928D-1B205495ED8A}" type="presOf" srcId="{0FBFEC23-9CEF-4642-9F51-F0B3E0291AFA}" destId="{36536043-75DB-A04A-99CE-F5E0E6FD4320}" srcOrd="0" destOrd="0" presId="urn:microsoft.com/office/officeart/2008/layout/LinedList"/>
    <dgm:cxn modelId="{A2C1768C-DCFC-A640-9C8F-FFB9A594975F}" type="presParOf" srcId="{62DCE790-0A36-CA4D-B844-BE12EBFF406B}" destId="{864CE3B2-83F1-EC4B-86ED-23EE35345473}" srcOrd="0" destOrd="0" presId="urn:microsoft.com/office/officeart/2008/layout/LinedList"/>
    <dgm:cxn modelId="{40A2D7E2-1E5B-474C-91A5-D12F50286AA8}" type="presParOf" srcId="{62DCE790-0A36-CA4D-B844-BE12EBFF406B}" destId="{9EEDF799-4D40-6B42-85FD-9F77CE128AC0}" srcOrd="1" destOrd="0" presId="urn:microsoft.com/office/officeart/2008/layout/LinedList"/>
    <dgm:cxn modelId="{AF9B7644-7F37-0B47-9B33-A65ECD76AEBD}" type="presParOf" srcId="{9EEDF799-4D40-6B42-85FD-9F77CE128AC0}" destId="{3F14E80D-3ECB-9547-8D5A-06F289BC04FC}" srcOrd="0" destOrd="0" presId="urn:microsoft.com/office/officeart/2008/layout/LinedList"/>
    <dgm:cxn modelId="{8422A906-9B70-564B-B794-F69D879F9345}" type="presParOf" srcId="{9EEDF799-4D40-6B42-85FD-9F77CE128AC0}" destId="{678FEDBD-07B7-E84F-AB07-9A5DFA94E7E8}" srcOrd="1" destOrd="0" presId="urn:microsoft.com/office/officeart/2008/layout/LinedList"/>
    <dgm:cxn modelId="{9D5DF503-E3C8-B049-9DAF-92E1DD00285E}" type="presParOf" srcId="{678FEDBD-07B7-E84F-AB07-9A5DFA94E7E8}" destId="{DCD022C2-A425-1547-9510-A1CDE7D77168}" srcOrd="0" destOrd="0" presId="urn:microsoft.com/office/officeart/2008/layout/LinedList"/>
    <dgm:cxn modelId="{A7F4D35D-ABF0-8144-AAEA-314FE06AFDD1}" type="presParOf" srcId="{678FEDBD-07B7-E84F-AB07-9A5DFA94E7E8}" destId="{B72179E1-5714-6B45-B6E4-6F9A65995CBF}" srcOrd="1" destOrd="0" presId="urn:microsoft.com/office/officeart/2008/layout/LinedList"/>
    <dgm:cxn modelId="{96840E04-49C4-FF48-9B1A-E559C99E9BAD}" type="presParOf" srcId="{B72179E1-5714-6B45-B6E4-6F9A65995CBF}" destId="{175978B0-7DA4-6045-A0AE-82F92FFD55BE}" srcOrd="0" destOrd="0" presId="urn:microsoft.com/office/officeart/2008/layout/LinedList"/>
    <dgm:cxn modelId="{386204A5-0327-1746-8393-C6E6B458A069}" type="presParOf" srcId="{B72179E1-5714-6B45-B6E4-6F9A65995CBF}" destId="{AFEA1481-0A4E-7A4C-8123-4F25EF9AE9B3}" srcOrd="1" destOrd="0" presId="urn:microsoft.com/office/officeart/2008/layout/LinedList"/>
    <dgm:cxn modelId="{B7427CF8-79C9-344F-98DF-778B964E08EC}" type="presParOf" srcId="{B72179E1-5714-6B45-B6E4-6F9A65995CBF}" destId="{51B09FBE-A5DF-FB41-9463-6CED6C0B76C1}" srcOrd="2" destOrd="0" presId="urn:microsoft.com/office/officeart/2008/layout/LinedList"/>
    <dgm:cxn modelId="{359743EB-07F6-2F45-8CF9-0EE9F4F0D66D}" type="presParOf" srcId="{678FEDBD-07B7-E84F-AB07-9A5DFA94E7E8}" destId="{A1386F1B-F5F3-7F4D-80D5-ABF63D71C571}" srcOrd="2" destOrd="0" presId="urn:microsoft.com/office/officeart/2008/layout/LinedList"/>
    <dgm:cxn modelId="{FAE1C6D6-713E-9C42-AE85-D74268511CB2}" type="presParOf" srcId="{678FEDBD-07B7-E84F-AB07-9A5DFA94E7E8}" destId="{78F164CB-4897-8A42-9ACA-8D423620D251}" srcOrd="3" destOrd="0" presId="urn:microsoft.com/office/officeart/2008/layout/LinedList"/>
    <dgm:cxn modelId="{E47E2ADA-CCE9-0148-AE97-66C1C422D4A7}" type="presParOf" srcId="{62DCE790-0A36-CA4D-B844-BE12EBFF406B}" destId="{D4C159FA-1012-6745-BC8E-5C4852DE7005}" srcOrd="2" destOrd="0" presId="urn:microsoft.com/office/officeart/2008/layout/LinedList"/>
    <dgm:cxn modelId="{448CFC1C-79D3-1740-8555-A3C876C7564D}" type="presParOf" srcId="{62DCE790-0A36-CA4D-B844-BE12EBFF406B}" destId="{9F209795-4CF1-B842-800E-0049CAE0AAE3}" srcOrd="3" destOrd="0" presId="urn:microsoft.com/office/officeart/2008/layout/LinedList"/>
    <dgm:cxn modelId="{23B7B5F6-CB6D-764E-BA69-B3CF11B48F34}" type="presParOf" srcId="{9F209795-4CF1-B842-800E-0049CAE0AAE3}" destId="{E6F0C792-F9AB-324C-BB4B-EC414AD0DF3D}" srcOrd="0" destOrd="0" presId="urn:microsoft.com/office/officeart/2008/layout/LinedList"/>
    <dgm:cxn modelId="{9974EA69-0690-4F44-B7C1-9DE6B522BDAB}" type="presParOf" srcId="{9F209795-4CF1-B842-800E-0049CAE0AAE3}" destId="{0D5A28A2-9669-FC4F-927E-F18FC78DC486}" srcOrd="1" destOrd="0" presId="urn:microsoft.com/office/officeart/2008/layout/LinedList"/>
    <dgm:cxn modelId="{4E1127DE-DD46-B14B-B0BE-3DD1C33131B5}" type="presParOf" srcId="{0D5A28A2-9669-FC4F-927E-F18FC78DC486}" destId="{DB87A87A-20E7-E848-B091-48B30C42981B}" srcOrd="0" destOrd="0" presId="urn:microsoft.com/office/officeart/2008/layout/LinedList"/>
    <dgm:cxn modelId="{50212E3B-7D0A-E94B-BC10-874F904DFA7A}" type="presParOf" srcId="{0D5A28A2-9669-FC4F-927E-F18FC78DC486}" destId="{9B4BDD49-A527-474A-8C60-724BB44BAF82}" srcOrd="1" destOrd="0" presId="urn:microsoft.com/office/officeart/2008/layout/LinedList"/>
    <dgm:cxn modelId="{704CEB37-9646-E148-9828-B439ACF3814A}" type="presParOf" srcId="{9B4BDD49-A527-474A-8C60-724BB44BAF82}" destId="{E15857D3-FFDB-054D-BDC2-7DA43A5F0CF8}" srcOrd="0" destOrd="0" presId="urn:microsoft.com/office/officeart/2008/layout/LinedList"/>
    <dgm:cxn modelId="{393BA7CA-A2CC-6542-820B-6B6717ADE03B}" type="presParOf" srcId="{9B4BDD49-A527-474A-8C60-724BB44BAF82}" destId="{D27F58DF-F35D-7B45-A9DD-4F3771A3DB33}" srcOrd="1" destOrd="0" presId="urn:microsoft.com/office/officeart/2008/layout/LinedList"/>
    <dgm:cxn modelId="{2588B97C-3DAB-5544-BB66-BFDEDAF0CAD0}" type="presParOf" srcId="{9B4BDD49-A527-474A-8C60-724BB44BAF82}" destId="{56FD2E50-60DD-154D-AB50-119AC3E9C159}" srcOrd="2" destOrd="0" presId="urn:microsoft.com/office/officeart/2008/layout/LinedList"/>
    <dgm:cxn modelId="{871B0496-3A79-8B4B-B9DF-9CFE8100BCD1}" type="presParOf" srcId="{0D5A28A2-9669-FC4F-927E-F18FC78DC486}" destId="{7605BB11-C8E9-A145-A51F-D36C5C9FEE3F}" srcOrd="2" destOrd="0" presId="urn:microsoft.com/office/officeart/2008/layout/LinedList"/>
    <dgm:cxn modelId="{FA4780F3-9C08-0C4D-8B3D-399F44181728}" type="presParOf" srcId="{0D5A28A2-9669-FC4F-927E-F18FC78DC486}" destId="{BEBF2F6B-C952-BF41-BA1C-DADD1D03CFC4}" srcOrd="3" destOrd="0" presId="urn:microsoft.com/office/officeart/2008/layout/LinedList"/>
    <dgm:cxn modelId="{C272E7A8-F8F3-A144-91C4-75A0C9EB8639}" type="presParOf" srcId="{0D5A28A2-9669-FC4F-927E-F18FC78DC486}" destId="{5F3F5DB8-75D6-4049-B34A-7AE6F3FB2AA5}" srcOrd="4" destOrd="0" presId="urn:microsoft.com/office/officeart/2008/layout/LinedList"/>
    <dgm:cxn modelId="{BC9A4EF5-5A6D-AB4B-B9EB-6DD7D42BD54D}" type="presParOf" srcId="{5F3F5DB8-75D6-4049-B34A-7AE6F3FB2AA5}" destId="{ADFA40F4-110B-6F48-AE1B-A578854EBDFE}" srcOrd="0" destOrd="0" presId="urn:microsoft.com/office/officeart/2008/layout/LinedList"/>
    <dgm:cxn modelId="{0C9D6085-6566-4549-BD82-901C0D80F2DF}" type="presParOf" srcId="{5F3F5DB8-75D6-4049-B34A-7AE6F3FB2AA5}" destId="{36536043-75DB-A04A-99CE-F5E0E6FD4320}" srcOrd="1" destOrd="0" presId="urn:microsoft.com/office/officeart/2008/layout/LinedList"/>
    <dgm:cxn modelId="{04CE27FB-EB47-F14E-9AC8-9C9CC55BA088}" type="presParOf" srcId="{5F3F5DB8-75D6-4049-B34A-7AE6F3FB2AA5}" destId="{2F5D70FA-841E-7A44-810D-8039B42F470D}" srcOrd="2" destOrd="0" presId="urn:microsoft.com/office/officeart/2008/layout/LinedList"/>
    <dgm:cxn modelId="{DB254894-604D-CF49-B75A-8A2AA2099B3D}" type="presParOf" srcId="{0D5A28A2-9669-FC4F-927E-F18FC78DC486}" destId="{F2E1DD40-819D-A94F-AAE9-198E552E3CCB}" srcOrd="5" destOrd="0" presId="urn:microsoft.com/office/officeart/2008/layout/LinedList"/>
    <dgm:cxn modelId="{5F6E5B3F-00BF-DC42-9C5E-FB75D240438E}" type="presParOf" srcId="{0D5A28A2-9669-FC4F-927E-F18FC78DC486}" destId="{6F236126-700C-3E41-A502-21D4ADF2E2EC}" srcOrd="6" destOrd="0" presId="urn:microsoft.com/office/officeart/2008/layout/LinedList"/>
    <dgm:cxn modelId="{B3C0DA9C-7B55-9440-818F-B100A51F182A}" type="presParOf" srcId="{0D5A28A2-9669-FC4F-927E-F18FC78DC486}" destId="{D82F586A-A214-674D-995B-8E8B71F78453}" srcOrd="7" destOrd="0" presId="urn:microsoft.com/office/officeart/2008/layout/LinedList"/>
    <dgm:cxn modelId="{CAD7C765-08C4-8F40-970D-A114B84E7978}" type="presParOf" srcId="{D82F586A-A214-674D-995B-8E8B71F78453}" destId="{A3316DE2-E029-FF46-8724-1F9CEF9AEFC5}" srcOrd="0" destOrd="0" presId="urn:microsoft.com/office/officeart/2008/layout/LinedList"/>
    <dgm:cxn modelId="{532254E1-4FAA-3F4A-A87B-3852FA746369}" type="presParOf" srcId="{D82F586A-A214-674D-995B-8E8B71F78453}" destId="{2CAB5763-22B7-234F-8C9E-7BBFAAD8F225}" srcOrd="1" destOrd="0" presId="urn:microsoft.com/office/officeart/2008/layout/LinedList"/>
    <dgm:cxn modelId="{1BBDA26C-B96A-FC46-9DC9-98D6D1B30E48}" type="presParOf" srcId="{D82F586A-A214-674D-995B-8E8B71F78453}" destId="{A839A761-88B7-9F41-A9B5-E4BC8CEC03A6}" srcOrd="2" destOrd="0" presId="urn:microsoft.com/office/officeart/2008/layout/LinedList"/>
    <dgm:cxn modelId="{6F5967A0-E69B-C348-A476-083BDBC68F61}" type="presParOf" srcId="{0D5A28A2-9669-FC4F-927E-F18FC78DC486}" destId="{E68B54AC-E956-454F-B194-B7645E205632}" srcOrd="8" destOrd="0" presId="urn:microsoft.com/office/officeart/2008/layout/LinedList"/>
    <dgm:cxn modelId="{1BDFEBE3-BE50-2E48-A092-EF641F009D5A}" type="presParOf" srcId="{0D5A28A2-9669-FC4F-927E-F18FC78DC486}" destId="{4693E12F-A244-E149-981D-C01512A21010}" srcOrd="9" destOrd="0" presId="urn:microsoft.com/office/officeart/2008/layout/LinedList"/>
    <dgm:cxn modelId="{AFD8B1C7-1DFC-CD46-8FD9-4E1DB10D0D19}" type="presParOf" srcId="{62DCE790-0A36-CA4D-B844-BE12EBFF406B}" destId="{A5619FB0-D5CB-F948-8AEB-933B591D3CF8}" srcOrd="4" destOrd="0" presId="urn:microsoft.com/office/officeart/2008/layout/LinedList"/>
    <dgm:cxn modelId="{79835713-EE52-FE4E-A0C3-17C0DB24AA45}" type="presParOf" srcId="{62DCE790-0A36-CA4D-B844-BE12EBFF406B}" destId="{793E6F27-C034-C34D-86A4-C0EC7319ECEB}" srcOrd="5" destOrd="0" presId="urn:microsoft.com/office/officeart/2008/layout/LinedList"/>
    <dgm:cxn modelId="{C169F642-F6CF-7A4C-8C02-67758FD7CC17}" type="presParOf" srcId="{793E6F27-C034-C34D-86A4-C0EC7319ECEB}" destId="{1E413235-62B0-E749-A6B2-D3D116E71D27}" srcOrd="0" destOrd="0" presId="urn:microsoft.com/office/officeart/2008/layout/LinedList"/>
    <dgm:cxn modelId="{EC5D741B-FFE3-5A4C-BDBE-8393AA5FDD1C}" type="presParOf" srcId="{793E6F27-C034-C34D-86A4-C0EC7319ECEB}" destId="{75B612D4-7249-B948-84E1-06A579E9BC73}" srcOrd="1" destOrd="0" presId="urn:microsoft.com/office/officeart/2008/layout/LinedList"/>
    <dgm:cxn modelId="{BB75D498-B86A-C14C-8CF0-3AA2BAF5E160}" type="presParOf" srcId="{75B612D4-7249-B948-84E1-06A579E9BC73}" destId="{3E11E513-E6A2-314A-A101-D2E6D157AC64}" srcOrd="0" destOrd="0" presId="urn:microsoft.com/office/officeart/2008/layout/LinedList"/>
    <dgm:cxn modelId="{C6E881C6-C523-884C-9B02-3EB7168C0387}" type="presParOf" srcId="{75B612D4-7249-B948-84E1-06A579E9BC73}" destId="{255D67FF-54AA-F64D-B71F-1C09381743DB}" srcOrd="1" destOrd="0" presId="urn:microsoft.com/office/officeart/2008/layout/LinedList"/>
    <dgm:cxn modelId="{10681393-8FC8-2845-ACA8-1D820B15B408}" type="presParOf" srcId="{255D67FF-54AA-F64D-B71F-1C09381743DB}" destId="{90F2E1B0-57A5-B34E-9695-674F7D49A1C9}" srcOrd="0" destOrd="0" presId="urn:microsoft.com/office/officeart/2008/layout/LinedList"/>
    <dgm:cxn modelId="{3422904B-15C5-6147-9B99-3D900A94AC45}" type="presParOf" srcId="{255D67FF-54AA-F64D-B71F-1C09381743DB}" destId="{D32208E0-F801-4649-A5CE-08C1B8F22C4F}" srcOrd="1" destOrd="0" presId="urn:microsoft.com/office/officeart/2008/layout/LinedList"/>
    <dgm:cxn modelId="{D53DB1CF-45C1-4649-A970-0664EA7285BA}" type="presParOf" srcId="{255D67FF-54AA-F64D-B71F-1C09381743DB}" destId="{982F6722-CFA6-F24F-AC3F-032BE13D9F98}" srcOrd="2" destOrd="0" presId="urn:microsoft.com/office/officeart/2008/layout/LinedList"/>
    <dgm:cxn modelId="{F25D5702-F1FC-F84B-AEFA-634CB611EDEF}" type="presParOf" srcId="{75B612D4-7249-B948-84E1-06A579E9BC73}" destId="{1AC3F4F7-D3E6-6B40-B5F1-F3DE471C04FC}" srcOrd="2" destOrd="0" presId="urn:microsoft.com/office/officeart/2008/layout/LinedList"/>
    <dgm:cxn modelId="{60ADB20A-783E-4549-9BA2-14945F658A72}" type="presParOf" srcId="{75B612D4-7249-B948-84E1-06A579E9BC73}" destId="{33B7D048-09C4-334C-8EC7-E2205B5A8A2A}" srcOrd="3" destOrd="0" presId="urn:microsoft.com/office/officeart/2008/layout/LinedList"/>
    <dgm:cxn modelId="{0281CAA2-C510-7045-BB05-5389FE5A968F}" type="presParOf" srcId="{75B612D4-7249-B948-84E1-06A579E9BC73}" destId="{EB3BD85C-9CAB-6F48-90C0-8321242EA3D8}" srcOrd="4" destOrd="0" presId="urn:microsoft.com/office/officeart/2008/layout/LinedList"/>
    <dgm:cxn modelId="{B6F30E23-1995-3544-8A54-32CB46507827}" type="presParOf" srcId="{EB3BD85C-9CAB-6F48-90C0-8321242EA3D8}" destId="{806E2130-88FF-014E-933F-457927295A82}" srcOrd="0" destOrd="0" presId="urn:microsoft.com/office/officeart/2008/layout/LinedList"/>
    <dgm:cxn modelId="{D936146C-4E0E-6F43-951B-76443A3CB762}" type="presParOf" srcId="{EB3BD85C-9CAB-6F48-90C0-8321242EA3D8}" destId="{22BEEA2E-871D-EC42-8E4D-7980665CBE7E}" srcOrd="1" destOrd="0" presId="urn:microsoft.com/office/officeart/2008/layout/LinedList"/>
    <dgm:cxn modelId="{DB60F95F-AC99-7141-B870-BBE75FA1DD71}" type="presParOf" srcId="{EB3BD85C-9CAB-6F48-90C0-8321242EA3D8}" destId="{0CCE328C-A0A7-2D4C-A0C5-FD68E561DF20}" srcOrd="2" destOrd="0" presId="urn:microsoft.com/office/officeart/2008/layout/LinedList"/>
    <dgm:cxn modelId="{C629011C-824F-F84C-9C99-5F9679446AEC}" type="presParOf" srcId="{75B612D4-7249-B948-84E1-06A579E9BC73}" destId="{CF195645-BA69-7A4A-98ED-E7A5A77C955D}" srcOrd="5" destOrd="0" presId="urn:microsoft.com/office/officeart/2008/layout/LinedList"/>
    <dgm:cxn modelId="{155E6AC5-B895-904F-A148-907CE48ABB0B}" type="presParOf" srcId="{75B612D4-7249-B948-84E1-06A579E9BC73}" destId="{B9E656AD-D021-6046-B11A-B29B2997764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717BAE-1605-4347-A59B-BF50E71EEF1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DC3EA6-BFE5-F445-B694-835068E4AEB6}">
      <dgm:prSet/>
      <dgm:spPr/>
      <dgm:t>
        <a:bodyPr/>
        <a:lstStyle/>
        <a:p>
          <a:pPr rtl="0"/>
          <a:r>
            <a:rPr lang="en-US" b="1" dirty="0" smtClean="0"/>
            <a:t>Goal 2</a:t>
          </a:r>
          <a:endParaRPr lang="en-US" dirty="0"/>
        </a:p>
      </dgm:t>
    </dgm:pt>
    <dgm:pt modelId="{368D3874-B20D-A84A-A0AF-BF68811B0D84}" type="parTrans" cxnId="{4464578A-8B0D-B94B-B102-84217C9FFFBC}">
      <dgm:prSet/>
      <dgm:spPr/>
      <dgm:t>
        <a:bodyPr/>
        <a:lstStyle/>
        <a:p>
          <a:endParaRPr lang="en-US"/>
        </a:p>
      </dgm:t>
    </dgm:pt>
    <dgm:pt modelId="{829FBDD8-ADC8-9C42-B516-53AB7D4A3BD6}" type="sibTrans" cxnId="{4464578A-8B0D-B94B-B102-84217C9FFFBC}">
      <dgm:prSet/>
      <dgm:spPr/>
      <dgm:t>
        <a:bodyPr/>
        <a:lstStyle/>
        <a:p>
          <a:endParaRPr lang="en-US"/>
        </a:p>
      </dgm:t>
    </dgm:pt>
    <dgm:pt modelId="{EE6A33A8-989E-8D49-A74A-1034D5B53B3D}">
      <dgm:prSet custT="1"/>
      <dgm:spPr/>
      <dgm:t>
        <a:bodyPr/>
        <a:lstStyle/>
        <a:p>
          <a:pPr rtl="0"/>
          <a:r>
            <a:rPr lang="en-US" sz="2800" b="0" dirty="0" smtClean="0"/>
            <a:t>IC Plan  </a:t>
          </a:r>
          <a:endParaRPr lang="en-US" sz="2800" b="0" dirty="0"/>
        </a:p>
      </dgm:t>
    </dgm:pt>
    <dgm:pt modelId="{E18105B9-BEED-EB40-AC17-ABC157BE47A1}" type="parTrans" cxnId="{7651DC33-CCF4-5B4B-A128-5D4B4B501647}">
      <dgm:prSet/>
      <dgm:spPr/>
      <dgm:t>
        <a:bodyPr/>
        <a:lstStyle/>
        <a:p>
          <a:endParaRPr lang="en-US"/>
        </a:p>
      </dgm:t>
    </dgm:pt>
    <dgm:pt modelId="{9D5A97A0-1959-A940-B021-BC3D1A60A5E3}" type="sibTrans" cxnId="{7651DC33-CCF4-5B4B-A128-5D4B4B501647}">
      <dgm:prSet/>
      <dgm:spPr/>
      <dgm:t>
        <a:bodyPr/>
        <a:lstStyle/>
        <a:p>
          <a:endParaRPr lang="en-US"/>
        </a:p>
      </dgm:t>
    </dgm:pt>
    <dgm:pt modelId="{9EC75EBE-40B4-8D44-9C94-25A3BEADB39B}">
      <dgm:prSet custT="1"/>
      <dgm:spPr/>
      <dgm:t>
        <a:bodyPr/>
        <a:lstStyle/>
        <a:p>
          <a:pPr rtl="0"/>
          <a:r>
            <a:rPr lang="en-US" sz="1800" dirty="0" smtClean="0"/>
            <a:t>Identify &amp; implement strategies to support alternative pathways to career goals</a:t>
          </a:r>
          <a:endParaRPr lang="en-US" sz="1800" dirty="0"/>
        </a:p>
      </dgm:t>
    </dgm:pt>
    <dgm:pt modelId="{1E9B1358-7345-2A4F-9801-385A286F48E2}" type="parTrans" cxnId="{54C8EE7A-B366-E74D-AA03-55A0FBDF6A30}">
      <dgm:prSet/>
      <dgm:spPr/>
      <dgm:t>
        <a:bodyPr/>
        <a:lstStyle/>
        <a:p>
          <a:endParaRPr lang="en-US"/>
        </a:p>
      </dgm:t>
    </dgm:pt>
    <dgm:pt modelId="{0AF4E458-77C5-D64E-BA47-2D5BE74FDE8C}" type="sibTrans" cxnId="{54C8EE7A-B366-E74D-AA03-55A0FBDF6A30}">
      <dgm:prSet/>
      <dgm:spPr/>
      <dgm:t>
        <a:bodyPr/>
        <a:lstStyle/>
        <a:p>
          <a:endParaRPr lang="en-US"/>
        </a:p>
      </dgm:t>
    </dgm:pt>
    <dgm:pt modelId="{CC31BB28-7D90-8F40-96C6-9D821C304401}">
      <dgm:prSet custT="1"/>
      <dgm:spPr/>
      <dgm:t>
        <a:bodyPr/>
        <a:lstStyle/>
        <a:p>
          <a:pPr rtl="0"/>
          <a:r>
            <a:rPr lang="en-US" sz="1800" dirty="0" smtClean="0"/>
            <a:t>Gather and share best practices demonstrating more equitable results (e.g., English and math pathways)</a:t>
          </a:r>
          <a:endParaRPr lang="en-US" sz="1800" dirty="0"/>
        </a:p>
      </dgm:t>
    </dgm:pt>
    <dgm:pt modelId="{1BA777D3-AD30-CD46-A362-ADE5BC61F340}" type="parTrans" cxnId="{199F24A4-D181-C343-B52B-7B296B2E29A2}">
      <dgm:prSet/>
      <dgm:spPr/>
      <dgm:t>
        <a:bodyPr/>
        <a:lstStyle/>
        <a:p>
          <a:endParaRPr lang="en-US"/>
        </a:p>
      </dgm:t>
    </dgm:pt>
    <dgm:pt modelId="{C9716E84-9C52-8F4A-8F47-4A925313D487}" type="sibTrans" cxnId="{199F24A4-D181-C343-B52B-7B296B2E29A2}">
      <dgm:prSet/>
      <dgm:spPr/>
      <dgm:t>
        <a:bodyPr/>
        <a:lstStyle/>
        <a:p>
          <a:endParaRPr lang="en-US"/>
        </a:p>
      </dgm:t>
    </dgm:pt>
    <dgm:pt modelId="{38FB26E1-12BF-6D48-BAC9-B08033D2AFAE}">
      <dgm:prSet custT="1"/>
      <dgm:spPr/>
      <dgm:t>
        <a:bodyPr/>
        <a:lstStyle/>
        <a:p>
          <a:pPr rtl="0"/>
          <a:r>
            <a:rPr lang="en-US" sz="2800" dirty="0" smtClean="0"/>
            <a:t>SSC Plan</a:t>
          </a:r>
          <a:endParaRPr lang="en-US" sz="2800" dirty="0"/>
        </a:p>
      </dgm:t>
    </dgm:pt>
    <dgm:pt modelId="{9A0EE682-8148-D94F-9852-F6F86B7F211D}" type="parTrans" cxnId="{B856F9E6-9289-5245-86B2-0D4E02B2E076}">
      <dgm:prSet/>
      <dgm:spPr/>
      <dgm:t>
        <a:bodyPr/>
        <a:lstStyle/>
        <a:p>
          <a:endParaRPr lang="en-US"/>
        </a:p>
      </dgm:t>
    </dgm:pt>
    <dgm:pt modelId="{C6B97FB3-31EF-8E40-94B8-1922B02D7E38}" type="sibTrans" cxnId="{B856F9E6-9289-5245-86B2-0D4E02B2E076}">
      <dgm:prSet/>
      <dgm:spPr/>
      <dgm:t>
        <a:bodyPr/>
        <a:lstStyle/>
        <a:p>
          <a:endParaRPr lang="en-US"/>
        </a:p>
      </dgm:t>
    </dgm:pt>
    <dgm:pt modelId="{66CF9A04-F242-D04A-BA28-1D57CF537136}">
      <dgm:prSet custT="1"/>
      <dgm:spPr/>
      <dgm:t>
        <a:bodyPr/>
        <a:lstStyle/>
        <a:p>
          <a:pPr rtl="0"/>
          <a:r>
            <a:rPr lang="en-US" sz="1800" dirty="0" smtClean="0"/>
            <a:t>identify and develop tools and best practices to “onboard” students for career path identification </a:t>
          </a:r>
          <a:endParaRPr lang="en-US" sz="1800" dirty="0"/>
        </a:p>
      </dgm:t>
    </dgm:pt>
    <dgm:pt modelId="{E845E596-CB73-2D4C-8983-C9FE6479854B}" type="parTrans" cxnId="{964AD41B-4530-BD41-A1A4-5C75BD11732E}">
      <dgm:prSet/>
      <dgm:spPr/>
      <dgm:t>
        <a:bodyPr/>
        <a:lstStyle/>
        <a:p>
          <a:endParaRPr lang="en-US"/>
        </a:p>
      </dgm:t>
    </dgm:pt>
    <dgm:pt modelId="{18CA75C2-48FE-6342-80B2-18A29BFFC167}" type="sibTrans" cxnId="{964AD41B-4530-BD41-A1A4-5C75BD11732E}">
      <dgm:prSet/>
      <dgm:spPr/>
      <dgm:t>
        <a:bodyPr/>
        <a:lstStyle/>
        <a:p>
          <a:endParaRPr lang="en-US"/>
        </a:p>
      </dgm:t>
    </dgm:pt>
    <dgm:pt modelId="{7521EC8F-AC41-AD41-84EC-8599E89D8810}">
      <dgm:prSet custT="1"/>
      <dgm:spPr/>
      <dgm:t>
        <a:bodyPr/>
        <a:lstStyle/>
        <a:p>
          <a:pPr rtl="0"/>
          <a:r>
            <a:rPr lang="en-US" sz="1800" dirty="0" smtClean="0"/>
            <a:t>Embed EDI principles in GP by leveraging partnerships between IC, SSC, and EDI committees </a:t>
          </a:r>
          <a:endParaRPr lang="en-US" sz="1800" dirty="0"/>
        </a:p>
      </dgm:t>
    </dgm:pt>
    <dgm:pt modelId="{1E5728FF-EE8C-5540-B9C8-C3D98B473B03}" type="parTrans" cxnId="{35225DD0-87CC-0E44-80B6-4A9C4D7C9878}">
      <dgm:prSet/>
      <dgm:spPr/>
      <dgm:t>
        <a:bodyPr/>
        <a:lstStyle/>
        <a:p>
          <a:endParaRPr lang="en-US"/>
        </a:p>
      </dgm:t>
    </dgm:pt>
    <dgm:pt modelId="{6B7C6F75-7158-7B44-9B0B-8CCCFA0DC7F1}" type="sibTrans" cxnId="{35225DD0-87CC-0E44-80B6-4A9C4D7C9878}">
      <dgm:prSet/>
      <dgm:spPr/>
      <dgm:t>
        <a:bodyPr/>
        <a:lstStyle/>
        <a:p>
          <a:endParaRPr lang="en-US"/>
        </a:p>
      </dgm:t>
    </dgm:pt>
    <dgm:pt modelId="{E89E77BD-C426-0849-BB1F-D1331A902216}">
      <dgm:prSet custT="1"/>
      <dgm:spPr/>
      <dgm:t>
        <a:bodyPr/>
        <a:lstStyle/>
        <a:p>
          <a:pPr rtl="0"/>
          <a:r>
            <a:rPr lang="en-US" sz="2400" b="0" dirty="0" smtClean="0"/>
            <a:t>Increase persistence and completion for all students by ending racial and other equity gaps</a:t>
          </a:r>
          <a:endParaRPr lang="en-US" sz="2400" b="0" dirty="0"/>
        </a:p>
      </dgm:t>
    </dgm:pt>
    <dgm:pt modelId="{27892FE4-1979-C449-B131-19377209FF9E}" type="parTrans" cxnId="{EC4AD10B-3D71-B944-A262-AB3318A075A2}">
      <dgm:prSet/>
      <dgm:spPr/>
      <dgm:t>
        <a:bodyPr/>
        <a:lstStyle/>
        <a:p>
          <a:endParaRPr lang="en-US"/>
        </a:p>
      </dgm:t>
    </dgm:pt>
    <dgm:pt modelId="{D84FB0F2-D88F-274C-9945-568CA28B5898}" type="sibTrans" cxnId="{EC4AD10B-3D71-B944-A262-AB3318A075A2}">
      <dgm:prSet/>
      <dgm:spPr/>
      <dgm:t>
        <a:bodyPr/>
        <a:lstStyle/>
        <a:p>
          <a:endParaRPr lang="en-US"/>
        </a:p>
      </dgm:t>
    </dgm:pt>
    <dgm:pt modelId="{EF7F4480-3E75-A74A-A7B3-FC17E4588FFD}" type="pres">
      <dgm:prSet presAssocID="{DF717BAE-1605-4347-A59B-BF50E71EEF13}" presName="vert0" presStyleCnt="0">
        <dgm:presLayoutVars>
          <dgm:dir/>
          <dgm:animOne val="branch"/>
          <dgm:animLvl val="lvl"/>
        </dgm:presLayoutVars>
      </dgm:prSet>
      <dgm:spPr/>
    </dgm:pt>
    <dgm:pt modelId="{CE160321-2C82-5849-A3EB-F7A90F635031}" type="pres">
      <dgm:prSet presAssocID="{7EDC3EA6-BFE5-F445-B694-835068E4AEB6}" presName="thickLine" presStyleLbl="alignNode1" presStyleIdx="0" presStyleCnt="3"/>
      <dgm:spPr/>
    </dgm:pt>
    <dgm:pt modelId="{050598CA-9EFC-C248-BA32-FD212586984E}" type="pres">
      <dgm:prSet presAssocID="{7EDC3EA6-BFE5-F445-B694-835068E4AEB6}" presName="horz1" presStyleCnt="0"/>
      <dgm:spPr/>
    </dgm:pt>
    <dgm:pt modelId="{08A00FDA-8650-8C41-A1AA-BFD8F62166CD}" type="pres">
      <dgm:prSet presAssocID="{7EDC3EA6-BFE5-F445-B694-835068E4AEB6}" presName="tx1" presStyleLbl="revTx" presStyleIdx="0" presStyleCnt="8"/>
      <dgm:spPr/>
      <dgm:t>
        <a:bodyPr/>
        <a:lstStyle/>
        <a:p>
          <a:endParaRPr lang="en-US"/>
        </a:p>
      </dgm:t>
    </dgm:pt>
    <dgm:pt modelId="{64602CC1-74ED-4147-A975-4F97835602C2}" type="pres">
      <dgm:prSet presAssocID="{7EDC3EA6-BFE5-F445-B694-835068E4AEB6}" presName="vert1" presStyleCnt="0"/>
      <dgm:spPr/>
    </dgm:pt>
    <dgm:pt modelId="{FDC3D371-A02B-3A45-8ED5-EC49CD1E98BF}" type="pres">
      <dgm:prSet presAssocID="{E89E77BD-C426-0849-BB1F-D1331A902216}" presName="vertSpace2a" presStyleCnt="0"/>
      <dgm:spPr/>
    </dgm:pt>
    <dgm:pt modelId="{2507BF46-3F71-9049-8502-763ABC096851}" type="pres">
      <dgm:prSet presAssocID="{E89E77BD-C426-0849-BB1F-D1331A902216}" presName="horz2" presStyleCnt="0"/>
      <dgm:spPr/>
    </dgm:pt>
    <dgm:pt modelId="{7C871D67-AF54-294C-8429-E4399781A298}" type="pres">
      <dgm:prSet presAssocID="{E89E77BD-C426-0849-BB1F-D1331A902216}" presName="horzSpace2" presStyleCnt="0"/>
      <dgm:spPr/>
    </dgm:pt>
    <dgm:pt modelId="{9D2427A9-4F6E-574D-83C7-78B197D40210}" type="pres">
      <dgm:prSet presAssocID="{E89E77BD-C426-0849-BB1F-D1331A902216}" presName="tx2" presStyleLbl="revTx" presStyleIdx="1" presStyleCnt="8"/>
      <dgm:spPr/>
      <dgm:t>
        <a:bodyPr/>
        <a:lstStyle/>
        <a:p>
          <a:endParaRPr lang="en-US"/>
        </a:p>
      </dgm:t>
    </dgm:pt>
    <dgm:pt modelId="{236FC981-7291-AF41-9000-D208746A244B}" type="pres">
      <dgm:prSet presAssocID="{E89E77BD-C426-0849-BB1F-D1331A902216}" presName="vert2" presStyleCnt="0"/>
      <dgm:spPr/>
    </dgm:pt>
    <dgm:pt modelId="{FA76410C-8CCE-4645-85B4-4B8BD20F1864}" type="pres">
      <dgm:prSet presAssocID="{E89E77BD-C426-0849-BB1F-D1331A902216}" presName="thinLine2b" presStyleLbl="callout" presStyleIdx="0" presStyleCnt="5"/>
      <dgm:spPr/>
    </dgm:pt>
    <dgm:pt modelId="{12727D79-95CA-6C40-B09E-3C9008B83F41}" type="pres">
      <dgm:prSet presAssocID="{E89E77BD-C426-0849-BB1F-D1331A902216}" presName="vertSpace2b" presStyleCnt="0"/>
      <dgm:spPr/>
    </dgm:pt>
    <dgm:pt modelId="{AD853FB5-C6BF-DB4D-BE59-58C742A7857A}" type="pres">
      <dgm:prSet presAssocID="{EE6A33A8-989E-8D49-A74A-1034D5B53B3D}" presName="thickLine" presStyleLbl="alignNode1" presStyleIdx="1" presStyleCnt="3"/>
      <dgm:spPr/>
    </dgm:pt>
    <dgm:pt modelId="{E697A79E-4F56-554B-B613-533291382991}" type="pres">
      <dgm:prSet presAssocID="{EE6A33A8-989E-8D49-A74A-1034D5B53B3D}" presName="horz1" presStyleCnt="0"/>
      <dgm:spPr/>
    </dgm:pt>
    <dgm:pt modelId="{FD6A6EC8-5346-B645-A4FE-939542C3594E}" type="pres">
      <dgm:prSet presAssocID="{EE6A33A8-989E-8D49-A74A-1034D5B53B3D}" presName="tx1" presStyleLbl="revTx" presStyleIdx="2" presStyleCnt="8"/>
      <dgm:spPr/>
      <dgm:t>
        <a:bodyPr/>
        <a:lstStyle/>
        <a:p>
          <a:endParaRPr lang="en-US"/>
        </a:p>
      </dgm:t>
    </dgm:pt>
    <dgm:pt modelId="{BD7C4747-13FC-8B4C-B3AF-BFE31AB13702}" type="pres">
      <dgm:prSet presAssocID="{EE6A33A8-989E-8D49-A74A-1034D5B53B3D}" presName="vert1" presStyleCnt="0"/>
      <dgm:spPr/>
    </dgm:pt>
    <dgm:pt modelId="{9F721386-0A45-5948-BB1A-55FDCA95BCF2}" type="pres">
      <dgm:prSet presAssocID="{9EC75EBE-40B4-8D44-9C94-25A3BEADB39B}" presName="vertSpace2a" presStyleCnt="0"/>
      <dgm:spPr/>
    </dgm:pt>
    <dgm:pt modelId="{8BA0EE3D-86CF-8C4E-8FFA-CB73441EA1C4}" type="pres">
      <dgm:prSet presAssocID="{9EC75EBE-40B4-8D44-9C94-25A3BEADB39B}" presName="horz2" presStyleCnt="0"/>
      <dgm:spPr/>
    </dgm:pt>
    <dgm:pt modelId="{DF8EBAD3-577C-D64B-8569-D5B02E82D4EA}" type="pres">
      <dgm:prSet presAssocID="{9EC75EBE-40B4-8D44-9C94-25A3BEADB39B}" presName="horzSpace2" presStyleCnt="0"/>
      <dgm:spPr/>
    </dgm:pt>
    <dgm:pt modelId="{F8157BA6-D495-794B-816F-A5EDAFC00653}" type="pres">
      <dgm:prSet presAssocID="{9EC75EBE-40B4-8D44-9C94-25A3BEADB39B}" presName="tx2" presStyleLbl="revTx" presStyleIdx="3" presStyleCnt="8"/>
      <dgm:spPr/>
    </dgm:pt>
    <dgm:pt modelId="{D9F5BDE1-B4A1-2C4C-8D87-84AE352E241E}" type="pres">
      <dgm:prSet presAssocID="{9EC75EBE-40B4-8D44-9C94-25A3BEADB39B}" presName="vert2" presStyleCnt="0"/>
      <dgm:spPr/>
    </dgm:pt>
    <dgm:pt modelId="{B5A7A322-B3A0-9B4E-BD1E-A661CE2F1F68}" type="pres">
      <dgm:prSet presAssocID="{9EC75EBE-40B4-8D44-9C94-25A3BEADB39B}" presName="thinLine2b" presStyleLbl="callout" presStyleIdx="1" presStyleCnt="5"/>
      <dgm:spPr/>
    </dgm:pt>
    <dgm:pt modelId="{7F1BF3D9-A0C5-AE42-A315-9735FBE25236}" type="pres">
      <dgm:prSet presAssocID="{9EC75EBE-40B4-8D44-9C94-25A3BEADB39B}" presName="vertSpace2b" presStyleCnt="0"/>
      <dgm:spPr/>
    </dgm:pt>
    <dgm:pt modelId="{C8DAF5FB-29E7-7D4F-84DF-DB40E7A7AED0}" type="pres">
      <dgm:prSet presAssocID="{CC31BB28-7D90-8F40-96C6-9D821C304401}" presName="horz2" presStyleCnt="0"/>
      <dgm:spPr/>
    </dgm:pt>
    <dgm:pt modelId="{8612B680-B826-1A42-AB38-5F592123DE97}" type="pres">
      <dgm:prSet presAssocID="{CC31BB28-7D90-8F40-96C6-9D821C304401}" presName="horzSpace2" presStyleCnt="0"/>
      <dgm:spPr/>
    </dgm:pt>
    <dgm:pt modelId="{282C3B6A-C6BC-8C42-8B33-C687220862ED}" type="pres">
      <dgm:prSet presAssocID="{CC31BB28-7D90-8F40-96C6-9D821C304401}" presName="tx2" presStyleLbl="revTx" presStyleIdx="4" presStyleCnt="8" custScaleX="97413"/>
      <dgm:spPr/>
      <dgm:t>
        <a:bodyPr/>
        <a:lstStyle/>
        <a:p>
          <a:endParaRPr lang="en-US"/>
        </a:p>
      </dgm:t>
    </dgm:pt>
    <dgm:pt modelId="{4037C02A-68CC-9644-9D7C-65951DC37270}" type="pres">
      <dgm:prSet presAssocID="{CC31BB28-7D90-8F40-96C6-9D821C304401}" presName="vert2" presStyleCnt="0"/>
      <dgm:spPr/>
    </dgm:pt>
    <dgm:pt modelId="{871CDBD0-6648-4F48-AE37-0ED31419200F}" type="pres">
      <dgm:prSet presAssocID="{CC31BB28-7D90-8F40-96C6-9D821C304401}" presName="thinLine2b" presStyleLbl="callout" presStyleIdx="2" presStyleCnt="5"/>
      <dgm:spPr/>
    </dgm:pt>
    <dgm:pt modelId="{EDAD76A5-CFEF-9040-8A9F-F6649B29D2FE}" type="pres">
      <dgm:prSet presAssocID="{CC31BB28-7D90-8F40-96C6-9D821C304401}" presName="vertSpace2b" presStyleCnt="0"/>
      <dgm:spPr/>
    </dgm:pt>
    <dgm:pt modelId="{027AEA9B-31C0-A04E-9E30-CAB050768287}" type="pres">
      <dgm:prSet presAssocID="{38FB26E1-12BF-6D48-BAC9-B08033D2AFAE}" presName="thickLine" presStyleLbl="alignNode1" presStyleIdx="2" presStyleCnt="3"/>
      <dgm:spPr/>
    </dgm:pt>
    <dgm:pt modelId="{427B6621-1791-3A45-8B47-3B1062901ADF}" type="pres">
      <dgm:prSet presAssocID="{38FB26E1-12BF-6D48-BAC9-B08033D2AFAE}" presName="horz1" presStyleCnt="0"/>
      <dgm:spPr/>
    </dgm:pt>
    <dgm:pt modelId="{31EFE0B4-38E1-E948-A5D1-061D77996CAE}" type="pres">
      <dgm:prSet presAssocID="{38FB26E1-12BF-6D48-BAC9-B08033D2AFAE}" presName="tx1" presStyleLbl="revTx" presStyleIdx="5" presStyleCnt="8" custScaleX="107074"/>
      <dgm:spPr/>
      <dgm:t>
        <a:bodyPr/>
        <a:lstStyle/>
        <a:p>
          <a:endParaRPr lang="en-US"/>
        </a:p>
      </dgm:t>
    </dgm:pt>
    <dgm:pt modelId="{E7B4F5E3-10FB-C240-A7F7-DC8A30ABE1C2}" type="pres">
      <dgm:prSet presAssocID="{38FB26E1-12BF-6D48-BAC9-B08033D2AFAE}" presName="vert1" presStyleCnt="0"/>
      <dgm:spPr/>
    </dgm:pt>
    <dgm:pt modelId="{BF74B4DB-EEFA-6D43-9D5E-98A07291E02B}" type="pres">
      <dgm:prSet presAssocID="{66CF9A04-F242-D04A-BA28-1D57CF537136}" presName="vertSpace2a" presStyleCnt="0"/>
      <dgm:spPr/>
    </dgm:pt>
    <dgm:pt modelId="{267659BE-17F1-DA4B-8CE3-76F1EF214969}" type="pres">
      <dgm:prSet presAssocID="{66CF9A04-F242-D04A-BA28-1D57CF537136}" presName="horz2" presStyleCnt="0"/>
      <dgm:spPr/>
    </dgm:pt>
    <dgm:pt modelId="{9AC53297-A085-154D-B3E3-7CE444B6A192}" type="pres">
      <dgm:prSet presAssocID="{66CF9A04-F242-D04A-BA28-1D57CF537136}" presName="horzSpace2" presStyleCnt="0"/>
      <dgm:spPr/>
    </dgm:pt>
    <dgm:pt modelId="{4C922556-93EC-B14E-99D5-FD6F107B7D9F}" type="pres">
      <dgm:prSet presAssocID="{66CF9A04-F242-D04A-BA28-1D57CF537136}" presName="tx2" presStyleLbl="revTx" presStyleIdx="6" presStyleCnt="8" custScaleX="104680"/>
      <dgm:spPr/>
    </dgm:pt>
    <dgm:pt modelId="{4E890DDC-8BCE-3740-AED5-FC947EB170D2}" type="pres">
      <dgm:prSet presAssocID="{66CF9A04-F242-D04A-BA28-1D57CF537136}" presName="vert2" presStyleCnt="0"/>
      <dgm:spPr/>
    </dgm:pt>
    <dgm:pt modelId="{1E8F4D0E-4A09-AD41-8DAF-77A91CFEEC03}" type="pres">
      <dgm:prSet presAssocID="{66CF9A04-F242-D04A-BA28-1D57CF537136}" presName="thinLine2b" presStyleLbl="callout" presStyleIdx="3" presStyleCnt="5"/>
      <dgm:spPr/>
    </dgm:pt>
    <dgm:pt modelId="{5AEEBAA2-8B29-D047-ABA4-485C60C20B34}" type="pres">
      <dgm:prSet presAssocID="{66CF9A04-F242-D04A-BA28-1D57CF537136}" presName="vertSpace2b" presStyleCnt="0"/>
      <dgm:spPr/>
    </dgm:pt>
    <dgm:pt modelId="{5A5369F7-4695-894B-92E9-1D1D2ED2C838}" type="pres">
      <dgm:prSet presAssocID="{7521EC8F-AC41-AD41-84EC-8599E89D8810}" presName="horz2" presStyleCnt="0"/>
      <dgm:spPr/>
    </dgm:pt>
    <dgm:pt modelId="{50EE222A-B783-3543-941A-DFC0238155C8}" type="pres">
      <dgm:prSet presAssocID="{7521EC8F-AC41-AD41-84EC-8599E89D8810}" presName="horzSpace2" presStyleCnt="0"/>
      <dgm:spPr/>
    </dgm:pt>
    <dgm:pt modelId="{9DD85C52-C6B9-6A48-81E3-0888A5A08386}" type="pres">
      <dgm:prSet presAssocID="{7521EC8F-AC41-AD41-84EC-8599E89D8810}" presName="tx2" presStyleLbl="revTx" presStyleIdx="7" presStyleCnt="8"/>
      <dgm:spPr/>
      <dgm:t>
        <a:bodyPr/>
        <a:lstStyle/>
        <a:p>
          <a:endParaRPr lang="en-US"/>
        </a:p>
      </dgm:t>
    </dgm:pt>
    <dgm:pt modelId="{293A06F1-8E2B-BB43-83EB-F7F5AE73E824}" type="pres">
      <dgm:prSet presAssocID="{7521EC8F-AC41-AD41-84EC-8599E89D8810}" presName="vert2" presStyleCnt="0"/>
      <dgm:spPr/>
    </dgm:pt>
    <dgm:pt modelId="{39D2C4DC-9EA9-E244-9213-1036A228335C}" type="pres">
      <dgm:prSet presAssocID="{7521EC8F-AC41-AD41-84EC-8599E89D8810}" presName="thinLine2b" presStyleLbl="callout" presStyleIdx="4" presStyleCnt="5"/>
      <dgm:spPr/>
    </dgm:pt>
    <dgm:pt modelId="{4295A321-9A7E-1444-B609-655CD9733AE9}" type="pres">
      <dgm:prSet presAssocID="{7521EC8F-AC41-AD41-84EC-8599E89D8810}" presName="vertSpace2b" presStyleCnt="0"/>
      <dgm:spPr/>
    </dgm:pt>
  </dgm:ptLst>
  <dgm:cxnLst>
    <dgm:cxn modelId="{003A8A04-BD22-D949-A952-601CF7F6D09B}" type="presOf" srcId="{CC31BB28-7D90-8F40-96C6-9D821C304401}" destId="{282C3B6A-C6BC-8C42-8B33-C687220862ED}" srcOrd="0" destOrd="0" presId="urn:microsoft.com/office/officeart/2008/layout/LinedList"/>
    <dgm:cxn modelId="{427A8332-D5FB-D04D-BECD-1C99BE551C11}" type="presOf" srcId="{7EDC3EA6-BFE5-F445-B694-835068E4AEB6}" destId="{08A00FDA-8650-8C41-A1AA-BFD8F62166CD}" srcOrd="0" destOrd="0" presId="urn:microsoft.com/office/officeart/2008/layout/LinedList"/>
    <dgm:cxn modelId="{6FAFBC12-2378-0149-A4D5-E8E81E56A41F}" type="presOf" srcId="{E89E77BD-C426-0849-BB1F-D1331A902216}" destId="{9D2427A9-4F6E-574D-83C7-78B197D40210}" srcOrd="0" destOrd="0" presId="urn:microsoft.com/office/officeart/2008/layout/LinedList"/>
    <dgm:cxn modelId="{199F24A4-D181-C343-B52B-7B296B2E29A2}" srcId="{EE6A33A8-989E-8D49-A74A-1034D5B53B3D}" destId="{CC31BB28-7D90-8F40-96C6-9D821C304401}" srcOrd="1" destOrd="0" parTransId="{1BA777D3-AD30-CD46-A362-ADE5BC61F340}" sibTransId="{C9716E84-9C52-8F4A-8F47-4A925313D487}"/>
    <dgm:cxn modelId="{BA5702F6-2F86-3B4E-ADB3-C0EDCB4996B9}" type="presOf" srcId="{7521EC8F-AC41-AD41-84EC-8599E89D8810}" destId="{9DD85C52-C6B9-6A48-81E3-0888A5A08386}" srcOrd="0" destOrd="0" presId="urn:microsoft.com/office/officeart/2008/layout/LinedList"/>
    <dgm:cxn modelId="{4464578A-8B0D-B94B-B102-84217C9FFFBC}" srcId="{DF717BAE-1605-4347-A59B-BF50E71EEF13}" destId="{7EDC3EA6-BFE5-F445-B694-835068E4AEB6}" srcOrd="0" destOrd="0" parTransId="{368D3874-B20D-A84A-A0AF-BF68811B0D84}" sibTransId="{829FBDD8-ADC8-9C42-B516-53AB7D4A3BD6}"/>
    <dgm:cxn modelId="{964AD41B-4530-BD41-A1A4-5C75BD11732E}" srcId="{38FB26E1-12BF-6D48-BAC9-B08033D2AFAE}" destId="{66CF9A04-F242-D04A-BA28-1D57CF537136}" srcOrd="0" destOrd="0" parTransId="{E845E596-CB73-2D4C-8983-C9FE6479854B}" sibTransId="{18CA75C2-48FE-6342-80B2-18A29BFFC167}"/>
    <dgm:cxn modelId="{F94B3B55-4CD5-FE49-B828-A88FD23CBEC8}" type="presOf" srcId="{DF717BAE-1605-4347-A59B-BF50E71EEF13}" destId="{EF7F4480-3E75-A74A-A7B3-FC17E4588FFD}" srcOrd="0" destOrd="0" presId="urn:microsoft.com/office/officeart/2008/layout/LinedList"/>
    <dgm:cxn modelId="{56D12477-C487-1644-80D2-CBFBDDE38BB3}" type="presOf" srcId="{66CF9A04-F242-D04A-BA28-1D57CF537136}" destId="{4C922556-93EC-B14E-99D5-FD6F107B7D9F}" srcOrd="0" destOrd="0" presId="urn:microsoft.com/office/officeart/2008/layout/LinedList"/>
    <dgm:cxn modelId="{EC4AD10B-3D71-B944-A262-AB3318A075A2}" srcId="{7EDC3EA6-BFE5-F445-B694-835068E4AEB6}" destId="{E89E77BD-C426-0849-BB1F-D1331A902216}" srcOrd="0" destOrd="0" parTransId="{27892FE4-1979-C449-B131-19377209FF9E}" sibTransId="{D84FB0F2-D88F-274C-9945-568CA28B5898}"/>
    <dgm:cxn modelId="{35C843EE-3D06-2849-B140-B912EAFD196E}" type="presOf" srcId="{38FB26E1-12BF-6D48-BAC9-B08033D2AFAE}" destId="{31EFE0B4-38E1-E948-A5D1-061D77996CAE}" srcOrd="0" destOrd="0" presId="urn:microsoft.com/office/officeart/2008/layout/LinedList"/>
    <dgm:cxn modelId="{7651DC33-CCF4-5B4B-A128-5D4B4B501647}" srcId="{DF717BAE-1605-4347-A59B-BF50E71EEF13}" destId="{EE6A33A8-989E-8D49-A74A-1034D5B53B3D}" srcOrd="1" destOrd="0" parTransId="{E18105B9-BEED-EB40-AC17-ABC157BE47A1}" sibTransId="{9D5A97A0-1959-A940-B021-BC3D1A60A5E3}"/>
    <dgm:cxn modelId="{8F112895-CB24-F649-85FB-A35C1229371C}" type="presOf" srcId="{9EC75EBE-40B4-8D44-9C94-25A3BEADB39B}" destId="{F8157BA6-D495-794B-816F-A5EDAFC00653}" srcOrd="0" destOrd="0" presId="urn:microsoft.com/office/officeart/2008/layout/LinedList"/>
    <dgm:cxn modelId="{7C6FE1BD-257D-D54F-86B0-AB6C6197DF4E}" type="presOf" srcId="{EE6A33A8-989E-8D49-A74A-1034D5B53B3D}" destId="{FD6A6EC8-5346-B645-A4FE-939542C3594E}" srcOrd="0" destOrd="0" presId="urn:microsoft.com/office/officeart/2008/layout/LinedList"/>
    <dgm:cxn modelId="{54C8EE7A-B366-E74D-AA03-55A0FBDF6A30}" srcId="{EE6A33A8-989E-8D49-A74A-1034D5B53B3D}" destId="{9EC75EBE-40B4-8D44-9C94-25A3BEADB39B}" srcOrd="0" destOrd="0" parTransId="{1E9B1358-7345-2A4F-9801-385A286F48E2}" sibTransId="{0AF4E458-77C5-D64E-BA47-2D5BE74FDE8C}"/>
    <dgm:cxn modelId="{B856F9E6-9289-5245-86B2-0D4E02B2E076}" srcId="{DF717BAE-1605-4347-A59B-BF50E71EEF13}" destId="{38FB26E1-12BF-6D48-BAC9-B08033D2AFAE}" srcOrd="2" destOrd="0" parTransId="{9A0EE682-8148-D94F-9852-F6F86B7F211D}" sibTransId="{C6B97FB3-31EF-8E40-94B8-1922B02D7E38}"/>
    <dgm:cxn modelId="{35225DD0-87CC-0E44-80B6-4A9C4D7C9878}" srcId="{38FB26E1-12BF-6D48-BAC9-B08033D2AFAE}" destId="{7521EC8F-AC41-AD41-84EC-8599E89D8810}" srcOrd="1" destOrd="0" parTransId="{1E5728FF-EE8C-5540-B9C8-C3D98B473B03}" sibTransId="{6B7C6F75-7158-7B44-9B0B-8CCCFA0DC7F1}"/>
    <dgm:cxn modelId="{44B29E82-56B3-9D47-A242-974678E05F56}" type="presParOf" srcId="{EF7F4480-3E75-A74A-A7B3-FC17E4588FFD}" destId="{CE160321-2C82-5849-A3EB-F7A90F635031}" srcOrd="0" destOrd="0" presId="urn:microsoft.com/office/officeart/2008/layout/LinedList"/>
    <dgm:cxn modelId="{F2E881F5-BB3D-D347-AAF8-296399DE7856}" type="presParOf" srcId="{EF7F4480-3E75-A74A-A7B3-FC17E4588FFD}" destId="{050598CA-9EFC-C248-BA32-FD212586984E}" srcOrd="1" destOrd="0" presId="urn:microsoft.com/office/officeart/2008/layout/LinedList"/>
    <dgm:cxn modelId="{6D47395C-F489-554C-A46F-FFBF2D786819}" type="presParOf" srcId="{050598CA-9EFC-C248-BA32-FD212586984E}" destId="{08A00FDA-8650-8C41-A1AA-BFD8F62166CD}" srcOrd="0" destOrd="0" presId="urn:microsoft.com/office/officeart/2008/layout/LinedList"/>
    <dgm:cxn modelId="{C909EFBC-3BF0-3149-9CE2-13BA85752D09}" type="presParOf" srcId="{050598CA-9EFC-C248-BA32-FD212586984E}" destId="{64602CC1-74ED-4147-A975-4F97835602C2}" srcOrd="1" destOrd="0" presId="urn:microsoft.com/office/officeart/2008/layout/LinedList"/>
    <dgm:cxn modelId="{62F42B9C-6624-924A-9E1B-372FD784FE0A}" type="presParOf" srcId="{64602CC1-74ED-4147-A975-4F97835602C2}" destId="{FDC3D371-A02B-3A45-8ED5-EC49CD1E98BF}" srcOrd="0" destOrd="0" presId="urn:microsoft.com/office/officeart/2008/layout/LinedList"/>
    <dgm:cxn modelId="{03859C20-6466-B744-807C-747407C8FC2E}" type="presParOf" srcId="{64602CC1-74ED-4147-A975-4F97835602C2}" destId="{2507BF46-3F71-9049-8502-763ABC096851}" srcOrd="1" destOrd="0" presId="urn:microsoft.com/office/officeart/2008/layout/LinedList"/>
    <dgm:cxn modelId="{43C2FA22-0A8E-1B45-AD23-3B9F55AA90C9}" type="presParOf" srcId="{2507BF46-3F71-9049-8502-763ABC096851}" destId="{7C871D67-AF54-294C-8429-E4399781A298}" srcOrd="0" destOrd="0" presId="urn:microsoft.com/office/officeart/2008/layout/LinedList"/>
    <dgm:cxn modelId="{F6942CF7-0056-7242-8231-751A8A898110}" type="presParOf" srcId="{2507BF46-3F71-9049-8502-763ABC096851}" destId="{9D2427A9-4F6E-574D-83C7-78B197D40210}" srcOrd="1" destOrd="0" presId="urn:microsoft.com/office/officeart/2008/layout/LinedList"/>
    <dgm:cxn modelId="{DC780F79-72A8-4F45-ADE3-58AB6138E33A}" type="presParOf" srcId="{2507BF46-3F71-9049-8502-763ABC096851}" destId="{236FC981-7291-AF41-9000-D208746A244B}" srcOrd="2" destOrd="0" presId="urn:microsoft.com/office/officeart/2008/layout/LinedList"/>
    <dgm:cxn modelId="{255D8FB7-FDA8-0B42-A848-24C80051A2F2}" type="presParOf" srcId="{64602CC1-74ED-4147-A975-4F97835602C2}" destId="{FA76410C-8CCE-4645-85B4-4B8BD20F1864}" srcOrd="2" destOrd="0" presId="urn:microsoft.com/office/officeart/2008/layout/LinedList"/>
    <dgm:cxn modelId="{04341751-238E-9E4E-B42E-97EDF258724C}" type="presParOf" srcId="{64602CC1-74ED-4147-A975-4F97835602C2}" destId="{12727D79-95CA-6C40-B09E-3C9008B83F41}" srcOrd="3" destOrd="0" presId="urn:microsoft.com/office/officeart/2008/layout/LinedList"/>
    <dgm:cxn modelId="{19FB002A-EE5B-4D45-A8B1-BD7F424194CE}" type="presParOf" srcId="{EF7F4480-3E75-A74A-A7B3-FC17E4588FFD}" destId="{AD853FB5-C6BF-DB4D-BE59-58C742A7857A}" srcOrd="2" destOrd="0" presId="urn:microsoft.com/office/officeart/2008/layout/LinedList"/>
    <dgm:cxn modelId="{FA1766DF-284E-EE4B-8EDF-7F2F9E79D7E6}" type="presParOf" srcId="{EF7F4480-3E75-A74A-A7B3-FC17E4588FFD}" destId="{E697A79E-4F56-554B-B613-533291382991}" srcOrd="3" destOrd="0" presId="urn:microsoft.com/office/officeart/2008/layout/LinedList"/>
    <dgm:cxn modelId="{DC17A0CA-3599-754A-9F47-03A8C4F7D32A}" type="presParOf" srcId="{E697A79E-4F56-554B-B613-533291382991}" destId="{FD6A6EC8-5346-B645-A4FE-939542C3594E}" srcOrd="0" destOrd="0" presId="urn:microsoft.com/office/officeart/2008/layout/LinedList"/>
    <dgm:cxn modelId="{73AB17C0-0BFC-9B40-B818-C6875E5E44F9}" type="presParOf" srcId="{E697A79E-4F56-554B-B613-533291382991}" destId="{BD7C4747-13FC-8B4C-B3AF-BFE31AB13702}" srcOrd="1" destOrd="0" presId="urn:microsoft.com/office/officeart/2008/layout/LinedList"/>
    <dgm:cxn modelId="{5677C093-E257-B14B-8AA6-39354EBFCD2F}" type="presParOf" srcId="{BD7C4747-13FC-8B4C-B3AF-BFE31AB13702}" destId="{9F721386-0A45-5948-BB1A-55FDCA95BCF2}" srcOrd="0" destOrd="0" presId="urn:microsoft.com/office/officeart/2008/layout/LinedList"/>
    <dgm:cxn modelId="{772D2474-86DF-6A49-8C39-A6FF2263AD3E}" type="presParOf" srcId="{BD7C4747-13FC-8B4C-B3AF-BFE31AB13702}" destId="{8BA0EE3D-86CF-8C4E-8FFA-CB73441EA1C4}" srcOrd="1" destOrd="0" presId="urn:microsoft.com/office/officeart/2008/layout/LinedList"/>
    <dgm:cxn modelId="{D158941F-74FC-EE47-B438-FB6EDF45B21F}" type="presParOf" srcId="{8BA0EE3D-86CF-8C4E-8FFA-CB73441EA1C4}" destId="{DF8EBAD3-577C-D64B-8569-D5B02E82D4EA}" srcOrd="0" destOrd="0" presId="urn:microsoft.com/office/officeart/2008/layout/LinedList"/>
    <dgm:cxn modelId="{E1C41843-6CCC-E340-BAC0-C57EB63CFF96}" type="presParOf" srcId="{8BA0EE3D-86CF-8C4E-8FFA-CB73441EA1C4}" destId="{F8157BA6-D495-794B-816F-A5EDAFC00653}" srcOrd="1" destOrd="0" presId="urn:microsoft.com/office/officeart/2008/layout/LinedList"/>
    <dgm:cxn modelId="{4A070B51-571C-8345-9F13-397D24734C55}" type="presParOf" srcId="{8BA0EE3D-86CF-8C4E-8FFA-CB73441EA1C4}" destId="{D9F5BDE1-B4A1-2C4C-8D87-84AE352E241E}" srcOrd="2" destOrd="0" presId="urn:microsoft.com/office/officeart/2008/layout/LinedList"/>
    <dgm:cxn modelId="{087D9304-41F1-6945-A194-C779EDB28F59}" type="presParOf" srcId="{BD7C4747-13FC-8B4C-B3AF-BFE31AB13702}" destId="{B5A7A322-B3A0-9B4E-BD1E-A661CE2F1F68}" srcOrd="2" destOrd="0" presId="urn:microsoft.com/office/officeart/2008/layout/LinedList"/>
    <dgm:cxn modelId="{21D83314-66C6-3140-AA0A-EA5F0F3BEBAA}" type="presParOf" srcId="{BD7C4747-13FC-8B4C-B3AF-BFE31AB13702}" destId="{7F1BF3D9-A0C5-AE42-A315-9735FBE25236}" srcOrd="3" destOrd="0" presId="urn:microsoft.com/office/officeart/2008/layout/LinedList"/>
    <dgm:cxn modelId="{4431DBF6-749D-9448-9C90-BBFAC664F0C5}" type="presParOf" srcId="{BD7C4747-13FC-8B4C-B3AF-BFE31AB13702}" destId="{C8DAF5FB-29E7-7D4F-84DF-DB40E7A7AED0}" srcOrd="4" destOrd="0" presId="urn:microsoft.com/office/officeart/2008/layout/LinedList"/>
    <dgm:cxn modelId="{D6925081-54CA-7740-A4BA-85FE0E3A321F}" type="presParOf" srcId="{C8DAF5FB-29E7-7D4F-84DF-DB40E7A7AED0}" destId="{8612B680-B826-1A42-AB38-5F592123DE97}" srcOrd="0" destOrd="0" presId="urn:microsoft.com/office/officeart/2008/layout/LinedList"/>
    <dgm:cxn modelId="{208F065B-680B-E645-BDBF-385DCDF7815A}" type="presParOf" srcId="{C8DAF5FB-29E7-7D4F-84DF-DB40E7A7AED0}" destId="{282C3B6A-C6BC-8C42-8B33-C687220862ED}" srcOrd="1" destOrd="0" presId="urn:microsoft.com/office/officeart/2008/layout/LinedList"/>
    <dgm:cxn modelId="{A5AAD517-F9E7-2C42-84A4-FA871B3A76A4}" type="presParOf" srcId="{C8DAF5FB-29E7-7D4F-84DF-DB40E7A7AED0}" destId="{4037C02A-68CC-9644-9D7C-65951DC37270}" srcOrd="2" destOrd="0" presId="urn:microsoft.com/office/officeart/2008/layout/LinedList"/>
    <dgm:cxn modelId="{4C57F577-ADD3-B345-955B-A37FE7F3DB45}" type="presParOf" srcId="{BD7C4747-13FC-8B4C-B3AF-BFE31AB13702}" destId="{871CDBD0-6648-4F48-AE37-0ED31419200F}" srcOrd="5" destOrd="0" presId="urn:microsoft.com/office/officeart/2008/layout/LinedList"/>
    <dgm:cxn modelId="{29C0FB2B-D27C-4045-9713-D57735C5390C}" type="presParOf" srcId="{BD7C4747-13FC-8B4C-B3AF-BFE31AB13702}" destId="{EDAD76A5-CFEF-9040-8A9F-F6649B29D2FE}" srcOrd="6" destOrd="0" presId="urn:microsoft.com/office/officeart/2008/layout/LinedList"/>
    <dgm:cxn modelId="{9AC82CF9-526D-4E4C-B30D-A7F984F2ED4B}" type="presParOf" srcId="{EF7F4480-3E75-A74A-A7B3-FC17E4588FFD}" destId="{027AEA9B-31C0-A04E-9E30-CAB050768287}" srcOrd="4" destOrd="0" presId="urn:microsoft.com/office/officeart/2008/layout/LinedList"/>
    <dgm:cxn modelId="{394514BB-F2B1-CB41-966E-2CB095603D0D}" type="presParOf" srcId="{EF7F4480-3E75-A74A-A7B3-FC17E4588FFD}" destId="{427B6621-1791-3A45-8B47-3B1062901ADF}" srcOrd="5" destOrd="0" presId="urn:microsoft.com/office/officeart/2008/layout/LinedList"/>
    <dgm:cxn modelId="{69C21456-7085-9F47-9F33-DE1C13B8941C}" type="presParOf" srcId="{427B6621-1791-3A45-8B47-3B1062901ADF}" destId="{31EFE0B4-38E1-E948-A5D1-061D77996CAE}" srcOrd="0" destOrd="0" presId="urn:microsoft.com/office/officeart/2008/layout/LinedList"/>
    <dgm:cxn modelId="{E24E2099-4EED-4E4F-A002-6765C26E69FA}" type="presParOf" srcId="{427B6621-1791-3A45-8B47-3B1062901ADF}" destId="{E7B4F5E3-10FB-C240-A7F7-DC8A30ABE1C2}" srcOrd="1" destOrd="0" presId="urn:microsoft.com/office/officeart/2008/layout/LinedList"/>
    <dgm:cxn modelId="{C542A0D9-101F-8846-A2D8-20BEE311BED1}" type="presParOf" srcId="{E7B4F5E3-10FB-C240-A7F7-DC8A30ABE1C2}" destId="{BF74B4DB-EEFA-6D43-9D5E-98A07291E02B}" srcOrd="0" destOrd="0" presId="urn:microsoft.com/office/officeart/2008/layout/LinedList"/>
    <dgm:cxn modelId="{0CD519E5-A874-AB41-AD4D-F64B6FA7AE1F}" type="presParOf" srcId="{E7B4F5E3-10FB-C240-A7F7-DC8A30ABE1C2}" destId="{267659BE-17F1-DA4B-8CE3-76F1EF214969}" srcOrd="1" destOrd="0" presId="urn:microsoft.com/office/officeart/2008/layout/LinedList"/>
    <dgm:cxn modelId="{B793DBB2-9361-984A-834E-9CE334A4DA3A}" type="presParOf" srcId="{267659BE-17F1-DA4B-8CE3-76F1EF214969}" destId="{9AC53297-A085-154D-B3E3-7CE444B6A192}" srcOrd="0" destOrd="0" presId="urn:microsoft.com/office/officeart/2008/layout/LinedList"/>
    <dgm:cxn modelId="{A1BC0596-9A38-4D47-A9C2-B1371AE48512}" type="presParOf" srcId="{267659BE-17F1-DA4B-8CE3-76F1EF214969}" destId="{4C922556-93EC-B14E-99D5-FD6F107B7D9F}" srcOrd="1" destOrd="0" presId="urn:microsoft.com/office/officeart/2008/layout/LinedList"/>
    <dgm:cxn modelId="{0F0B87E9-4DA0-3449-96C3-087AE9005338}" type="presParOf" srcId="{267659BE-17F1-DA4B-8CE3-76F1EF214969}" destId="{4E890DDC-8BCE-3740-AED5-FC947EB170D2}" srcOrd="2" destOrd="0" presId="urn:microsoft.com/office/officeart/2008/layout/LinedList"/>
    <dgm:cxn modelId="{B2DDC136-93D6-FD41-8639-237CD26AD1ED}" type="presParOf" srcId="{E7B4F5E3-10FB-C240-A7F7-DC8A30ABE1C2}" destId="{1E8F4D0E-4A09-AD41-8DAF-77A91CFEEC03}" srcOrd="2" destOrd="0" presId="urn:microsoft.com/office/officeart/2008/layout/LinedList"/>
    <dgm:cxn modelId="{603C40F7-132F-3D44-B02E-C911EC34E7AA}" type="presParOf" srcId="{E7B4F5E3-10FB-C240-A7F7-DC8A30ABE1C2}" destId="{5AEEBAA2-8B29-D047-ABA4-485C60C20B34}" srcOrd="3" destOrd="0" presId="urn:microsoft.com/office/officeart/2008/layout/LinedList"/>
    <dgm:cxn modelId="{58111C04-009A-484A-B169-742318AEBB97}" type="presParOf" srcId="{E7B4F5E3-10FB-C240-A7F7-DC8A30ABE1C2}" destId="{5A5369F7-4695-894B-92E9-1D1D2ED2C838}" srcOrd="4" destOrd="0" presId="urn:microsoft.com/office/officeart/2008/layout/LinedList"/>
    <dgm:cxn modelId="{77F0DCEA-37C6-AF49-B3EE-348BEB53D379}" type="presParOf" srcId="{5A5369F7-4695-894B-92E9-1D1D2ED2C838}" destId="{50EE222A-B783-3543-941A-DFC0238155C8}" srcOrd="0" destOrd="0" presId="urn:microsoft.com/office/officeart/2008/layout/LinedList"/>
    <dgm:cxn modelId="{8653A44A-92EF-344C-854E-5D8372011B3B}" type="presParOf" srcId="{5A5369F7-4695-894B-92E9-1D1D2ED2C838}" destId="{9DD85C52-C6B9-6A48-81E3-0888A5A08386}" srcOrd="1" destOrd="0" presId="urn:microsoft.com/office/officeart/2008/layout/LinedList"/>
    <dgm:cxn modelId="{A7F5A0BE-F243-9143-97D5-F85961347D87}" type="presParOf" srcId="{5A5369F7-4695-894B-92E9-1D1D2ED2C838}" destId="{293A06F1-8E2B-BB43-83EB-F7F5AE73E824}" srcOrd="2" destOrd="0" presId="urn:microsoft.com/office/officeart/2008/layout/LinedList"/>
    <dgm:cxn modelId="{9F10F16C-077A-8947-89AD-5A1EE130D64A}" type="presParOf" srcId="{E7B4F5E3-10FB-C240-A7F7-DC8A30ABE1C2}" destId="{39D2C4DC-9EA9-E244-9213-1036A228335C}" srcOrd="5" destOrd="0" presId="urn:microsoft.com/office/officeart/2008/layout/LinedList"/>
    <dgm:cxn modelId="{2DF2FAE3-A157-1F4A-962F-612F4B3B1AE3}" type="presParOf" srcId="{E7B4F5E3-10FB-C240-A7F7-DC8A30ABE1C2}" destId="{4295A321-9A7E-1444-B609-655CD9733AE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22DE4A-1019-194B-AC0B-ABEB3E46FF95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FB2194-F40C-014B-8684-FEAB7DC38E2B}">
      <dgm:prSet custT="1"/>
      <dgm:spPr/>
      <dgm:t>
        <a:bodyPr/>
        <a:lstStyle/>
        <a:p>
          <a:pPr rtl="0"/>
          <a:r>
            <a:rPr lang="en-US" sz="3600" b="1" dirty="0" smtClean="0"/>
            <a:t>Goal 3</a:t>
          </a:r>
          <a:endParaRPr lang="en-US" sz="3600" dirty="0"/>
        </a:p>
      </dgm:t>
    </dgm:pt>
    <dgm:pt modelId="{2A3F7495-A1E4-E942-B00B-D4E7C12CD7A3}" type="parTrans" cxnId="{FE192571-D17D-BA4A-8F0B-EEA658BB232F}">
      <dgm:prSet/>
      <dgm:spPr/>
      <dgm:t>
        <a:bodyPr/>
        <a:lstStyle/>
        <a:p>
          <a:endParaRPr lang="en-US" sz="2800"/>
        </a:p>
      </dgm:t>
    </dgm:pt>
    <dgm:pt modelId="{53DCDD3C-A6B4-5840-BC34-E197CA14038A}" type="sibTrans" cxnId="{FE192571-D17D-BA4A-8F0B-EEA658BB232F}">
      <dgm:prSet/>
      <dgm:spPr/>
      <dgm:t>
        <a:bodyPr/>
        <a:lstStyle/>
        <a:p>
          <a:endParaRPr lang="en-US" sz="2800"/>
        </a:p>
      </dgm:t>
    </dgm:pt>
    <dgm:pt modelId="{0460285C-9F8D-1342-B971-6476728EDD30}">
      <dgm:prSet custT="1"/>
      <dgm:spPr/>
      <dgm:t>
        <a:bodyPr/>
        <a:lstStyle/>
        <a:p>
          <a:pPr rtl="0"/>
          <a:r>
            <a:rPr lang="en-US" sz="2800" b="0" dirty="0" smtClean="0"/>
            <a:t>IC Plan  </a:t>
          </a:r>
          <a:endParaRPr lang="en-US" sz="2800" b="0" dirty="0"/>
        </a:p>
      </dgm:t>
    </dgm:pt>
    <dgm:pt modelId="{BFF41869-5577-8C42-9455-9BDF36DA03FB}" type="parTrans" cxnId="{7C5B093E-6329-2D45-9B84-B8FE3EAD8EC5}">
      <dgm:prSet/>
      <dgm:spPr/>
      <dgm:t>
        <a:bodyPr/>
        <a:lstStyle/>
        <a:p>
          <a:endParaRPr lang="en-US" sz="2800"/>
        </a:p>
      </dgm:t>
    </dgm:pt>
    <dgm:pt modelId="{E5612CA2-91DB-C046-BA12-19369DE401CD}" type="sibTrans" cxnId="{7C5B093E-6329-2D45-9B84-B8FE3EAD8EC5}">
      <dgm:prSet/>
      <dgm:spPr/>
      <dgm:t>
        <a:bodyPr/>
        <a:lstStyle/>
        <a:p>
          <a:endParaRPr lang="en-US" sz="2800"/>
        </a:p>
      </dgm:t>
    </dgm:pt>
    <dgm:pt modelId="{70F7167B-C720-FE4A-BDAC-0D7068994386}">
      <dgm:prSet custT="1"/>
      <dgm:spPr/>
      <dgm:t>
        <a:bodyPr/>
        <a:lstStyle/>
        <a:p>
          <a:pPr rtl="0"/>
          <a:r>
            <a:rPr lang="en-US" sz="1800" dirty="0" smtClean="0"/>
            <a:t>Implement enabling technologies to increase accessibility and affordability for all students </a:t>
          </a:r>
          <a:endParaRPr lang="en-US" sz="1800" dirty="0"/>
        </a:p>
      </dgm:t>
    </dgm:pt>
    <dgm:pt modelId="{79627A9B-0A34-094C-ABC0-3BF380DF1DFD}" type="parTrans" cxnId="{7C004A03-AFD2-974D-BBDE-2B15CAFFE4DF}">
      <dgm:prSet/>
      <dgm:spPr/>
      <dgm:t>
        <a:bodyPr/>
        <a:lstStyle/>
        <a:p>
          <a:endParaRPr lang="en-US" sz="2800"/>
        </a:p>
      </dgm:t>
    </dgm:pt>
    <dgm:pt modelId="{7640AFAB-357A-CE48-B1BC-1912563E572B}" type="sibTrans" cxnId="{7C004A03-AFD2-974D-BBDE-2B15CAFFE4DF}">
      <dgm:prSet/>
      <dgm:spPr/>
      <dgm:t>
        <a:bodyPr/>
        <a:lstStyle/>
        <a:p>
          <a:endParaRPr lang="en-US" sz="2800"/>
        </a:p>
      </dgm:t>
    </dgm:pt>
    <dgm:pt modelId="{1D7532D1-D84F-F846-9AC7-DB6C22ED04E1}">
      <dgm:prSet custT="1"/>
      <dgm:spPr/>
      <dgm:t>
        <a:bodyPr/>
        <a:lstStyle/>
        <a:p>
          <a:pPr rtl="0"/>
          <a:r>
            <a:rPr lang="en-US" sz="1800" dirty="0" smtClean="0"/>
            <a:t>Create resource guide to share transformative changes </a:t>
          </a:r>
          <a:endParaRPr lang="en-US" sz="1800" dirty="0"/>
        </a:p>
      </dgm:t>
    </dgm:pt>
    <dgm:pt modelId="{22396D8F-2AA2-9746-8F7D-1091C7A3D0FA}" type="parTrans" cxnId="{21C25B8A-D536-6A42-8F9F-0F40BE4A7ADA}">
      <dgm:prSet/>
      <dgm:spPr/>
      <dgm:t>
        <a:bodyPr/>
        <a:lstStyle/>
        <a:p>
          <a:endParaRPr lang="en-US" sz="2800"/>
        </a:p>
      </dgm:t>
    </dgm:pt>
    <dgm:pt modelId="{40F1A352-F212-684B-8D1B-F231727CF1B9}" type="sibTrans" cxnId="{21C25B8A-D536-6A42-8F9F-0F40BE4A7ADA}">
      <dgm:prSet/>
      <dgm:spPr/>
      <dgm:t>
        <a:bodyPr/>
        <a:lstStyle/>
        <a:p>
          <a:endParaRPr lang="en-US" sz="2800"/>
        </a:p>
      </dgm:t>
    </dgm:pt>
    <dgm:pt modelId="{97A1EA19-337B-7B40-A1BD-A306219B52BB}">
      <dgm:prSet custT="1"/>
      <dgm:spPr/>
      <dgm:t>
        <a:bodyPr/>
        <a:lstStyle/>
        <a:p>
          <a:pPr rtl="0"/>
          <a:r>
            <a:rPr lang="en-US" sz="2800" dirty="0" smtClean="0"/>
            <a:t>SSC Plan</a:t>
          </a:r>
          <a:endParaRPr lang="en-US" sz="2800" dirty="0"/>
        </a:p>
      </dgm:t>
    </dgm:pt>
    <dgm:pt modelId="{CCD2AE77-9711-5948-8172-CCB0CED94481}" type="parTrans" cxnId="{A5E47AB1-FCE9-E94B-B9A5-87D3111C52EB}">
      <dgm:prSet/>
      <dgm:spPr/>
      <dgm:t>
        <a:bodyPr/>
        <a:lstStyle/>
        <a:p>
          <a:endParaRPr lang="en-US" sz="2800"/>
        </a:p>
      </dgm:t>
    </dgm:pt>
    <dgm:pt modelId="{FA768576-1723-8D4C-829A-415081A2859D}" type="sibTrans" cxnId="{A5E47AB1-FCE9-E94B-B9A5-87D3111C52EB}">
      <dgm:prSet/>
      <dgm:spPr/>
      <dgm:t>
        <a:bodyPr/>
        <a:lstStyle/>
        <a:p>
          <a:endParaRPr lang="en-US" sz="2800"/>
        </a:p>
      </dgm:t>
    </dgm:pt>
    <dgm:pt modelId="{A9DDA278-55C5-474A-B2BD-210F69241E7E}">
      <dgm:prSet custT="1"/>
      <dgm:spPr/>
      <dgm:t>
        <a:bodyPr/>
        <a:lstStyle/>
        <a:p>
          <a:pPr rtl="0"/>
          <a:r>
            <a:rPr lang="en-US" sz="1800" dirty="0" smtClean="0"/>
            <a:t>Embed EDI throughout different council work plans </a:t>
          </a:r>
          <a:endParaRPr lang="en-US" sz="1800" dirty="0"/>
        </a:p>
      </dgm:t>
    </dgm:pt>
    <dgm:pt modelId="{37EB99B9-BEBC-B242-A804-5E5BBF8A53CF}" type="parTrans" cxnId="{838A4AEF-78C2-5C45-83C8-DFBD77E8D463}">
      <dgm:prSet/>
      <dgm:spPr/>
      <dgm:t>
        <a:bodyPr/>
        <a:lstStyle/>
        <a:p>
          <a:endParaRPr lang="en-US" sz="2800"/>
        </a:p>
      </dgm:t>
    </dgm:pt>
    <dgm:pt modelId="{FA5093BB-25F3-5548-8CC1-00E354AA78BA}" type="sibTrans" cxnId="{838A4AEF-78C2-5C45-83C8-DFBD77E8D463}">
      <dgm:prSet/>
      <dgm:spPr/>
      <dgm:t>
        <a:bodyPr/>
        <a:lstStyle/>
        <a:p>
          <a:endParaRPr lang="en-US" sz="2800"/>
        </a:p>
      </dgm:t>
    </dgm:pt>
    <dgm:pt modelId="{74EE752B-DA16-F34F-92FD-1241C94ECB19}">
      <dgm:prSet custT="1"/>
      <dgm:spPr/>
      <dgm:t>
        <a:bodyPr/>
        <a:lstStyle/>
        <a:p>
          <a:pPr rtl="0"/>
          <a:r>
            <a:rPr lang="en-US" sz="2400" b="0" dirty="0" smtClean="0"/>
            <a:t>Intentionally integrate equity, diversity, and inclusion/inclusive excellence at every level of decision-making </a:t>
          </a:r>
          <a:endParaRPr lang="en-US" sz="2400" b="0" dirty="0"/>
        </a:p>
      </dgm:t>
    </dgm:pt>
    <dgm:pt modelId="{4F85D529-99DE-DB45-9E64-036B8EE17A1E}" type="parTrans" cxnId="{5550D4FC-EC24-8446-97C8-F209ED966D74}">
      <dgm:prSet/>
      <dgm:spPr/>
      <dgm:t>
        <a:bodyPr/>
        <a:lstStyle/>
        <a:p>
          <a:endParaRPr lang="en-US" sz="2800"/>
        </a:p>
      </dgm:t>
    </dgm:pt>
    <dgm:pt modelId="{9192B697-27F4-7948-82C5-707DC6171C94}" type="sibTrans" cxnId="{5550D4FC-EC24-8446-97C8-F209ED966D74}">
      <dgm:prSet/>
      <dgm:spPr/>
      <dgm:t>
        <a:bodyPr/>
        <a:lstStyle/>
        <a:p>
          <a:endParaRPr lang="en-US" sz="2800"/>
        </a:p>
      </dgm:t>
    </dgm:pt>
    <dgm:pt modelId="{514AE41F-40D5-A24C-8872-144AF63C4DD0}" type="pres">
      <dgm:prSet presAssocID="{CB22DE4A-1019-194B-AC0B-ABEB3E46FF95}" presName="vert0" presStyleCnt="0">
        <dgm:presLayoutVars>
          <dgm:dir/>
          <dgm:animOne val="branch"/>
          <dgm:animLvl val="lvl"/>
        </dgm:presLayoutVars>
      </dgm:prSet>
      <dgm:spPr/>
    </dgm:pt>
    <dgm:pt modelId="{CE7AA443-6CE5-2840-ADD9-C98F43190F52}" type="pres">
      <dgm:prSet presAssocID="{49FB2194-F40C-014B-8684-FEAB7DC38E2B}" presName="thickLine" presStyleLbl="alignNode1" presStyleIdx="0" presStyleCnt="3"/>
      <dgm:spPr/>
    </dgm:pt>
    <dgm:pt modelId="{CC1FE575-C108-9A4C-A617-62FCF45C395C}" type="pres">
      <dgm:prSet presAssocID="{49FB2194-F40C-014B-8684-FEAB7DC38E2B}" presName="horz1" presStyleCnt="0"/>
      <dgm:spPr/>
    </dgm:pt>
    <dgm:pt modelId="{F3C2AA71-C92E-794C-BBCE-72072114C12E}" type="pres">
      <dgm:prSet presAssocID="{49FB2194-F40C-014B-8684-FEAB7DC38E2B}" presName="tx1" presStyleLbl="revTx" presStyleIdx="0" presStyleCnt="7"/>
      <dgm:spPr/>
      <dgm:t>
        <a:bodyPr/>
        <a:lstStyle/>
        <a:p>
          <a:endParaRPr lang="en-US"/>
        </a:p>
      </dgm:t>
    </dgm:pt>
    <dgm:pt modelId="{061FD319-6318-9347-BDDE-4DD7FE128700}" type="pres">
      <dgm:prSet presAssocID="{49FB2194-F40C-014B-8684-FEAB7DC38E2B}" presName="vert1" presStyleCnt="0"/>
      <dgm:spPr/>
    </dgm:pt>
    <dgm:pt modelId="{12A4633E-CEBF-9D44-942E-880EBBDD5403}" type="pres">
      <dgm:prSet presAssocID="{74EE752B-DA16-F34F-92FD-1241C94ECB19}" presName="vertSpace2a" presStyleCnt="0"/>
      <dgm:spPr/>
    </dgm:pt>
    <dgm:pt modelId="{96A47225-D49A-E041-8927-8966F3EA1F55}" type="pres">
      <dgm:prSet presAssocID="{74EE752B-DA16-F34F-92FD-1241C94ECB19}" presName="horz2" presStyleCnt="0"/>
      <dgm:spPr/>
    </dgm:pt>
    <dgm:pt modelId="{1EA4BF7D-B98D-F140-8BB8-DA0397E1F2E0}" type="pres">
      <dgm:prSet presAssocID="{74EE752B-DA16-F34F-92FD-1241C94ECB19}" presName="horzSpace2" presStyleCnt="0"/>
      <dgm:spPr/>
    </dgm:pt>
    <dgm:pt modelId="{AAB376FD-8203-854F-997A-2F82B23DC143}" type="pres">
      <dgm:prSet presAssocID="{74EE752B-DA16-F34F-92FD-1241C94ECB19}" presName="tx2" presStyleLbl="revTx" presStyleIdx="1" presStyleCnt="7"/>
      <dgm:spPr/>
      <dgm:t>
        <a:bodyPr/>
        <a:lstStyle/>
        <a:p>
          <a:endParaRPr lang="en-US"/>
        </a:p>
      </dgm:t>
    </dgm:pt>
    <dgm:pt modelId="{C541EEC0-7D52-8149-89B1-67821D371B22}" type="pres">
      <dgm:prSet presAssocID="{74EE752B-DA16-F34F-92FD-1241C94ECB19}" presName="vert2" presStyleCnt="0"/>
      <dgm:spPr/>
    </dgm:pt>
    <dgm:pt modelId="{F5FA8657-C928-4347-817B-DE470EC776D8}" type="pres">
      <dgm:prSet presAssocID="{74EE752B-DA16-F34F-92FD-1241C94ECB19}" presName="thinLine2b" presStyleLbl="callout" presStyleIdx="0" presStyleCnt="4"/>
      <dgm:spPr/>
    </dgm:pt>
    <dgm:pt modelId="{C6004088-9334-A14D-BB22-1C1DDD3BE623}" type="pres">
      <dgm:prSet presAssocID="{74EE752B-DA16-F34F-92FD-1241C94ECB19}" presName="vertSpace2b" presStyleCnt="0"/>
      <dgm:spPr/>
    </dgm:pt>
    <dgm:pt modelId="{B835C6D7-58EC-A342-A231-373A5BFE9964}" type="pres">
      <dgm:prSet presAssocID="{0460285C-9F8D-1342-B971-6476728EDD30}" presName="thickLine" presStyleLbl="alignNode1" presStyleIdx="1" presStyleCnt="3"/>
      <dgm:spPr/>
    </dgm:pt>
    <dgm:pt modelId="{352176DB-3F72-A04F-893F-F8C4450D6E2B}" type="pres">
      <dgm:prSet presAssocID="{0460285C-9F8D-1342-B971-6476728EDD30}" presName="horz1" presStyleCnt="0"/>
      <dgm:spPr/>
    </dgm:pt>
    <dgm:pt modelId="{AD7A5FA1-E80C-EA4C-9FEA-AEEDE52558D8}" type="pres">
      <dgm:prSet presAssocID="{0460285C-9F8D-1342-B971-6476728EDD30}" presName="tx1" presStyleLbl="revTx" presStyleIdx="2" presStyleCnt="7"/>
      <dgm:spPr/>
      <dgm:t>
        <a:bodyPr/>
        <a:lstStyle/>
        <a:p>
          <a:endParaRPr lang="en-US"/>
        </a:p>
      </dgm:t>
    </dgm:pt>
    <dgm:pt modelId="{DDED6A29-B42C-7F46-89C5-DF31D1BF94A2}" type="pres">
      <dgm:prSet presAssocID="{0460285C-9F8D-1342-B971-6476728EDD30}" presName="vert1" presStyleCnt="0"/>
      <dgm:spPr/>
    </dgm:pt>
    <dgm:pt modelId="{36826486-C2B4-0249-B262-FED0ADFE7EDC}" type="pres">
      <dgm:prSet presAssocID="{70F7167B-C720-FE4A-BDAC-0D7068994386}" presName="vertSpace2a" presStyleCnt="0"/>
      <dgm:spPr/>
    </dgm:pt>
    <dgm:pt modelId="{520E7CB7-15E9-3D41-969F-5B5C255F265A}" type="pres">
      <dgm:prSet presAssocID="{70F7167B-C720-FE4A-BDAC-0D7068994386}" presName="horz2" presStyleCnt="0"/>
      <dgm:spPr/>
    </dgm:pt>
    <dgm:pt modelId="{4F862246-B2B6-DA40-8491-D1AE5E09407D}" type="pres">
      <dgm:prSet presAssocID="{70F7167B-C720-FE4A-BDAC-0D7068994386}" presName="horzSpace2" presStyleCnt="0"/>
      <dgm:spPr/>
    </dgm:pt>
    <dgm:pt modelId="{3CFD4A6B-4285-1D45-9376-2E5C1DBEA6D5}" type="pres">
      <dgm:prSet presAssocID="{70F7167B-C720-FE4A-BDAC-0D7068994386}" presName="tx2" presStyleLbl="revTx" presStyleIdx="3" presStyleCnt="7"/>
      <dgm:spPr/>
    </dgm:pt>
    <dgm:pt modelId="{A5D013BB-C5B5-1F4E-A700-856D722398DB}" type="pres">
      <dgm:prSet presAssocID="{70F7167B-C720-FE4A-BDAC-0D7068994386}" presName="vert2" presStyleCnt="0"/>
      <dgm:spPr/>
    </dgm:pt>
    <dgm:pt modelId="{25EE20CB-543F-6C41-B890-4E7FF593836E}" type="pres">
      <dgm:prSet presAssocID="{70F7167B-C720-FE4A-BDAC-0D7068994386}" presName="thinLine2b" presStyleLbl="callout" presStyleIdx="1" presStyleCnt="4"/>
      <dgm:spPr/>
    </dgm:pt>
    <dgm:pt modelId="{C92AD12E-5A5E-1A49-86D9-74DE97FC214F}" type="pres">
      <dgm:prSet presAssocID="{70F7167B-C720-FE4A-BDAC-0D7068994386}" presName="vertSpace2b" presStyleCnt="0"/>
      <dgm:spPr/>
    </dgm:pt>
    <dgm:pt modelId="{181D368B-AEE4-E64D-A27F-914BD35E4650}" type="pres">
      <dgm:prSet presAssocID="{1D7532D1-D84F-F846-9AC7-DB6C22ED04E1}" presName="horz2" presStyleCnt="0"/>
      <dgm:spPr/>
    </dgm:pt>
    <dgm:pt modelId="{8A1C902C-1D05-7246-A75D-F313183234A4}" type="pres">
      <dgm:prSet presAssocID="{1D7532D1-D84F-F846-9AC7-DB6C22ED04E1}" presName="horzSpace2" presStyleCnt="0"/>
      <dgm:spPr/>
    </dgm:pt>
    <dgm:pt modelId="{E4245970-1E30-2342-BBEE-F1FB93CC4A17}" type="pres">
      <dgm:prSet presAssocID="{1D7532D1-D84F-F846-9AC7-DB6C22ED04E1}" presName="tx2" presStyleLbl="revTx" presStyleIdx="4" presStyleCnt="7"/>
      <dgm:spPr/>
    </dgm:pt>
    <dgm:pt modelId="{8CE559A1-E271-BF43-AD41-AC185CA54A5E}" type="pres">
      <dgm:prSet presAssocID="{1D7532D1-D84F-F846-9AC7-DB6C22ED04E1}" presName="vert2" presStyleCnt="0"/>
      <dgm:spPr/>
    </dgm:pt>
    <dgm:pt modelId="{598CDCDC-B9BD-4845-AE4E-482E80FAFF7B}" type="pres">
      <dgm:prSet presAssocID="{1D7532D1-D84F-F846-9AC7-DB6C22ED04E1}" presName="thinLine2b" presStyleLbl="callout" presStyleIdx="2" presStyleCnt="4"/>
      <dgm:spPr/>
    </dgm:pt>
    <dgm:pt modelId="{1C95707D-91F5-5745-BAAE-40FBDB84B6EF}" type="pres">
      <dgm:prSet presAssocID="{1D7532D1-D84F-F846-9AC7-DB6C22ED04E1}" presName="vertSpace2b" presStyleCnt="0"/>
      <dgm:spPr/>
    </dgm:pt>
    <dgm:pt modelId="{6096267A-1A38-754D-BD8F-D7A57C9E4B20}" type="pres">
      <dgm:prSet presAssocID="{97A1EA19-337B-7B40-A1BD-A306219B52BB}" presName="thickLine" presStyleLbl="alignNode1" presStyleIdx="2" presStyleCnt="3"/>
      <dgm:spPr/>
    </dgm:pt>
    <dgm:pt modelId="{42FA3EEC-41A6-1246-943D-C170836B9132}" type="pres">
      <dgm:prSet presAssocID="{97A1EA19-337B-7B40-A1BD-A306219B52BB}" presName="horz1" presStyleCnt="0"/>
      <dgm:spPr/>
    </dgm:pt>
    <dgm:pt modelId="{3BB90339-C209-2C4E-82E3-51EAEB1F17FF}" type="pres">
      <dgm:prSet presAssocID="{97A1EA19-337B-7B40-A1BD-A306219B52BB}" presName="tx1" presStyleLbl="revTx" presStyleIdx="5" presStyleCnt="7"/>
      <dgm:spPr/>
      <dgm:t>
        <a:bodyPr/>
        <a:lstStyle/>
        <a:p>
          <a:endParaRPr lang="en-US"/>
        </a:p>
      </dgm:t>
    </dgm:pt>
    <dgm:pt modelId="{89F2E11A-8769-114A-8B5E-95C2D2D1601C}" type="pres">
      <dgm:prSet presAssocID="{97A1EA19-337B-7B40-A1BD-A306219B52BB}" presName="vert1" presStyleCnt="0"/>
      <dgm:spPr/>
    </dgm:pt>
    <dgm:pt modelId="{A4A66284-EA8F-9D49-9787-4EA0D72B3365}" type="pres">
      <dgm:prSet presAssocID="{A9DDA278-55C5-474A-B2BD-210F69241E7E}" presName="vertSpace2a" presStyleCnt="0"/>
      <dgm:spPr/>
    </dgm:pt>
    <dgm:pt modelId="{4E679D46-782E-3C4E-9D24-EC4CDE0370A8}" type="pres">
      <dgm:prSet presAssocID="{A9DDA278-55C5-474A-B2BD-210F69241E7E}" presName="horz2" presStyleCnt="0"/>
      <dgm:spPr/>
    </dgm:pt>
    <dgm:pt modelId="{7E6F2328-C8FC-E348-8384-5D9E939C9E56}" type="pres">
      <dgm:prSet presAssocID="{A9DDA278-55C5-474A-B2BD-210F69241E7E}" presName="horzSpace2" presStyleCnt="0"/>
      <dgm:spPr/>
    </dgm:pt>
    <dgm:pt modelId="{2A4DC045-3D77-894A-BA9A-E5EC0A48E595}" type="pres">
      <dgm:prSet presAssocID="{A9DDA278-55C5-474A-B2BD-210F69241E7E}" presName="tx2" presStyleLbl="revTx" presStyleIdx="6" presStyleCnt="7"/>
      <dgm:spPr/>
    </dgm:pt>
    <dgm:pt modelId="{43152118-650E-474A-8516-5B98DD8ABABB}" type="pres">
      <dgm:prSet presAssocID="{A9DDA278-55C5-474A-B2BD-210F69241E7E}" presName="vert2" presStyleCnt="0"/>
      <dgm:spPr/>
    </dgm:pt>
    <dgm:pt modelId="{597F87A7-67D7-6F43-81F6-86BE551E73F9}" type="pres">
      <dgm:prSet presAssocID="{A9DDA278-55C5-474A-B2BD-210F69241E7E}" presName="thinLine2b" presStyleLbl="callout" presStyleIdx="3" presStyleCnt="4"/>
      <dgm:spPr/>
    </dgm:pt>
    <dgm:pt modelId="{53F15B23-4B81-814E-AC75-C59ED7471F58}" type="pres">
      <dgm:prSet presAssocID="{A9DDA278-55C5-474A-B2BD-210F69241E7E}" presName="vertSpace2b" presStyleCnt="0"/>
      <dgm:spPr/>
    </dgm:pt>
  </dgm:ptLst>
  <dgm:cxnLst>
    <dgm:cxn modelId="{838A4AEF-78C2-5C45-83C8-DFBD77E8D463}" srcId="{97A1EA19-337B-7B40-A1BD-A306219B52BB}" destId="{A9DDA278-55C5-474A-B2BD-210F69241E7E}" srcOrd="0" destOrd="0" parTransId="{37EB99B9-BEBC-B242-A804-5E5BBF8A53CF}" sibTransId="{FA5093BB-25F3-5548-8CC1-00E354AA78BA}"/>
    <dgm:cxn modelId="{7C004A03-AFD2-974D-BBDE-2B15CAFFE4DF}" srcId="{0460285C-9F8D-1342-B971-6476728EDD30}" destId="{70F7167B-C720-FE4A-BDAC-0D7068994386}" srcOrd="0" destOrd="0" parTransId="{79627A9B-0A34-094C-ABC0-3BF380DF1DFD}" sibTransId="{7640AFAB-357A-CE48-B1BC-1912563E572B}"/>
    <dgm:cxn modelId="{21C25B8A-D536-6A42-8F9F-0F40BE4A7ADA}" srcId="{0460285C-9F8D-1342-B971-6476728EDD30}" destId="{1D7532D1-D84F-F846-9AC7-DB6C22ED04E1}" srcOrd="1" destOrd="0" parTransId="{22396D8F-2AA2-9746-8F7D-1091C7A3D0FA}" sibTransId="{40F1A352-F212-684B-8D1B-F231727CF1B9}"/>
    <dgm:cxn modelId="{538FDBC4-B739-4D4E-B278-74C4A45E6D62}" type="presOf" srcId="{74EE752B-DA16-F34F-92FD-1241C94ECB19}" destId="{AAB376FD-8203-854F-997A-2F82B23DC143}" srcOrd="0" destOrd="0" presId="urn:microsoft.com/office/officeart/2008/layout/LinedList"/>
    <dgm:cxn modelId="{E2D9386E-496B-C74B-B8D5-8E98A8C98C78}" type="presOf" srcId="{1D7532D1-D84F-F846-9AC7-DB6C22ED04E1}" destId="{E4245970-1E30-2342-BBEE-F1FB93CC4A17}" srcOrd="0" destOrd="0" presId="urn:microsoft.com/office/officeart/2008/layout/LinedList"/>
    <dgm:cxn modelId="{9FE4C331-BB3F-7C44-8446-2299C5C72166}" type="presOf" srcId="{97A1EA19-337B-7B40-A1BD-A306219B52BB}" destId="{3BB90339-C209-2C4E-82E3-51EAEB1F17FF}" srcOrd="0" destOrd="0" presId="urn:microsoft.com/office/officeart/2008/layout/LinedList"/>
    <dgm:cxn modelId="{853281F4-5BF9-174F-9D83-A36CA237F7A7}" type="presOf" srcId="{0460285C-9F8D-1342-B971-6476728EDD30}" destId="{AD7A5FA1-E80C-EA4C-9FEA-AEEDE52558D8}" srcOrd="0" destOrd="0" presId="urn:microsoft.com/office/officeart/2008/layout/LinedList"/>
    <dgm:cxn modelId="{7C5B093E-6329-2D45-9B84-B8FE3EAD8EC5}" srcId="{CB22DE4A-1019-194B-AC0B-ABEB3E46FF95}" destId="{0460285C-9F8D-1342-B971-6476728EDD30}" srcOrd="1" destOrd="0" parTransId="{BFF41869-5577-8C42-9455-9BDF36DA03FB}" sibTransId="{E5612CA2-91DB-C046-BA12-19369DE401CD}"/>
    <dgm:cxn modelId="{BC0525A3-FB4F-3F4F-8FBA-0CFE521F7253}" type="presOf" srcId="{A9DDA278-55C5-474A-B2BD-210F69241E7E}" destId="{2A4DC045-3D77-894A-BA9A-E5EC0A48E595}" srcOrd="0" destOrd="0" presId="urn:microsoft.com/office/officeart/2008/layout/LinedList"/>
    <dgm:cxn modelId="{FE192571-D17D-BA4A-8F0B-EEA658BB232F}" srcId="{CB22DE4A-1019-194B-AC0B-ABEB3E46FF95}" destId="{49FB2194-F40C-014B-8684-FEAB7DC38E2B}" srcOrd="0" destOrd="0" parTransId="{2A3F7495-A1E4-E942-B00B-D4E7C12CD7A3}" sibTransId="{53DCDD3C-A6B4-5840-BC34-E197CA14038A}"/>
    <dgm:cxn modelId="{FB00A194-5AA1-634A-9DF6-AA4C3DC47231}" type="presOf" srcId="{49FB2194-F40C-014B-8684-FEAB7DC38E2B}" destId="{F3C2AA71-C92E-794C-BBCE-72072114C12E}" srcOrd="0" destOrd="0" presId="urn:microsoft.com/office/officeart/2008/layout/LinedList"/>
    <dgm:cxn modelId="{F0A0FFF2-B046-0C47-8B6F-E10B2B6D7A10}" type="presOf" srcId="{CB22DE4A-1019-194B-AC0B-ABEB3E46FF95}" destId="{514AE41F-40D5-A24C-8872-144AF63C4DD0}" srcOrd="0" destOrd="0" presId="urn:microsoft.com/office/officeart/2008/layout/LinedList"/>
    <dgm:cxn modelId="{5550D4FC-EC24-8446-97C8-F209ED966D74}" srcId="{49FB2194-F40C-014B-8684-FEAB7DC38E2B}" destId="{74EE752B-DA16-F34F-92FD-1241C94ECB19}" srcOrd="0" destOrd="0" parTransId="{4F85D529-99DE-DB45-9E64-036B8EE17A1E}" sibTransId="{9192B697-27F4-7948-82C5-707DC6171C94}"/>
    <dgm:cxn modelId="{A5E47AB1-FCE9-E94B-B9A5-87D3111C52EB}" srcId="{CB22DE4A-1019-194B-AC0B-ABEB3E46FF95}" destId="{97A1EA19-337B-7B40-A1BD-A306219B52BB}" srcOrd="2" destOrd="0" parTransId="{CCD2AE77-9711-5948-8172-CCB0CED94481}" sibTransId="{FA768576-1723-8D4C-829A-415081A2859D}"/>
    <dgm:cxn modelId="{270A42BC-C142-794E-BD0E-79875C43E0B5}" type="presOf" srcId="{70F7167B-C720-FE4A-BDAC-0D7068994386}" destId="{3CFD4A6B-4285-1D45-9376-2E5C1DBEA6D5}" srcOrd="0" destOrd="0" presId="urn:microsoft.com/office/officeart/2008/layout/LinedList"/>
    <dgm:cxn modelId="{E57CC3FE-33C0-2748-A364-8D7AF3EFB325}" type="presParOf" srcId="{514AE41F-40D5-A24C-8872-144AF63C4DD0}" destId="{CE7AA443-6CE5-2840-ADD9-C98F43190F52}" srcOrd="0" destOrd="0" presId="urn:microsoft.com/office/officeart/2008/layout/LinedList"/>
    <dgm:cxn modelId="{E0133769-90DD-3045-9D77-063C2E9C1168}" type="presParOf" srcId="{514AE41F-40D5-A24C-8872-144AF63C4DD0}" destId="{CC1FE575-C108-9A4C-A617-62FCF45C395C}" srcOrd="1" destOrd="0" presId="urn:microsoft.com/office/officeart/2008/layout/LinedList"/>
    <dgm:cxn modelId="{64CD134E-957A-1D48-806B-64138B1F8C88}" type="presParOf" srcId="{CC1FE575-C108-9A4C-A617-62FCF45C395C}" destId="{F3C2AA71-C92E-794C-BBCE-72072114C12E}" srcOrd="0" destOrd="0" presId="urn:microsoft.com/office/officeart/2008/layout/LinedList"/>
    <dgm:cxn modelId="{3C0D4757-C524-AF40-8941-F08CEF58E097}" type="presParOf" srcId="{CC1FE575-C108-9A4C-A617-62FCF45C395C}" destId="{061FD319-6318-9347-BDDE-4DD7FE128700}" srcOrd="1" destOrd="0" presId="urn:microsoft.com/office/officeart/2008/layout/LinedList"/>
    <dgm:cxn modelId="{91AC3BFF-24BF-A64D-AC74-E1E1A2630AB6}" type="presParOf" srcId="{061FD319-6318-9347-BDDE-4DD7FE128700}" destId="{12A4633E-CEBF-9D44-942E-880EBBDD5403}" srcOrd="0" destOrd="0" presId="urn:microsoft.com/office/officeart/2008/layout/LinedList"/>
    <dgm:cxn modelId="{339FE39A-1AFD-CB4E-9A53-DCB6DC5E9C2F}" type="presParOf" srcId="{061FD319-6318-9347-BDDE-4DD7FE128700}" destId="{96A47225-D49A-E041-8927-8966F3EA1F55}" srcOrd="1" destOrd="0" presId="urn:microsoft.com/office/officeart/2008/layout/LinedList"/>
    <dgm:cxn modelId="{46F713BC-F14F-6C48-9E4B-8D6050583C38}" type="presParOf" srcId="{96A47225-D49A-E041-8927-8966F3EA1F55}" destId="{1EA4BF7D-B98D-F140-8BB8-DA0397E1F2E0}" srcOrd="0" destOrd="0" presId="urn:microsoft.com/office/officeart/2008/layout/LinedList"/>
    <dgm:cxn modelId="{D0AF2C24-6B3E-324E-A474-542AED7FB9EC}" type="presParOf" srcId="{96A47225-D49A-E041-8927-8966F3EA1F55}" destId="{AAB376FD-8203-854F-997A-2F82B23DC143}" srcOrd="1" destOrd="0" presId="urn:microsoft.com/office/officeart/2008/layout/LinedList"/>
    <dgm:cxn modelId="{68E10D8D-1C6D-9640-980F-34B9133300ED}" type="presParOf" srcId="{96A47225-D49A-E041-8927-8966F3EA1F55}" destId="{C541EEC0-7D52-8149-89B1-67821D371B22}" srcOrd="2" destOrd="0" presId="urn:microsoft.com/office/officeart/2008/layout/LinedList"/>
    <dgm:cxn modelId="{E29DE637-04D4-CB46-9C83-F13A7DF76435}" type="presParOf" srcId="{061FD319-6318-9347-BDDE-4DD7FE128700}" destId="{F5FA8657-C928-4347-817B-DE470EC776D8}" srcOrd="2" destOrd="0" presId="urn:microsoft.com/office/officeart/2008/layout/LinedList"/>
    <dgm:cxn modelId="{4957BC41-0484-3B48-907A-715AAA062006}" type="presParOf" srcId="{061FD319-6318-9347-BDDE-4DD7FE128700}" destId="{C6004088-9334-A14D-BB22-1C1DDD3BE623}" srcOrd="3" destOrd="0" presId="urn:microsoft.com/office/officeart/2008/layout/LinedList"/>
    <dgm:cxn modelId="{6D8AEF8A-E36F-1D4D-9AC0-4D6F566CCFBD}" type="presParOf" srcId="{514AE41F-40D5-A24C-8872-144AF63C4DD0}" destId="{B835C6D7-58EC-A342-A231-373A5BFE9964}" srcOrd="2" destOrd="0" presId="urn:microsoft.com/office/officeart/2008/layout/LinedList"/>
    <dgm:cxn modelId="{6A963DFA-2313-C849-8286-FF817F948463}" type="presParOf" srcId="{514AE41F-40D5-A24C-8872-144AF63C4DD0}" destId="{352176DB-3F72-A04F-893F-F8C4450D6E2B}" srcOrd="3" destOrd="0" presId="urn:microsoft.com/office/officeart/2008/layout/LinedList"/>
    <dgm:cxn modelId="{A150A8ED-D6AD-FD48-AE13-541DD8E33DB3}" type="presParOf" srcId="{352176DB-3F72-A04F-893F-F8C4450D6E2B}" destId="{AD7A5FA1-E80C-EA4C-9FEA-AEEDE52558D8}" srcOrd="0" destOrd="0" presId="urn:microsoft.com/office/officeart/2008/layout/LinedList"/>
    <dgm:cxn modelId="{7ADA07F5-7EB6-2A4B-8075-27458FD1F958}" type="presParOf" srcId="{352176DB-3F72-A04F-893F-F8C4450D6E2B}" destId="{DDED6A29-B42C-7F46-89C5-DF31D1BF94A2}" srcOrd="1" destOrd="0" presId="urn:microsoft.com/office/officeart/2008/layout/LinedList"/>
    <dgm:cxn modelId="{E804DBEF-03D4-7646-AEAB-2184D1B10E5D}" type="presParOf" srcId="{DDED6A29-B42C-7F46-89C5-DF31D1BF94A2}" destId="{36826486-C2B4-0249-B262-FED0ADFE7EDC}" srcOrd="0" destOrd="0" presId="urn:microsoft.com/office/officeart/2008/layout/LinedList"/>
    <dgm:cxn modelId="{C14D4003-0587-DC4A-AFA2-ABEED9D067BE}" type="presParOf" srcId="{DDED6A29-B42C-7F46-89C5-DF31D1BF94A2}" destId="{520E7CB7-15E9-3D41-969F-5B5C255F265A}" srcOrd="1" destOrd="0" presId="urn:microsoft.com/office/officeart/2008/layout/LinedList"/>
    <dgm:cxn modelId="{CDCEE2DB-CD87-4842-82EE-4146975A9357}" type="presParOf" srcId="{520E7CB7-15E9-3D41-969F-5B5C255F265A}" destId="{4F862246-B2B6-DA40-8491-D1AE5E09407D}" srcOrd="0" destOrd="0" presId="urn:microsoft.com/office/officeart/2008/layout/LinedList"/>
    <dgm:cxn modelId="{C8D3E6E9-FEE1-9D43-B186-76E68225A2DF}" type="presParOf" srcId="{520E7CB7-15E9-3D41-969F-5B5C255F265A}" destId="{3CFD4A6B-4285-1D45-9376-2E5C1DBEA6D5}" srcOrd="1" destOrd="0" presId="urn:microsoft.com/office/officeart/2008/layout/LinedList"/>
    <dgm:cxn modelId="{7C3054C0-379F-6D4D-9C5F-E430E7FA7489}" type="presParOf" srcId="{520E7CB7-15E9-3D41-969F-5B5C255F265A}" destId="{A5D013BB-C5B5-1F4E-A700-856D722398DB}" srcOrd="2" destOrd="0" presId="urn:microsoft.com/office/officeart/2008/layout/LinedList"/>
    <dgm:cxn modelId="{9B681869-B9BF-C146-A224-34C4F2875902}" type="presParOf" srcId="{DDED6A29-B42C-7F46-89C5-DF31D1BF94A2}" destId="{25EE20CB-543F-6C41-B890-4E7FF593836E}" srcOrd="2" destOrd="0" presId="urn:microsoft.com/office/officeart/2008/layout/LinedList"/>
    <dgm:cxn modelId="{F55D1D92-CEFD-864E-B2F7-82562442E99F}" type="presParOf" srcId="{DDED6A29-B42C-7F46-89C5-DF31D1BF94A2}" destId="{C92AD12E-5A5E-1A49-86D9-74DE97FC214F}" srcOrd="3" destOrd="0" presId="urn:microsoft.com/office/officeart/2008/layout/LinedList"/>
    <dgm:cxn modelId="{3B0AA65B-866E-BF44-9112-C54A92ADB13E}" type="presParOf" srcId="{DDED6A29-B42C-7F46-89C5-DF31D1BF94A2}" destId="{181D368B-AEE4-E64D-A27F-914BD35E4650}" srcOrd="4" destOrd="0" presId="urn:microsoft.com/office/officeart/2008/layout/LinedList"/>
    <dgm:cxn modelId="{252BA067-A3B3-834E-A8F2-2F4D5BBEF5CA}" type="presParOf" srcId="{181D368B-AEE4-E64D-A27F-914BD35E4650}" destId="{8A1C902C-1D05-7246-A75D-F313183234A4}" srcOrd="0" destOrd="0" presId="urn:microsoft.com/office/officeart/2008/layout/LinedList"/>
    <dgm:cxn modelId="{8C23E856-EEEE-FF41-8A5B-36BA98F052FE}" type="presParOf" srcId="{181D368B-AEE4-E64D-A27F-914BD35E4650}" destId="{E4245970-1E30-2342-BBEE-F1FB93CC4A17}" srcOrd="1" destOrd="0" presId="urn:microsoft.com/office/officeart/2008/layout/LinedList"/>
    <dgm:cxn modelId="{B3F3D46A-445C-424D-A7AC-49F2D5E1F6A8}" type="presParOf" srcId="{181D368B-AEE4-E64D-A27F-914BD35E4650}" destId="{8CE559A1-E271-BF43-AD41-AC185CA54A5E}" srcOrd="2" destOrd="0" presId="urn:microsoft.com/office/officeart/2008/layout/LinedList"/>
    <dgm:cxn modelId="{5A5B6C73-F238-D845-8479-9C26A3B0FEF0}" type="presParOf" srcId="{DDED6A29-B42C-7F46-89C5-DF31D1BF94A2}" destId="{598CDCDC-B9BD-4845-AE4E-482E80FAFF7B}" srcOrd="5" destOrd="0" presId="urn:microsoft.com/office/officeart/2008/layout/LinedList"/>
    <dgm:cxn modelId="{B18A6A12-EB20-2B4F-A2AB-DE036BCBEC3E}" type="presParOf" srcId="{DDED6A29-B42C-7F46-89C5-DF31D1BF94A2}" destId="{1C95707D-91F5-5745-BAAE-40FBDB84B6EF}" srcOrd="6" destOrd="0" presId="urn:microsoft.com/office/officeart/2008/layout/LinedList"/>
    <dgm:cxn modelId="{87D2F271-6C38-CA4B-A818-973AC2AB3BE6}" type="presParOf" srcId="{514AE41F-40D5-A24C-8872-144AF63C4DD0}" destId="{6096267A-1A38-754D-BD8F-D7A57C9E4B20}" srcOrd="4" destOrd="0" presId="urn:microsoft.com/office/officeart/2008/layout/LinedList"/>
    <dgm:cxn modelId="{DE402FB6-C862-2B4E-A110-214CAD575282}" type="presParOf" srcId="{514AE41F-40D5-A24C-8872-144AF63C4DD0}" destId="{42FA3EEC-41A6-1246-943D-C170836B9132}" srcOrd="5" destOrd="0" presId="urn:microsoft.com/office/officeart/2008/layout/LinedList"/>
    <dgm:cxn modelId="{72579073-0D87-9D4E-A42A-F21946CD8292}" type="presParOf" srcId="{42FA3EEC-41A6-1246-943D-C170836B9132}" destId="{3BB90339-C209-2C4E-82E3-51EAEB1F17FF}" srcOrd="0" destOrd="0" presId="urn:microsoft.com/office/officeart/2008/layout/LinedList"/>
    <dgm:cxn modelId="{A78B2176-6F00-9D48-9AE1-7AFFFE404541}" type="presParOf" srcId="{42FA3EEC-41A6-1246-943D-C170836B9132}" destId="{89F2E11A-8769-114A-8B5E-95C2D2D1601C}" srcOrd="1" destOrd="0" presId="urn:microsoft.com/office/officeart/2008/layout/LinedList"/>
    <dgm:cxn modelId="{2211F3E2-135E-0D48-9FDE-167968798054}" type="presParOf" srcId="{89F2E11A-8769-114A-8B5E-95C2D2D1601C}" destId="{A4A66284-EA8F-9D49-9787-4EA0D72B3365}" srcOrd="0" destOrd="0" presId="urn:microsoft.com/office/officeart/2008/layout/LinedList"/>
    <dgm:cxn modelId="{0130E0FB-63A9-D24A-B990-84B100B2548F}" type="presParOf" srcId="{89F2E11A-8769-114A-8B5E-95C2D2D1601C}" destId="{4E679D46-782E-3C4E-9D24-EC4CDE0370A8}" srcOrd="1" destOrd="0" presId="urn:microsoft.com/office/officeart/2008/layout/LinedList"/>
    <dgm:cxn modelId="{B1DA904F-6C03-954E-92EA-32B507AA1C56}" type="presParOf" srcId="{4E679D46-782E-3C4E-9D24-EC4CDE0370A8}" destId="{7E6F2328-C8FC-E348-8384-5D9E939C9E56}" srcOrd="0" destOrd="0" presId="urn:microsoft.com/office/officeart/2008/layout/LinedList"/>
    <dgm:cxn modelId="{0D132558-45FA-0848-8539-B1184BB86617}" type="presParOf" srcId="{4E679D46-782E-3C4E-9D24-EC4CDE0370A8}" destId="{2A4DC045-3D77-894A-BA9A-E5EC0A48E595}" srcOrd="1" destOrd="0" presId="urn:microsoft.com/office/officeart/2008/layout/LinedList"/>
    <dgm:cxn modelId="{7C8DD279-9EF8-6E44-8DA9-69683ADD28F5}" type="presParOf" srcId="{4E679D46-782E-3C4E-9D24-EC4CDE0370A8}" destId="{43152118-650E-474A-8516-5B98DD8ABABB}" srcOrd="2" destOrd="0" presId="urn:microsoft.com/office/officeart/2008/layout/LinedList"/>
    <dgm:cxn modelId="{5E37D77B-5629-EF4A-90E7-7D29C56D3416}" type="presParOf" srcId="{89F2E11A-8769-114A-8B5E-95C2D2D1601C}" destId="{597F87A7-67D7-6F43-81F6-86BE551E73F9}" srcOrd="2" destOrd="0" presId="urn:microsoft.com/office/officeart/2008/layout/LinedList"/>
    <dgm:cxn modelId="{8D20E562-1589-444D-B14F-D7E95CC8A735}" type="presParOf" srcId="{89F2E11A-8769-114A-8B5E-95C2D2D1601C}" destId="{53F15B23-4B81-814E-AC75-C59ED7471F5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359AB1-D2F5-F143-B105-BBD7BFBAEA36}" type="doc">
      <dgm:prSet loTypeId="urn:microsoft.com/office/officeart/2008/layout/LinedList" loCatId="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6DF5EF6-00E8-3A40-9BF3-4834CA87313D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pPr indent="-457200" rtl="0"/>
          <a:r>
            <a:rPr lang="en-US" sz="2800" b="1" dirty="0" smtClean="0">
              <a:solidFill>
                <a:srgbClr val="000000"/>
              </a:solidFill>
            </a:rPr>
            <a:t>1. </a:t>
          </a:r>
          <a:r>
            <a:rPr lang="en-US" sz="2000" b="0" dirty="0" smtClean="0">
              <a:solidFill>
                <a:srgbClr val="000000"/>
              </a:solidFill>
            </a:rPr>
            <a:t>Clarity in language, goals, &amp; measures is vital to effective equitable practices.</a:t>
          </a:r>
          <a:endParaRPr lang="en-US" sz="2000" b="0" dirty="0">
            <a:solidFill>
              <a:srgbClr val="000000"/>
            </a:solidFill>
          </a:endParaRPr>
        </a:p>
      </dgm:t>
    </dgm:pt>
    <dgm:pt modelId="{35C260CC-0EBE-DF48-8248-739C0FCC8202}" type="parTrans" cxnId="{4283B6AC-2748-474E-80B3-71611B76BE6F}">
      <dgm:prSet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08E81B2E-8E97-2243-99A8-B78C5E369532}" type="sibTrans" cxnId="{4283B6AC-2748-474E-80B3-71611B76BE6F}">
      <dgm:prSet custT="1"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622F9138-1EDA-CA4E-875E-C67FDF3C6E10}">
      <dgm:prSet custT="1"/>
      <dgm:spPr>
        <a:solidFill>
          <a:srgbClr val="B6DDE8"/>
        </a:solidFill>
        <a:ln>
          <a:solidFill>
            <a:srgbClr val="FFFFFF"/>
          </a:solidFill>
        </a:ln>
      </dgm:spPr>
      <dgm:t>
        <a:bodyPr/>
        <a:lstStyle/>
        <a:p>
          <a:pPr rtl="0"/>
          <a:r>
            <a:rPr lang="en-US" sz="2800" b="1" dirty="0" smtClean="0">
              <a:solidFill>
                <a:srgbClr val="000000"/>
              </a:solidFill>
            </a:rPr>
            <a:t>2. </a:t>
          </a:r>
          <a:r>
            <a:rPr lang="en-US" sz="2000" b="0" dirty="0" smtClean="0">
              <a:solidFill>
                <a:srgbClr val="000000"/>
              </a:solidFill>
            </a:rPr>
            <a:t>‘Equity-mindedness’ should be the guiding paradigm for language &amp; action.</a:t>
          </a:r>
          <a:endParaRPr lang="en-US" sz="2000" b="0" dirty="0">
            <a:solidFill>
              <a:srgbClr val="000000"/>
            </a:solidFill>
          </a:endParaRPr>
        </a:p>
      </dgm:t>
    </dgm:pt>
    <dgm:pt modelId="{66515A63-76B6-BD47-B4B9-9F7A0FE03C6C}" type="parTrans" cxnId="{987856C3-DB92-E440-9B11-8B73C6493ED1}">
      <dgm:prSet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2E622F58-8111-6546-B61C-E1EE53B83ABC}" type="sibTrans" cxnId="{987856C3-DB92-E440-9B11-8B73C6493ED1}">
      <dgm:prSet custT="1"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543F42DA-88D4-6849-8E84-4F56EF98699F}">
      <dgm:prSet custT="1"/>
      <dgm:spPr>
        <a:solidFill>
          <a:srgbClr val="B6DDE8"/>
        </a:solidFill>
        <a:ln>
          <a:solidFill>
            <a:srgbClr val="FFFFFF"/>
          </a:solidFill>
        </a:ln>
      </dgm:spPr>
      <dgm:t>
        <a:bodyPr/>
        <a:lstStyle/>
        <a:p>
          <a:pPr rtl="0"/>
          <a:r>
            <a:rPr lang="en-US" sz="2800" b="1" dirty="0" smtClean="0">
              <a:solidFill>
                <a:srgbClr val="000000"/>
              </a:solidFill>
            </a:rPr>
            <a:t>3. </a:t>
          </a:r>
          <a:r>
            <a:rPr lang="en-US" sz="2000" b="0" dirty="0" smtClean="0">
              <a:solidFill>
                <a:srgbClr val="000000"/>
              </a:solidFill>
            </a:rPr>
            <a:t>Equitable practice &amp; policies are designed to accommodate differences in the contexts of student’s learning– not to treat all students the same.</a:t>
          </a:r>
          <a:endParaRPr lang="en-US" sz="2000" b="0" dirty="0">
            <a:solidFill>
              <a:srgbClr val="000000"/>
            </a:solidFill>
          </a:endParaRPr>
        </a:p>
      </dgm:t>
    </dgm:pt>
    <dgm:pt modelId="{356590CC-F814-1445-B964-80E51A7BB8C4}" type="parTrans" cxnId="{C088854A-6AE0-0943-85E2-44EB0A5006FD}">
      <dgm:prSet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8FE39E5F-FBD4-5740-A51E-33A8D99EC1D1}" type="sibTrans" cxnId="{C088854A-6AE0-0943-85E2-44EB0A5006FD}">
      <dgm:prSet custT="1"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2F78F6ED-F6FE-EA48-83B5-CEDEB67F18AC}">
      <dgm:prSet custT="1"/>
      <dgm:spPr>
        <a:solidFill>
          <a:srgbClr val="B6DDE8"/>
        </a:solidFill>
        <a:ln>
          <a:solidFill>
            <a:srgbClr val="FFFFFF"/>
          </a:solidFill>
        </a:ln>
      </dgm:spPr>
      <dgm:t>
        <a:bodyPr/>
        <a:lstStyle/>
        <a:p>
          <a:pPr rtl="0"/>
          <a:r>
            <a:rPr lang="en-US" sz="2800" b="1" dirty="0" smtClean="0">
              <a:solidFill>
                <a:srgbClr val="000000"/>
              </a:solidFill>
            </a:rPr>
            <a:t>4. </a:t>
          </a:r>
          <a:r>
            <a:rPr lang="en-US" sz="2000" b="0" dirty="0" smtClean="0">
              <a:solidFill>
                <a:srgbClr val="000000"/>
              </a:solidFill>
            </a:rPr>
            <a:t>Enacting equity requires a continual process of learning, disaggregating data, &amp; questioning assumptions about relevance &amp; effectiveness.</a:t>
          </a:r>
          <a:endParaRPr lang="en-US" sz="2000" b="0" dirty="0">
            <a:solidFill>
              <a:srgbClr val="000000"/>
            </a:solidFill>
          </a:endParaRPr>
        </a:p>
      </dgm:t>
    </dgm:pt>
    <dgm:pt modelId="{3820C193-AF32-0548-8499-2C05195065FF}" type="parTrans" cxnId="{0984E233-139A-1C42-A51C-49043481D893}">
      <dgm:prSet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41642168-7791-684D-BA5B-12F0C7E4FFB4}" type="sibTrans" cxnId="{0984E233-139A-1C42-A51C-49043481D893}">
      <dgm:prSet custT="1"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17F5DC15-826F-FC42-9550-61D4234500A4}">
      <dgm:prSet custT="1"/>
      <dgm:spPr>
        <a:solidFill>
          <a:srgbClr val="B6DDE8"/>
        </a:solidFill>
        <a:ln>
          <a:solidFill>
            <a:srgbClr val="FFFFFF"/>
          </a:solidFill>
        </a:ln>
      </dgm:spPr>
      <dgm:t>
        <a:bodyPr/>
        <a:lstStyle/>
        <a:p>
          <a:pPr rtl="0"/>
          <a:r>
            <a:rPr lang="en-US" sz="2800" b="1" dirty="0" smtClean="0">
              <a:solidFill>
                <a:srgbClr val="000000"/>
              </a:solidFill>
            </a:rPr>
            <a:t>5. </a:t>
          </a:r>
          <a:r>
            <a:rPr lang="en-US" sz="2000" b="0" dirty="0" smtClean="0">
              <a:solidFill>
                <a:srgbClr val="000000"/>
              </a:solidFill>
            </a:rPr>
            <a:t>Equity must be enacted as a pervasive institution- &amp; system-wide principle.</a:t>
          </a:r>
          <a:endParaRPr lang="en-US" sz="2000" b="0" dirty="0">
            <a:solidFill>
              <a:srgbClr val="000000"/>
            </a:solidFill>
          </a:endParaRPr>
        </a:p>
      </dgm:t>
    </dgm:pt>
    <dgm:pt modelId="{BECCC9F7-4060-9547-B316-F9A86E8A2F01}" type="parTrans" cxnId="{B2C6AA6D-327E-4842-9DA9-AB624CD4A224}">
      <dgm:prSet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9A4E0834-ECCD-B545-8ED2-1987AB86C6EA}" type="sibTrans" cxnId="{B2C6AA6D-327E-4842-9DA9-AB624CD4A224}">
      <dgm:prSet/>
      <dgm:spPr/>
      <dgm:t>
        <a:bodyPr/>
        <a:lstStyle/>
        <a:p>
          <a:endParaRPr lang="en-US" sz="2000">
            <a:solidFill>
              <a:srgbClr val="000000"/>
            </a:solidFill>
          </a:endParaRPr>
        </a:p>
      </dgm:t>
    </dgm:pt>
    <dgm:pt modelId="{784F8B2A-E816-204D-A942-8C96628618BA}" type="pres">
      <dgm:prSet presAssocID="{6E359AB1-D2F5-F143-B105-BBD7BFBAEA36}" presName="vert0" presStyleCnt="0">
        <dgm:presLayoutVars>
          <dgm:dir/>
          <dgm:animOne val="branch"/>
          <dgm:animLvl val="lvl"/>
        </dgm:presLayoutVars>
      </dgm:prSet>
      <dgm:spPr/>
    </dgm:pt>
    <dgm:pt modelId="{201234D6-D987-EC4D-ADDD-A772AD8388D6}" type="pres">
      <dgm:prSet presAssocID="{D6DF5EF6-00E8-3A40-9BF3-4834CA87313D}" presName="thickLine" presStyleLbl="alignNode1" presStyleIdx="0" presStyleCnt="5"/>
      <dgm:spPr/>
    </dgm:pt>
    <dgm:pt modelId="{B3BCDB05-39E6-0543-B798-E0D3EE89960F}" type="pres">
      <dgm:prSet presAssocID="{D6DF5EF6-00E8-3A40-9BF3-4834CA87313D}" presName="horz1" presStyleCnt="0"/>
      <dgm:spPr/>
    </dgm:pt>
    <dgm:pt modelId="{AB5FCF1B-D851-A54A-8A82-1326448B1C4A}" type="pres">
      <dgm:prSet presAssocID="{D6DF5EF6-00E8-3A40-9BF3-4834CA87313D}" presName="tx1" presStyleLbl="revTx" presStyleIdx="0" presStyleCnt="5"/>
      <dgm:spPr/>
      <dgm:t>
        <a:bodyPr/>
        <a:lstStyle/>
        <a:p>
          <a:endParaRPr lang="en-US"/>
        </a:p>
      </dgm:t>
    </dgm:pt>
    <dgm:pt modelId="{90C6264A-E630-7B4A-AB3B-11F969C44170}" type="pres">
      <dgm:prSet presAssocID="{D6DF5EF6-00E8-3A40-9BF3-4834CA87313D}" presName="vert1" presStyleCnt="0"/>
      <dgm:spPr/>
    </dgm:pt>
    <dgm:pt modelId="{E425AD97-F1E1-9E4A-A365-D3DF313FA20F}" type="pres">
      <dgm:prSet presAssocID="{622F9138-1EDA-CA4E-875E-C67FDF3C6E10}" presName="thickLine" presStyleLbl="alignNode1" presStyleIdx="1" presStyleCnt="5"/>
      <dgm:spPr/>
    </dgm:pt>
    <dgm:pt modelId="{CFC6F843-8E63-DE47-B752-A66B85ACB8A6}" type="pres">
      <dgm:prSet presAssocID="{622F9138-1EDA-CA4E-875E-C67FDF3C6E10}" presName="horz1" presStyleCnt="0"/>
      <dgm:spPr/>
    </dgm:pt>
    <dgm:pt modelId="{7F2CCD88-84D7-E945-8391-5BE2E4C9EA04}" type="pres">
      <dgm:prSet presAssocID="{622F9138-1EDA-CA4E-875E-C67FDF3C6E10}" presName="tx1" presStyleLbl="revTx" presStyleIdx="1" presStyleCnt="5" custScaleY="74540"/>
      <dgm:spPr/>
      <dgm:t>
        <a:bodyPr/>
        <a:lstStyle/>
        <a:p>
          <a:endParaRPr lang="en-US"/>
        </a:p>
      </dgm:t>
    </dgm:pt>
    <dgm:pt modelId="{F2FD441F-0537-2E4C-A641-6144EE580A40}" type="pres">
      <dgm:prSet presAssocID="{622F9138-1EDA-CA4E-875E-C67FDF3C6E10}" presName="vert1" presStyleCnt="0"/>
      <dgm:spPr/>
    </dgm:pt>
    <dgm:pt modelId="{D486AAA5-9D37-1C42-B6B1-2D072401CB0A}" type="pres">
      <dgm:prSet presAssocID="{543F42DA-88D4-6849-8E84-4F56EF98699F}" presName="thickLine" presStyleLbl="alignNode1" presStyleIdx="2" presStyleCnt="5"/>
      <dgm:spPr/>
    </dgm:pt>
    <dgm:pt modelId="{6882F0BD-B5BF-B245-8EF1-08679EDB3A49}" type="pres">
      <dgm:prSet presAssocID="{543F42DA-88D4-6849-8E84-4F56EF98699F}" presName="horz1" presStyleCnt="0"/>
      <dgm:spPr/>
    </dgm:pt>
    <dgm:pt modelId="{5CD2361A-3CF7-424D-B569-9A4E952C7126}" type="pres">
      <dgm:prSet presAssocID="{543F42DA-88D4-6849-8E84-4F56EF98699F}" presName="tx1" presStyleLbl="revTx" presStyleIdx="2" presStyleCnt="5"/>
      <dgm:spPr/>
      <dgm:t>
        <a:bodyPr/>
        <a:lstStyle/>
        <a:p>
          <a:endParaRPr lang="en-US"/>
        </a:p>
      </dgm:t>
    </dgm:pt>
    <dgm:pt modelId="{E5961421-DED4-4548-99A1-393F94B3BF3E}" type="pres">
      <dgm:prSet presAssocID="{543F42DA-88D4-6849-8E84-4F56EF98699F}" presName="vert1" presStyleCnt="0"/>
      <dgm:spPr/>
    </dgm:pt>
    <dgm:pt modelId="{018707DB-B504-574B-A979-92893ED5B7B2}" type="pres">
      <dgm:prSet presAssocID="{2F78F6ED-F6FE-EA48-83B5-CEDEB67F18AC}" presName="thickLine" presStyleLbl="alignNode1" presStyleIdx="3" presStyleCnt="5"/>
      <dgm:spPr/>
    </dgm:pt>
    <dgm:pt modelId="{6A948232-9FDB-5C41-A018-11791C0CEC98}" type="pres">
      <dgm:prSet presAssocID="{2F78F6ED-F6FE-EA48-83B5-CEDEB67F18AC}" presName="horz1" presStyleCnt="0"/>
      <dgm:spPr/>
    </dgm:pt>
    <dgm:pt modelId="{FEDDB560-1C8E-B84B-A4C5-8C0BAE45EEED}" type="pres">
      <dgm:prSet presAssocID="{2F78F6ED-F6FE-EA48-83B5-CEDEB67F18AC}" presName="tx1" presStyleLbl="revTx" presStyleIdx="3" presStyleCnt="5"/>
      <dgm:spPr/>
      <dgm:t>
        <a:bodyPr/>
        <a:lstStyle/>
        <a:p>
          <a:endParaRPr lang="en-US"/>
        </a:p>
      </dgm:t>
    </dgm:pt>
    <dgm:pt modelId="{D25ABA64-FE72-FE45-A8CE-220B815D82F5}" type="pres">
      <dgm:prSet presAssocID="{2F78F6ED-F6FE-EA48-83B5-CEDEB67F18AC}" presName="vert1" presStyleCnt="0"/>
      <dgm:spPr/>
    </dgm:pt>
    <dgm:pt modelId="{9167676F-E462-B342-A470-78435BE37F68}" type="pres">
      <dgm:prSet presAssocID="{17F5DC15-826F-FC42-9550-61D4234500A4}" presName="thickLine" presStyleLbl="alignNode1" presStyleIdx="4" presStyleCnt="5"/>
      <dgm:spPr/>
    </dgm:pt>
    <dgm:pt modelId="{921A11CF-8BEF-D447-9D58-4D676AD32286}" type="pres">
      <dgm:prSet presAssocID="{17F5DC15-826F-FC42-9550-61D4234500A4}" presName="horz1" presStyleCnt="0"/>
      <dgm:spPr/>
    </dgm:pt>
    <dgm:pt modelId="{C3B95C24-BF56-E243-AF4F-B6FB70ADF15C}" type="pres">
      <dgm:prSet presAssocID="{17F5DC15-826F-FC42-9550-61D4234500A4}" presName="tx1" presStyleLbl="revTx" presStyleIdx="4" presStyleCnt="5"/>
      <dgm:spPr/>
      <dgm:t>
        <a:bodyPr/>
        <a:lstStyle/>
        <a:p>
          <a:endParaRPr lang="en-US"/>
        </a:p>
      </dgm:t>
    </dgm:pt>
    <dgm:pt modelId="{A21748E7-DAA2-EE4D-B8B1-9F3A12DB22A4}" type="pres">
      <dgm:prSet presAssocID="{17F5DC15-826F-FC42-9550-61D4234500A4}" presName="vert1" presStyleCnt="0"/>
      <dgm:spPr/>
    </dgm:pt>
  </dgm:ptLst>
  <dgm:cxnLst>
    <dgm:cxn modelId="{F7654A96-25A5-8D4C-8147-41A664D1DB2E}" type="presOf" srcId="{2F78F6ED-F6FE-EA48-83B5-CEDEB67F18AC}" destId="{FEDDB560-1C8E-B84B-A4C5-8C0BAE45EEED}" srcOrd="0" destOrd="0" presId="urn:microsoft.com/office/officeart/2008/layout/LinedList"/>
    <dgm:cxn modelId="{B2F4550B-2888-9245-A0CC-CFDCC93C6885}" type="presOf" srcId="{622F9138-1EDA-CA4E-875E-C67FDF3C6E10}" destId="{7F2CCD88-84D7-E945-8391-5BE2E4C9EA04}" srcOrd="0" destOrd="0" presId="urn:microsoft.com/office/officeart/2008/layout/LinedList"/>
    <dgm:cxn modelId="{B2C6AA6D-327E-4842-9DA9-AB624CD4A224}" srcId="{6E359AB1-D2F5-F143-B105-BBD7BFBAEA36}" destId="{17F5DC15-826F-FC42-9550-61D4234500A4}" srcOrd="4" destOrd="0" parTransId="{BECCC9F7-4060-9547-B316-F9A86E8A2F01}" sibTransId="{9A4E0834-ECCD-B545-8ED2-1987AB86C6EA}"/>
    <dgm:cxn modelId="{0984E233-139A-1C42-A51C-49043481D893}" srcId="{6E359AB1-D2F5-F143-B105-BBD7BFBAEA36}" destId="{2F78F6ED-F6FE-EA48-83B5-CEDEB67F18AC}" srcOrd="3" destOrd="0" parTransId="{3820C193-AF32-0548-8499-2C05195065FF}" sibTransId="{41642168-7791-684D-BA5B-12F0C7E4FFB4}"/>
    <dgm:cxn modelId="{FE38BD91-16E5-D34A-A134-9D44DAAD52DE}" type="presOf" srcId="{6E359AB1-D2F5-F143-B105-BBD7BFBAEA36}" destId="{784F8B2A-E816-204D-A942-8C96628618BA}" srcOrd="0" destOrd="0" presId="urn:microsoft.com/office/officeart/2008/layout/LinedList"/>
    <dgm:cxn modelId="{8BA98CD1-E3BD-A74B-BB04-7984B67AAB74}" type="presOf" srcId="{17F5DC15-826F-FC42-9550-61D4234500A4}" destId="{C3B95C24-BF56-E243-AF4F-B6FB70ADF15C}" srcOrd="0" destOrd="0" presId="urn:microsoft.com/office/officeart/2008/layout/LinedList"/>
    <dgm:cxn modelId="{492A2318-E382-CC46-92BF-34B2CB9AB826}" type="presOf" srcId="{D6DF5EF6-00E8-3A40-9BF3-4834CA87313D}" destId="{AB5FCF1B-D851-A54A-8A82-1326448B1C4A}" srcOrd="0" destOrd="0" presId="urn:microsoft.com/office/officeart/2008/layout/LinedList"/>
    <dgm:cxn modelId="{4283B6AC-2748-474E-80B3-71611B76BE6F}" srcId="{6E359AB1-D2F5-F143-B105-BBD7BFBAEA36}" destId="{D6DF5EF6-00E8-3A40-9BF3-4834CA87313D}" srcOrd="0" destOrd="0" parTransId="{35C260CC-0EBE-DF48-8248-739C0FCC8202}" sibTransId="{08E81B2E-8E97-2243-99A8-B78C5E369532}"/>
    <dgm:cxn modelId="{9D137499-3589-1B49-9E83-360263E3A630}" type="presOf" srcId="{543F42DA-88D4-6849-8E84-4F56EF98699F}" destId="{5CD2361A-3CF7-424D-B569-9A4E952C7126}" srcOrd="0" destOrd="0" presId="urn:microsoft.com/office/officeart/2008/layout/LinedList"/>
    <dgm:cxn modelId="{987856C3-DB92-E440-9B11-8B73C6493ED1}" srcId="{6E359AB1-D2F5-F143-B105-BBD7BFBAEA36}" destId="{622F9138-1EDA-CA4E-875E-C67FDF3C6E10}" srcOrd="1" destOrd="0" parTransId="{66515A63-76B6-BD47-B4B9-9F7A0FE03C6C}" sibTransId="{2E622F58-8111-6546-B61C-E1EE53B83ABC}"/>
    <dgm:cxn modelId="{C088854A-6AE0-0943-85E2-44EB0A5006FD}" srcId="{6E359AB1-D2F5-F143-B105-BBD7BFBAEA36}" destId="{543F42DA-88D4-6849-8E84-4F56EF98699F}" srcOrd="2" destOrd="0" parTransId="{356590CC-F814-1445-B964-80E51A7BB8C4}" sibTransId="{8FE39E5F-FBD4-5740-A51E-33A8D99EC1D1}"/>
    <dgm:cxn modelId="{0FA266EB-E8D6-2A49-A783-C4AC51C197EA}" type="presParOf" srcId="{784F8B2A-E816-204D-A942-8C96628618BA}" destId="{201234D6-D987-EC4D-ADDD-A772AD8388D6}" srcOrd="0" destOrd="0" presId="urn:microsoft.com/office/officeart/2008/layout/LinedList"/>
    <dgm:cxn modelId="{8D9EA3D3-31D0-7B47-8BD9-7B8F55482DD0}" type="presParOf" srcId="{784F8B2A-E816-204D-A942-8C96628618BA}" destId="{B3BCDB05-39E6-0543-B798-E0D3EE89960F}" srcOrd="1" destOrd="0" presId="urn:microsoft.com/office/officeart/2008/layout/LinedList"/>
    <dgm:cxn modelId="{1A9F9757-FDB9-3142-8C7F-781BA51D155E}" type="presParOf" srcId="{B3BCDB05-39E6-0543-B798-E0D3EE89960F}" destId="{AB5FCF1B-D851-A54A-8A82-1326448B1C4A}" srcOrd="0" destOrd="0" presId="urn:microsoft.com/office/officeart/2008/layout/LinedList"/>
    <dgm:cxn modelId="{B2448544-973F-7341-AFDA-549DCC45B238}" type="presParOf" srcId="{B3BCDB05-39E6-0543-B798-E0D3EE89960F}" destId="{90C6264A-E630-7B4A-AB3B-11F969C44170}" srcOrd="1" destOrd="0" presId="urn:microsoft.com/office/officeart/2008/layout/LinedList"/>
    <dgm:cxn modelId="{72D37989-8815-FD46-94A3-864F2DFE25F2}" type="presParOf" srcId="{784F8B2A-E816-204D-A942-8C96628618BA}" destId="{E425AD97-F1E1-9E4A-A365-D3DF313FA20F}" srcOrd="2" destOrd="0" presId="urn:microsoft.com/office/officeart/2008/layout/LinedList"/>
    <dgm:cxn modelId="{7A26A8CB-2898-DA4F-88A3-06D692748D8F}" type="presParOf" srcId="{784F8B2A-E816-204D-A942-8C96628618BA}" destId="{CFC6F843-8E63-DE47-B752-A66B85ACB8A6}" srcOrd="3" destOrd="0" presId="urn:microsoft.com/office/officeart/2008/layout/LinedList"/>
    <dgm:cxn modelId="{7B6715B0-82E4-A241-8FF3-82B34C5C00B7}" type="presParOf" srcId="{CFC6F843-8E63-DE47-B752-A66B85ACB8A6}" destId="{7F2CCD88-84D7-E945-8391-5BE2E4C9EA04}" srcOrd="0" destOrd="0" presId="urn:microsoft.com/office/officeart/2008/layout/LinedList"/>
    <dgm:cxn modelId="{87C64136-F64A-6245-85C1-386262E183CD}" type="presParOf" srcId="{CFC6F843-8E63-DE47-B752-A66B85ACB8A6}" destId="{F2FD441F-0537-2E4C-A641-6144EE580A40}" srcOrd="1" destOrd="0" presId="urn:microsoft.com/office/officeart/2008/layout/LinedList"/>
    <dgm:cxn modelId="{A8392558-7A45-8041-B0A3-92A2858EE666}" type="presParOf" srcId="{784F8B2A-E816-204D-A942-8C96628618BA}" destId="{D486AAA5-9D37-1C42-B6B1-2D072401CB0A}" srcOrd="4" destOrd="0" presId="urn:microsoft.com/office/officeart/2008/layout/LinedList"/>
    <dgm:cxn modelId="{8B6D6434-26BE-6B46-BBCF-6B900A55F708}" type="presParOf" srcId="{784F8B2A-E816-204D-A942-8C96628618BA}" destId="{6882F0BD-B5BF-B245-8EF1-08679EDB3A49}" srcOrd="5" destOrd="0" presId="urn:microsoft.com/office/officeart/2008/layout/LinedList"/>
    <dgm:cxn modelId="{0A4A1214-AF39-4349-B936-5B7F790A7FA4}" type="presParOf" srcId="{6882F0BD-B5BF-B245-8EF1-08679EDB3A49}" destId="{5CD2361A-3CF7-424D-B569-9A4E952C7126}" srcOrd="0" destOrd="0" presId="urn:microsoft.com/office/officeart/2008/layout/LinedList"/>
    <dgm:cxn modelId="{2F56437F-14EF-9341-BAF4-4868EB9BFEE9}" type="presParOf" srcId="{6882F0BD-B5BF-B245-8EF1-08679EDB3A49}" destId="{E5961421-DED4-4548-99A1-393F94B3BF3E}" srcOrd="1" destOrd="0" presId="urn:microsoft.com/office/officeart/2008/layout/LinedList"/>
    <dgm:cxn modelId="{2EB127AD-B692-5C40-A5C6-97636CD31A37}" type="presParOf" srcId="{784F8B2A-E816-204D-A942-8C96628618BA}" destId="{018707DB-B504-574B-A979-92893ED5B7B2}" srcOrd="6" destOrd="0" presId="urn:microsoft.com/office/officeart/2008/layout/LinedList"/>
    <dgm:cxn modelId="{346B7F31-8030-8649-919D-F2FEED11424D}" type="presParOf" srcId="{784F8B2A-E816-204D-A942-8C96628618BA}" destId="{6A948232-9FDB-5C41-A018-11791C0CEC98}" srcOrd="7" destOrd="0" presId="urn:microsoft.com/office/officeart/2008/layout/LinedList"/>
    <dgm:cxn modelId="{40E11C8A-D07B-234A-AF53-B2F9A476D711}" type="presParOf" srcId="{6A948232-9FDB-5C41-A018-11791C0CEC98}" destId="{FEDDB560-1C8E-B84B-A4C5-8C0BAE45EEED}" srcOrd="0" destOrd="0" presId="urn:microsoft.com/office/officeart/2008/layout/LinedList"/>
    <dgm:cxn modelId="{FE5556B5-FB7F-5445-9145-AC7D8F3729AA}" type="presParOf" srcId="{6A948232-9FDB-5C41-A018-11791C0CEC98}" destId="{D25ABA64-FE72-FE45-A8CE-220B815D82F5}" srcOrd="1" destOrd="0" presId="urn:microsoft.com/office/officeart/2008/layout/LinedList"/>
    <dgm:cxn modelId="{02848465-3FB3-BA4A-9E23-F2A2C936A58F}" type="presParOf" srcId="{784F8B2A-E816-204D-A942-8C96628618BA}" destId="{9167676F-E462-B342-A470-78435BE37F68}" srcOrd="8" destOrd="0" presId="urn:microsoft.com/office/officeart/2008/layout/LinedList"/>
    <dgm:cxn modelId="{322081AB-7120-7347-814F-A3500EAA9381}" type="presParOf" srcId="{784F8B2A-E816-204D-A942-8C96628618BA}" destId="{921A11CF-8BEF-D447-9D58-4D676AD32286}" srcOrd="9" destOrd="0" presId="urn:microsoft.com/office/officeart/2008/layout/LinedList"/>
    <dgm:cxn modelId="{DFD581A6-91D0-C945-BF0A-855BE1C3DF75}" type="presParOf" srcId="{921A11CF-8BEF-D447-9D58-4D676AD32286}" destId="{C3B95C24-BF56-E243-AF4F-B6FB70ADF15C}" srcOrd="0" destOrd="0" presId="urn:microsoft.com/office/officeart/2008/layout/LinedList"/>
    <dgm:cxn modelId="{CBB160E8-7A10-E243-86D6-0C255D4FBD17}" type="presParOf" srcId="{921A11CF-8BEF-D447-9D58-4D676AD32286}" destId="{A21748E7-DAA2-EE4D-B8B1-9F3A12DB22A4}" srcOrd="1" destOrd="0" presId="urn:microsoft.com/office/officeart/2008/layout/LinedList"/>
  </dgm:cxnLst>
  <dgm:bg>
    <a:solidFill>
      <a:schemeClr val="accent3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A6002-691B-654E-AB3D-03B608AF1417}">
      <dsp:nvSpPr>
        <dsp:cNvPr id="0" name=""/>
        <dsp:cNvSpPr/>
      </dsp:nvSpPr>
      <dsp:spPr>
        <a:xfrm>
          <a:off x="603770" y="643937"/>
          <a:ext cx="4416963" cy="4416963"/>
        </a:xfrm>
        <a:prstGeom prst="blockArc">
          <a:avLst>
            <a:gd name="adj1" fmla="val 12600000"/>
            <a:gd name="adj2" fmla="val 16200000"/>
            <a:gd name="adj3" fmla="val 451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8A6C8-99D3-0B47-94BF-8B96E8A9E0D9}">
      <dsp:nvSpPr>
        <dsp:cNvPr id="0" name=""/>
        <dsp:cNvSpPr/>
      </dsp:nvSpPr>
      <dsp:spPr>
        <a:xfrm>
          <a:off x="603770" y="643937"/>
          <a:ext cx="4416963" cy="4416963"/>
        </a:xfrm>
        <a:prstGeom prst="blockArc">
          <a:avLst>
            <a:gd name="adj1" fmla="val 9000000"/>
            <a:gd name="adj2" fmla="val 12600000"/>
            <a:gd name="adj3" fmla="val 451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7FB2C5-F830-F049-AF21-C8566543ABD5}">
      <dsp:nvSpPr>
        <dsp:cNvPr id="0" name=""/>
        <dsp:cNvSpPr/>
      </dsp:nvSpPr>
      <dsp:spPr>
        <a:xfrm>
          <a:off x="603770" y="643937"/>
          <a:ext cx="4416963" cy="4416963"/>
        </a:xfrm>
        <a:prstGeom prst="blockArc">
          <a:avLst>
            <a:gd name="adj1" fmla="val 5400000"/>
            <a:gd name="adj2" fmla="val 9000000"/>
            <a:gd name="adj3" fmla="val 451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75087-9AAC-DF45-9210-BC24144014F8}">
      <dsp:nvSpPr>
        <dsp:cNvPr id="0" name=""/>
        <dsp:cNvSpPr/>
      </dsp:nvSpPr>
      <dsp:spPr>
        <a:xfrm>
          <a:off x="603770" y="643937"/>
          <a:ext cx="4416963" cy="4416963"/>
        </a:xfrm>
        <a:prstGeom prst="blockArc">
          <a:avLst>
            <a:gd name="adj1" fmla="val 1800000"/>
            <a:gd name="adj2" fmla="val 5400000"/>
            <a:gd name="adj3" fmla="val 451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201F1-6624-0F42-AE15-51E8727F40AC}">
      <dsp:nvSpPr>
        <dsp:cNvPr id="0" name=""/>
        <dsp:cNvSpPr/>
      </dsp:nvSpPr>
      <dsp:spPr>
        <a:xfrm>
          <a:off x="603770" y="643937"/>
          <a:ext cx="4416963" cy="4416963"/>
        </a:xfrm>
        <a:prstGeom prst="blockArc">
          <a:avLst>
            <a:gd name="adj1" fmla="val 19800000"/>
            <a:gd name="adj2" fmla="val 1800000"/>
            <a:gd name="adj3" fmla="val 451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7D516-6C6C-E04F-B4B4-0D9FDBA5D5FA}">
      <dsp:nvSpPr>
        <dsp:cNvPr id="0" name=""/>
        <dsp:cNvSpPr/>
      </dsp:nvSpPr>
      <dsp:spPr>
        <a:xfrm>
          <a:off x="603770" y="643937"/>
          <a:ext cx="4416963" cy="4416963"/>
        </a:xfrm>
        <a:prstGeom prst="blockArc">
          <a:avLst>
            <a:gd name="adj1" fmla="val 16200000"/>
            <a:gd name="adj2" fmla="val 19800000"/>
            <a:gd name="adj3" fmla="val 451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503F3B-D5A4-5E43-9D11-CD238BF48AC1}">
      <dsp:nvSpPr>
        <dsp:cNvPr id="0" name=""/>
        <dsp:cNvSpPr/>
      </dsp:nvSpPr>
      <dsp:spPr>
        <a:xfrm>
          <a:off x="1824086" y="1864253"/>
          <a:ext cx="1976331" cy="19763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Equity</a:t>
          </a:r>
          <a:r>
            <a:rPr lang="en-US" sz="2400" kern="1200" dirty="0" smtClean="0"/>
            <a:t>-minded </a:t>
          </a:r>
          <a:r>
            <a:rPr lang="en-US" sz="2400" kern="1200" dirty="0"/>
            <a:t>Inquiry</a:t>
          </a:r>
        </a:p>
      </dsp:txBody>
      <dsp:txXfrm>
        <a:off x="2113513" y="2153680"/>
        <a:ext cx="1397477" cy="1397477"/>
      </dsp:txXfrm>
    </dsp:sp>
    <dsp:sp modelId="{BCCD9FD2-20B7-4845-91AD-521F8EFD65EC}">
      <dsp:nvSpPr>
        <dsp:cNvPr id="0" name=""/>
        <dsp:cNvSpPr/>
      </dsp:nvSpPr>
      <dsp:spPr>
        <a:xfrm>
          <a:off x="1949232" y="-105"/>
          <a:ext cx="1726038" cy="138769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Problem negotiation</a:t>
          </a:r>
        </a:p>
      </dsp:txBody>
      <dsp:txXfrm>
        <a:off x="2202004" y="203118"/>
        <a:ext cx="1220494" cy="981246"/>
      </dsp:txXfrm>
    </dsp:sp>
    <dsp:sp modelId="{6F9A54E0-980F-BD4A-A7C3-356AF8A92C83}">
      <dsp:nvSpPr>
        <dsp:cNvPr id="0" name=""/>
        <dsp:cNvSpPr/>
      </dsp:nvSpPr>
      <dsp:spPr>
        <a:xfrm>
          <a:off x="3990005" y="1081363"/>
          <a:ext cx="1383431" cy="13834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Co-design</a:t>
          </a:r>
        </a:p>
      </dsp:txBody>
      <dsp:txXfrm>
        <a:off x="4192604" y="1283962"/>
        <a:ext cx="978233" cy="978233"/>
      </dsp:txXfrm>
    </dsp:sp>
    <dsp:sp modelId="{35427EA9-F8BC-7945-95E8-12FCE9AD5800}">
      <dsp:nvSpPr>
        <dsp:cNvPr id="0" name=""/>
        <dsp:cNvSpPr/>
      </dsp:nvSpPr>
      <dsp:spPr>
        <a:xfrm>
          <a:off x="3885466" y="3194748"/>
          <a:ext cx="1592509" cy="1474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Implemen-tation</a:t>
          </a:r>
          <a:endParaRPr lang="en-US" sz="1800" kern="1200" dirty="0"/>
        </a:p>
      </dsp:txBody>
      <dsp:txXfrm>
        <a:off x="4118684" y="3410613"/>
        <a:ext cx="1126073" cy="1042288"/>
      </dsp:txXfrm>
    </dsp:sp>
    <dsp:sp modelId="{DAE9E84E-197C-5E43-9D07-D609E4C71223}">
      <dsp:nvSpPr>
        <dsp:cNvPr id="0" name=""/>
        <dsp:cNvSpPr/>
      </dsp:nvSpPr>
      <dsp:spPr>
        <a:xfrm>
          <a:off x="2120535" y="4319380"/>
          <a:ext cx="1383431" cy="13834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Efficacy</a:t>
          </a:r>
        </a:p>
      </dsp:txBody>
      <dsp:txXfrm>
        <a:off x="2323134" y="4521979"/>
        <a:ext cx="978233" cy="978233"/>
      </dsp:txXfrm>
    </dsp:sp>
    <dsp:sp modelId="{E217EFCD-6F1A-9A44-8990-AF64CE6F4D3B}">
      <dsp:nvSpPr>
        <dsp:cNvPr id="0" name=""/>
        <dsp:cNvSpPr/>
      </dsp:nvSpPr>
      <dsp:spPr>
        <a:xfrm>
          <a:off x="158708" y="3109058"/>
          <a:ext cx="1568147" cy="16453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Translation to different contexts</a:t>
          </a:r>
        </a:p>
      </dsp:txBody>
      <dsp:txXfrm>
        <a:off x="388358" y="3350021"/>
        <a:ext cx="1108847" cy="1163472"/>
      </dsp:txXfrm>
    </dsp:sp>
    <dsp:sp modelId="{30202B60-6026-DF44-9EFE-5A2E5F841B95}">
      <dsp:nvSpPr>
        <dsp:cNvPr id="0" name=""/>
        <dsp:cNvSpPr/>
      </dsp:nvSpPr>
      <dsp:spPr>
        <a:xfrm>
          <a:off x="112529" y="1028502"/>
          <a:ext cx="1660505" cy="14891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Continuous feedback loop</a:t>
          </a:r>
        </a:p>
      </dsp:txBody>
      <dsp:txXfrm>
        <a:off x="355704" y="1246583"/>
        <a:ext cx="1174155" cy="1052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CE3B2-83F1-EC4B-86ED-23EE35345473}">
      <dsp:nvSpPr>
        <dsp:cNvPr id="0" name=""/>
        <dsp:cNvSpPr/>
      </dsp:nvSpPr>
      <dsp:spPr>
        <a:xfrm>
          <a:off x="0" y="1913"/>
          <a:ext cx="78638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14E80D-3ECB-9547-8D5A-06F289BC04FC}">
      <dsp:nvSpPr>
        <dsp:cNvPr id="0" name=""/>
        <dsp:cNvSpPr/>
      </dsp:nvSpPr>
      <dsp:spPr>
        <a:xfrm>
          <a:off x="0" y="1913"/>
          <a:ext cx="1572768" cy="130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Goal 1</a:t>
          </a:r>
          <a:endParaRPr lang="en-US" sz="3600" kern="1200" dirty="0"/>
        </a:p>
      </dsp:txBody>
      <dsp:txXfrm>
        <a:off x="0" y="1913"/>
        <a:ext cx="1572768" cy="1304777"/>
      </dsp:txXfrm>
    </dsp:sp>
    <dsp:sp modelId="{AFEA1481-0A4E-7A4C-8123-4F25EF9AE9B3}">
      <dsp:nvSpPr>
        <dsp:cNvPr id="0" name=""/>
        <dsp:cNvSpPr/>
      </dsp:nvSpPr>
      <dsp:spPr>
        <a:xfrm>
          <a:off x="1690725" y="61163"/>
          <a:ext cx="6173114" cy="1185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Increase access and enrollment for all students with an emphasis on ending racial and other equity gaps</a:t>
          </a:r>
          <a:endParaRPr lang="en-US" sz="2400" b="0" kern="1200" dirty="0"/>
        </a:p>
      </dsp:txBody>
      <dsp:txXfrm>
        <a:off x="1690725" y="61163"/>
        <a:ext cx="6173114" cy="1185003"/>
      </dsp:txXfrm>
    </dsp:sp>
    <dsp:sp modelId="{A1386F1B-F5F3-7F4D-80D5-ABF63D71C571}">
      <dsp:nvSpPr>
        <dsp:cNvPr id="0" name=""/>
        <dsp:cNvSpPr/>
      </dsp:nvSpPr>
      <dsp:spPr>
        <a:xfrm>
          <a:off x="1572768" y="1246166"/>
          <a:ext cx="6291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C159FA-1012-6745-BC8E-5C4852DE7005}">
      <dsp:nvSpPr>
        <dsp:cNvPr id="0" name=""/>
        <dsp:cNvSpPr/>
      </dsp:nvSpPr>
      <dsp:spPr>
        <a:xfrm>
          <a:off x="0" y="1306690"/>
          <a:ext cx="78638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F0C792-F9AB-324C-BB4B-EC414AD0DF3D}">
      <dsp:nvSpPr>
        <dsp:cNvPr id="0" name=""/>
        <dsp:cNvSpPr/>
      </dsp:nvSpPr>
      <dsp:spPr>
        <a:xfrm>
          <a:off x="0" y="1306690"/>
          <a:ext cx="1572768" cy="130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IC Plan</a:t>
          </a:r>
          <a:r>
            <a:rPr lang="en-US" sz="2800" b="1" kern="1200" dirty="0" smtClean="0"/>
            <a:t> </a:t>
          </a:r>
          <a:endParaRPr lang="en-US" sz="2800" kern="1200" dirty="0"/>
        </a:p>
      </dsp:txBody>
      <dsp:txXfrm>
        <a:off x="0" y="1306690"/>
        <a:ext cx="1572768" cy="1304777"/>
      </dsp:txXfrm>
    </dsp:sp>
    <dsp:sp modelId="{D27F58DF-F35D-7B45-A9DD-4F3771A3DB33}">
      <dsp:nvSpPr>
        <dsp:cNvPr id="0" name=""/>
        <dsp:cNvSpPr/>
      </dsp:nvSpPr>
      <dsp:spPr>
        <a:xfrm>
          <a:off x="1690725" y="1327077"/>
          <a:ext cx="6173114" cy="40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 access, enrollment &amp; completion of student pops</a:t>
          </a:r>
          <a:endParaRPr lang="en-US" sz="1800" kern="1200" dirty="0"/>
        </a:p>
      </dsp:txBody>
      <dsp:txXfrm>
        <a:off x="1690725" y="1327077"/>
        <a:ext cx="6173114" cy="407742"/>
      </dsp:txXfrm>
    </dsp:sp>
    <dsp:sp modelId="{7605BB11-C8E9-A145-A51F-D36C5C9FEE3F}">
      <dsp:nvSpPr>
        <dsp:cNvPr id="0" name=""/>
        <dsp:cNvSpPr/>
      </dsp:nvSpPr>
      <dsp:spPr>
        <a:xfrm>
          <a:off x="1572768" y="1734820"/>
          <a:ext cx="6291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536043-75DB-A04A-99CE-F5E0E6FD4320}">
      <dsp:nvSpPr>
        <dsp:cNvPr id="0" name=""/>
        <dsp:cNvSpPr/>
      </dsp:nvSpPr>
      <dsp:spPr>
        <a:xfrm>
          <a:off x="1690725" y="1755208"/>
          <a:ext cx="6173114" cy="40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 systemic policies &amp; processes that shape outcomes </a:t>
          </a:r>
          <a:endParaRPr lang="en-US" sz="1800" kern="1200" dirty="0"/>
        </a:p>
      </dsp:txBody>
      <dsp:txXfrm>
        <a:off x="1690725" y="1755208"/>
        <a:ext cx="6173114" cy="407742"/>
      </dsp:txXfrm>
    </dsp:sp>
    <dsp:sp modelId="{F2E1DD40-819D-A94F-AAE9-198E552E3CCB}">
      <dsp:nvSpPr>
        <dsp:cNvPr id="0" name=""/>
        <dsp:cNvSpPr/>
      </dsp:nvSpPr>
      <dsp:spPr>
        <a:xfrm>
          <a:off x="1572768" y="2162950"/>
          <a:ext cx="6291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CAB5763-22B7-234F-8C9E-7BBFAAD8F225}">
      <dsp:nvSpPr>
        <dsp:cNvPr id="0" name=""/>
        <dsp:cNvSpPr/>
      </dsp:nvSpPr>
      <dsp:spPr>
        <a:xfrm>
          <a:off x="1690725" y="2183338"/>
          <a:ext cx="6173114" cy="40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 systemic inequities &amp; close racial &amp; other equity gaps</a:t>
          </a:r>
          <a:endParaRPr lang="en-US" sz="1800" kern="1200" dirty="0"/>
        </a:p>
      </dsp:txBody>
      <dsp:txXfrm>
        <a:off x="1690725" y="2183338"/>
        <a:ext cx="6173114" cy="407742"/>
      </dsp:txXfrm>
    </dsp:sp>
    <dsp:sp modelId="{E68B54AC-E956-454F-B194-B7645E205632}">
      <dsp:nvSpPr>
        <dsp:cNvPr id="0" name=""/>
        <dsp:cNvSpPr/>
      </dsp:nvSpPr>
      <dsp:spPr>
        <a:xfrm>
          <a:off x="1572768" y="2591081"/>
          <a:ext cx="6291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619FB0-D5CB-F948-8AEB-933B591D3CF8}">
      <dsp:nvSpPr>
        <dsp:cNvPr id="0" name=""/>
        <dsp:cNvSpPr/>
      </dsp:nvSpPr>
      <dsp:spPr>
        <a:xfrm>
          <a:off x="0" y="2611468"/>
          <a:ext cx="78638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413235-62B0-E749-A6B2-D3D116E71D27}">
      <dsp:nvSpPr>
        <dsp:cNvPr id="0" name=""/>
        <dsp:cNvSpPr/>
      </dsp:nvSpPr>
      <dsp:spPr>
        <a:xfrm>
          <a:off x="0" y="2611468"/>
          <a:ext cx="1614451" cy="130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SSC Plan</a:t>
          </a:r>
          <a:endParaRPr lang="en-US" sz="2800" b="0" kern="1200" dirty="0"/>
        </a:p>
      </dsp:txBody>
      <dsp:txXfrm>
        <a:off x="0" y="2611468"/>
        <a:ext cx="1614451" cy="1304777"/>
      </dsp:txXfrm>
    </dsp:sp>
    <dsp:sp modelId="{D32208E0-F801-4649-A5CE-08C1B8F22C4F}">
      <dsp:nvSpPr>
        <dsp:cNvPr id="0" name=""/>
        <dsp:cNvSpPr/>
      </dsp:nvSpPr>
      <dsp:spPr>
        <a:xfrm>
          <a:off x="1718701" y="2641794"/>
          <a:ext cx="6142007" cy="606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Eliminate systemic barriers to ease student transition to CTCs</a:t>
          </a:r>
          <a:endParaRPr lang="en-US" sz="1800" kern="1200" dirty="0"/>
        </a:p>
      </dsp:txBody>
      <dsp:txXfrm>
        <a:off x="1718701" y="2641794"/>
        <a:ext cx="6142007" cy="606517"/>
      </dsp:txXfrm>
    </dsp:sp>
    <dsp:sp modelId="{1AC3F4F7-D3E6-6B40-B5F1-F3DE471C04FC}">
      <dsp:nvSpPr>
        <dsp:cNvPr id="0" name=""/>
        <dsp:cNvSpPr/>
      </dsp:nvSpPr>
      <dsp:spPr>
        <a:xfrm>
          <a:off x="1614451" y="3248311"/>
          <a:ext cx="5559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BEEA2E-871D-EC42-8E4D-7980665CBE7E}">
      <dsp:nvSpPr>
        <dsp:cNvPr id="0" name=""/>
        <dsp:cNvSpPr/>
      </dsp:nvSpPr>
      <dsp:spPr>
        <a:xfrm>
          <a:off x="1718701" y="3278637"/>
          <a:ext cx="5455730" cy="606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CTCs with access to student data to support admission and placement </a:t>
          </a:r>
          <a:endParaRPr lang="en-US" sz="1800" kern="1200" dirty="0"/>
        </a:p>
      </dsp:txBody>
      <dsp:txXfrm>
        <a:off x="1718701" y="3278637"/>
        <a:ext cx="5455730" cy="606517"/>
      </dsp:txXfrm>
    </dsp:sp>
    <dsp:sp modelId="{CF195645-BA69-7A4A-98ED-E7A5A77C955D}">
      <dsp:nvSpPr>
        <dsp:cNvPr id="0" name=""/>
        <dsp:cNvSpPr/>
      </dsp:nvSpPr>
      <dsp:spPr>
        <a:xfrm>
          <a:off x="1614451" y="3885155"/>
          <a:ext cx="5559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60321-2C82-5849-A3EB-F7A90F635031}">
      <dsp:nvSpPr>
        <dsp:cNvPr id="0" name=""/>
        <dsp:cNvSpPr/>
      </dsp:nvSpPr>
      <dsp:spPr>
        <a:xfrm>
          <a:off x="0" y="1873"/>
          <a:ext cx="78045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A00FDA-8650-8C41-A1AA-BFD8F62166CD}">
      <dsp:nvSpPr>
        <dsp:cNvPr id="0" name=""/>
        <dsp:cNvSpPr/>
      </dsp:nvSpPr>
      <dsp:spPr>
        <a:xfrm>
          <a:off x="0" y="1873"/>
          <a:ext cx="1560900" cy="127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Goal 2</a:t>
          </a:r>
          <a:endParaRPr lang="en-US" sz="3600" kern="1200" dirty="0"/>
        </a:p>
      </dsp:txBody>
      <dsp:txXfrm>
        <a:off x="0" y="1873"/>
        <a:ext cx="1560900" cy="1277929"/>
      </dsp:txXfrm>
    </dsp:sp>
    <dsp:sp modelId="{9D2427A9-4F6E-574D-83C7-78B197D40210}">
      <dsp:nvSpPr>
        <dsp:cNvPr id="0" name=""/>
        <dsp:cNvSpPr/>
      </dsp:nvSpPr>
      <dsp:spPr>
        <a:xfrm>
          <a:off x="1677967" y="59904"/>
          <a:ext cx="6126533" cy="116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Increase persistence and completion for all students by ending racial and other equity gaps</a:t>
          </a:r>
          <a:endParaRPr lang="en-US" sz="2400" b="0" kern="1200" dirty="0"/>
        </a:p>
      </dsp:txBody>
      <dsp:txXfrm>
        <a:off x="1677967" y="59904"/>
        <a:ext cx="6126533" cy="1160619"/>
      </dsp:txXfrm>
    </dsp:sp>
    <dsp:sp modelId="{FA76410C-8CCE-4645-85B4-4B8BD20F1864}">
      <dsp:nvSpPr>
        <dsp:cNvPr id="0" name=""/>
        <dsp:cNvSpPr/>
      </dsp:nvSpPr>
      <dsp:spPr>
        <a:xfrm>
          <a:off x="1560900" y="1220523"/>
          <a:ext cx="624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D853FB5-C6BF-DB4D-BE59-58C742A7857A}">
      <dsp:nvSpPr>
        <dsp:cNvPr id="0" name=""/>
        <dsp:cNvSpPr/>
      </dsp:nvSpPr>
      <dsp:spPr>
        <a:xfrm>
          <a:off x="0" y="1279802"/>
          <a:ext cx="78045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6A6EC8-5346-B645-A4FE-939542C3594E}">
      <dsp:nvSpPr>
        <dsp:cNvPr id="0" name=""/>
        <dsp:cNvSpPr/>
      </dsp:nvSpPr>
      <dsp:spPr>
        <a:xfrm>
          <a:off x="0" y="1279802"/>
          <a:ext cx="1560900" cy="127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IC Plan  </a:t>
          </a:r>
          <a:endParaRPr lang="en-US" sz="2800" b="0" kern="1200" dirty="0"/>
        </a:p>
      </dsp:txBody>
      <dsp:txXfrm>
        <a:off x="0" y="1279802"/>
        <a:ext cx="1560900" cy="1277929"/>
      </dsp:txXfrm>
    </dsp:sp>
    <dsp:sp modelId="{F8157BA6-D495-794B-816F-A5EDAFC00653}">
      <dsp:nvSpPr>
        <dsp:cNvPr id="0" name=""/>
        <dsp:cNvSpPr/>
      </dsp:nvSpPr>
      <dsp:spPr>
        <a:xfrm>
          <a:off x="1677967" y="1309504"/>
          <a:ext cx="6126533" cy="59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Identify &amp; implement strategies to support alternative pathways to career goals</a:t>
          </a:r>
          <a:endParaRPr lang="en-US" sz="1800" kern="1200" dirty="0"/>
        </a:p>
      </dsp:txBody>
      <dsp:txXfrm>
        <a:off x="1677967" y="1309504"/>
        <a:ext cx="6126533" cy="594037"/>
      </dsp:txXfrm>
    </dsp:sp>
    <dsp:sp modelId="{B5A7A322-B3A0-9B4E-BD1E-A661CE2F1F68}">
      <dsp:nvSpPr>
        <dsp:cNvPr id="0" name=""/>
        <dsp:cNvSpPr/>
      </dsp:nvSpPr>
      <dsp:spPr>
        <a:xfrm>
          <a:off x="1560900" y="1903542"/>
          <a:ext cx="624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82C3B6A-C6BC-8C42-8B33-C687220862ED}">
      <dsp:nvSpPr>
        <dsp:cNvPr id="0" name=""/>
        <dsp:cNvSpPr/>
      </dsp:nvSpPr>
      <dsp:spPr>
        <a:xfrm>
          <a:off x="1677967" y="1933244"/>
          <a:ext cx="5968039" cy="59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Gather and share best practices demonstrating more equitable results (e.g., English and math pathways)</a:t>
          </a:r>
          <a:endParaRPr lang="en-US" sz="1800" kern="1200" dirty="0"/>
        </a:p>
      </dsp:txBody>
      <dsp:txXfrm>
        <a:off x="1677967" y="1933244"/>
        <a:ext cx="5968039" cy="594037"/>
      </dsp:txXfrm>
    </dsp:sp>
    <dsp:sp modelId="{871CDBD0-6648-4F48-AE37-0ED31419200F}">
      <dsp:nvSpPr>
        <dsp:cNvPr id="0" name=""/>
        <dsp:cNvSpPr/>
      </dsp:nvSpPr>
      <dsp:spPr>
        <a:xfrm>
          <a:off x="1560900" y="2527281"/>
          <a:ext cx="624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7AEA9B-31C0-A04E-9E30-CAB050768287}">
      <dsp:nvSpPr>
        <dsp:cNvPr id="0" name=""/>
        <dsp:cNvSpPr/>
      </dsp:nvSpPr>
      <dsp:spPr>
        <a:xfrm>
          <a:off x="0" y="2557732"/>
          <a:ext cx="78045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EFE0B4-38E1-E948-A5D1-061D77996CAE}">
      <dsp:nvSpPr>
        <dsp:cNvPr id="0" name=""/>
        <dsp:cNvSpPr/>
      </dsp:nvSpPr>
      <dsp:spPr>
        <a:xfrm>
          <a:off x="0" y="2557732"/>
          <a:ext cx="1589710" cy="127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SSC Plan</a:t>
          </a:r>
          <a:endParaRPr lang="en-US" sz="2800" kern="1200" dirty="0"/>
        </a:p>
      </dsp:txBody>
      <dsp:txXfrm>
        <a:off x="0" y="2557732"/>
        <a:ext cx="1589710" cy="1277929"/>
      </dsp:txXfrm>
    </dsp:sp>
    <dsp:sp modelId="{4C922556-93EC-B14E-99D5-FD6F107B7D9F}">
      <dsp:nvSpPr>
        <dsp:cNvPr id="0" name=""/>
        <dsp:cNvSpPr/>
      </dsp:nvSpPr>
      <dsp:spPr>
        <a:xfrm>
          <a:off x="1701062" y="2587433"/>
          <a:ext cx="6100107" cy="59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identify and develop tools and best practices to “onboard” students for career path identification </a:t>
          </a:r>
          <a:endParaRPr lang="en-US" sz="1800" kern="1200" dirty="0"/>
        </a:p>
      </dsp:txBody>
      <dsp:txXfrm>
        <a:off x="1701062" y="2587433"/>
        <a:ext cx="6100107" cy="594037"/>
      </dsp:txXfrm>
    </dsp:sp>
    <dsp:sp modelId="{1E8F4D0E-4A09-AD41-8DAF-77A91CFEEC03}">
      <dsp:nvSpPr>
        <dsp:cNvPr id="0" name=""/>
        <dsp:cNvSpPr/>
      </dsp:nvSpPr>
      <dsp:spPr>
        <a:xfrm>
          <a:off x="1589710" y="3181471"/>
          <a:ext cx="5938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DD85C52-C6B9-6A48-81E3-0888A5A08386}">
      <dsp:nvSpPr>
        <dsp:cNvPr id="0" name=""/>
        <dsp:cNvSpPr/>
      </dsp:nvSpPr>
      <dsp:spPr>
        <a:xfrm>
          <a:off x="1701062" y="3211173"/>
          <a:ext cx="5827386" cy="59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Embed EDI principles in GP by leveraging partnerships between IC, SSC, and EDI committees </a:t>
          </a:r>
          <a:endParaRPr lang="en-US" sz="1800" kern="1200" dirty="0"/>
        </a:p>
      </dsp:txBody>
      <dsp:txXfrm>
        <a:off x="1701062" y="3211173"/>
        <a:ext cx="5827386" cy="594037"/>
      </dsp:txXfrm>
    </dsp:sp>
    <dsp:sp modelId="{39D2C4DC-9EA9-E244-9213-1036A228335C}">
      <dsp:nvSpPr>
        <dsp:cNvPr id="0" name=""/>
        <dsp:cNvSpPr/>
      </dsp:nvSpPr>
      <dsp:spPr>
        <a:xfrm>
          <a:off x="1589710" y="3805210"/>
          <a:ext cx="59387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AA443-6CE5-2840-ADD9-C98F43190F52}">
      <dsp:nvSpPr>
        <dsp:cNvPr id="0" name=""/>
        <dsp:cNvSpPr/>
      </dsp:nvSpPr>
      <dsp:spPr>
        <a:xfrm>
          <a:off x="0" y="1893"/>
          <a:ext cx="784481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C2AA71-C92E-794C-BBCE-72072114C12E}">
      <dsp:nvSpPr>
        <dsp:cNvPr id="0" name=""/>
        <dsp:cNvSpPr/>
      </dsp:nvSpPr>
      <dsp:spPr>
        <a:xfrm>
          <a:off x="0" y="1893"/>
          <a:ext cx="1568963" cy="129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Goal 3</a:t>
          </a:r>
          <a:endParaRPr lang="en-US" sz="3600" kern="1200" dirty="0"/>
        </a:p>
      </dsp:txBody>
      <dsp:txXfrm>
        <a:off x="0" y="1893"/>
        <a:ext cx="1568963" cy="1291353"/>
      </dsp:txXfrm>
    </dsp:sp>
    <dsp:sp modelId="{AAB376FD-8203-854F-997A-2F82B23DC143}">
      <dsp:nvSpPr>
        <dsp:cNvPr id="0" name=""/>
        <dsp:cNvSpPr/>
      </dsp:nvSpPr>
      <dsp:spPr>
        <a:xfrm>
          <a:off x="1686635" y="60534"/>
          <a:ext cx="6158181" cy="1172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Intentionally integrate equity, diversity, and inclusion/inclusive excellence at every level of decision-making </a:t>
          </a:r>
          <a:endParaRPr lang="en-US" sz="2400" b="0" kern="1200" dirty="0"/>
        </a:p>
      </dsp:txBody>
      <dsp:txXfrm>
        <a:off x="1686635" y="60534"/>
        <a:ext cx="6158181" cy="1172811"/>
      </dsp:txXfrm>
    </dsp:sp>
    <dsp:sp modelId="{F5FA8657-C928-4347-817B-DE470EC776D8}">
      <dsp:nvSpPr>
        <dsp:cNvPr id="0" name=""/>
        <dsp:cNvSpPr/>
      </dsp:nvSpPr>
      <dsp:spPr>
        <a:xfrm>
          <a:off x="1568963" y="1233345"/>
          <a:ext cx="62758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835C6D7-58EC-A342-A231-373A5BFE9964}">
      <dsp:nvSpPr>
        <dsp:cNvPr id="0" name=""/>
        <dsp:cNvSpPr/>
      </dsp:nvSpPr>
      <dsp:spPr>
        <a:xfrm>
          <a:off x="0" y="1293246"/>
          <a:ext cx="784481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7A5FA1-E80C-EA4C-9FEA-AEEDE52558D8}">
      <dsp:nvSpPr>
        <dsp:cNvPr id="0" name=""/>
        <dsp:cNvSpPr/>
      </dsp:nvSpPr>
      <dsp:spPr>
        <a:xfrm>
          <a:off x="0" y="1293246"/>
          <a:ext cx="1568963" cy="129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IC Plan  </a:t>
          </a:r>
          <a:endParaRPr lang="en-US" sz="2800" b="0" kern="1200" dirty="0"/>
        </a:p>
      </dsp:txBody>
      <dsp:txXfrm>
        <a:off x="0" y="1293246"/>
        <a:ext cx="1568963" cy="1291353"/>
      </dsp:txXfrm>
    </dsp:sp>
    <dsp:sp modelId="{3CFD4A6B-4285-1D45-9376-2E5C1DBEA6D5}">
      <dsp:nvSpPr>
        <dsp:cNvPr id="0" name=""/>
        <dsp:cNvSpPr/>
      </dsp:nvSpPr>
      <dsp:spPr>
        <a:xfrm>
          <a:off x="1686635" y="1323260"/>
          <a:ext cx="6158181" cy="60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Implement enabling technologies to increase accessibility and affordability for all students </a:t>
          </a:r>
          <a:endParaRPr lang="en-US" sz="1800" kern="1200" dirty="0"/>
        </a:p>
      </dsp:txBody>
      <dsp:txXfrm>
        <a:off x="1686635" y="1323260"/>
        <a:ext cx="6158181" cy="600277"/>
      </dsp:txXfrm>
    </dsp:sp>
    <dsp:sp modelId="{25EE20CB-543F-6C41-B890-4E7FF593836E}">
      <dsp:nvSpPr>
        <dsp:cNvPr id="0" name=""/>
        <dsp:cNvSpPr/>
      </dsp:nvSpPr>
      <dsp:spPr>
        <a:xfrm>
          <a:off x="1568963" y="1923538"/>
          <a:ext cx="62758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245970-1E30-2342-BBEE-F1FB93CC4A17}">
      <dsp:nvSpPr>
        <dsp:cNvPr id="0" name=""/>
        <dsp:cNvSpPr/>
      </dsp:nvSpPr>
      <dsp:spPr>
        <a:xfrm>
          <a:off x="1686635" y="1953552"/>
          <a:ext cx="6158181" cy="60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Create resource guide to share transformative changes </a:t>
          </a:r>
          <a:endParaRPr lang="en-US" sz="1800" kern="1200" dirty="0"/>
        </a:p>
      </dsp:txBody>
      <dsp:txXfrm>
        <a:off x="1686635" y="1953552"/>
        <a:ext cx="6158181" cy="600277"/>
      </dsp:txXfrm>
    </dsp:sp>
    <dsp:sp modelId="{598CDCDC-B9BD-4845-AE4E-482E80FAFF7B}">
      <dsp:nvSpPr>
        <dsp:cNvPr id="0" name=""/>
        <dsp:cNvSpPr/>
      </dsp:nvSpPr>
      <dsp:spPr>
        <a:xfrm>
          <a:off x="1568963" y="2553829"/>
          <a:ext cx="62758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96267A-1A38-754D-BD8F-D7A57C9E4B20}">
      <dsp:nvSpPr>
        <dsp:cNvPr id="0" name=""/>
        <dsp:cNvSpPr/>
      </dsp:nvSpPr>
      <dsp:spPr>
        <a:xfrm>
          <a:off x="0" y="2584600"/>
          <a:ext cx="784481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B90339-C209-2C4E-82E3-51EAEB1F17FF}">
      <dsp:nvSpPr>
        <dsp:cNvPr id="0" name=""/>
        <dsp:cNvSpPr/>
      </dsp:nvSpPr>
      <dsp:spPr>
        <a:xfrm>
          <a:off x="0" y="2584600"/>
          <a:ext cx="1568963" cy="129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SSC Plan</a:t>
          </a:r>
          <a:endParaRPr lang="en-US" sz="2800" kern="1200" dirty="0"/>
        </a:p>
      </dsp:txBody>
      <dsp:txXfrm>
        <a:off x="0" y="2584600"/>
        <a:ext cx="1568963" cy="1291353"/>
      </dsp:txXfrm>
    </dsp:sp>
    <dsp:sp modelId="{2A4DC045-3D77-894A-BA9A-E5EC0A48E595}">
      <dsp:nvSpPr>
        <dsp:cNvPr id="0" name=""/>
        <dsp:cNvSpPr/>
      </dsp:nvSpPr>
      <dsp:spPr>
        <a:xfrm>
          <a:off x="1686635" y="2643240"/>
          <a:ext cx="6158181" cy="1172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Embed EDI throughout different council work plans </a:t>
          </a:r>
          <a:endParaRPr lang="en-US" sz="1800" kern="1200" dirty="0"/>
        </a:p>
      </dsp:txBody>
      <dsp:txXfrm>
        <a:off x="1686635" y="2643240"/>
        <a:ext cx="6158181" cy="1172811"/>
      </dsp:txXfrm>
    </dsp:sp>
    <dsp:sp modelId="{597F87A7-67D7-6F43-81F6-86BE551E73F9}">
      <dsp:nvSpPr>
        <dsp:cNvPr id="0" name=""/>
        <dsp:cNvSpPr/>
      </dsp:nvSpPr>
      <dsp:spPr>
        <a:xfrm>
          <a:off x="1568963" y="3816051"/>
          <a:ext cx="62758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234D6-D987-EC4D-ADDD-A772AD8388D6}">
      <dsp:nvSpPr>
        <dsp:cNvPr id="0" name=""/>
        <dsp:cNvSpPr/>
      </dsp:nvSpPr>
      <dsp:spPr>
        <a:xfrm>
          <a:off x="0" y="422"/>
          <a:ext cx="760306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5FCF1B-D851-A54A-8A82-1326448B1C4A}">
      <dsp:nvSpPr>
        <dsp:cNvPr id="0" name=""/>
        <dsp:cNvSpPr/>
      </dsp:nvSpPr>
      <dsp:spPr>
        <a:xfrm>
          <a:off x="0" y="422"/>
          <a:ext cx="7603069" cy="101323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indent="-45720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1. </a:t>
          </a:r>
          <a:r>
            <a:rPr lang="en-US" sz="2000" b="0" kern="1200" dirty="0" smtClean="0">
              <a:solidFill>
                <a:srgbClr val="000000"/>
              </a:solidFill>
            </a:rPr>
            <a:t>Clarity in language, goals, &amp; measures is vital to effective equitable practices.</a:t>
          </a:r>
          <a:endParaRPr lang="en-US" sz="2000" b="0" kern="1200" dirty="0">
            <a:solidFill>
              <a:srgbClr val="000000"/>
            </a:solidFill>
          </a:endParaRPr>
        </a:p>
      </dsp:txBody>
      <dsp:txXfrm>
        <a:off x="0" y="422"/>
        <a:ext cx="7603069" cy="1013238"/>
      </dsp:txXfrm>
    </dsp:sp>
    <dsp:sp modelId="{E425AD97-F1E1-9E4A-A365-D3DF313FA20F}">
      <dsp:nvSpPr>
        <dsp:cNvPr id="0" name=""/>
        <dsp:cNvSpPr/>
      </dsp:nvSpPr>
      <dsp:spPr>
        <a:xfrm>
          <a:off x="0" y="1013661"/>
          <a:ext cx="760306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2CCD88-84D7-E945-8391-5BE2E4C9EA04}">
      <dsp:nvSpPr>
        <dsp:cNvPr id="0" name=""/>
        <dsp:cNvSpPr/>
      </dsp:nvSpPr>
      <dsp:spPr>
        <a:xfrm>
          <a:off x="0" y="1013661"/>
          <a:ext cx="7603069" cy="755268"/>
        </a:xfrm>
        <a:prstGeom prst="rect">
          <a:avLst/>
        </a:prstGeom>
        <a:solidFill>
          <a:srgbClr val="B6DDE8"/>
        </a:solidFill>
        <a:ln>
          <a:solidFill>
            <a:srgbClr val="FFFFFF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2. </a:t>
          </a:r>
          <a:r>
            <a:rPr lang="en-US" sz="2000" b="0" kern="1200" dirty="0" smtClean="0">
              <a:solidFill>
                <a:srgbClr val="000000"/>
              </a:solidFill>
            </a:rPr>
            <a:t>‘Equity-mindedness’ should be the guiding paradigm for language &amp; action.</a:t>
          </a:r>
          <a:endParaRPr lang="en-US" sz="2000" b="0" kern="1200" dirty="0">
            <a:solidFill>
              <a:srgbClr val="000000"/>
            </a:solidFill>
          </a:endParaRPr>
        </a:p>
      </dsp:txBody>
      <dsp:txXfrm>
        <a:off x="0" y="1013661"/>
        <a:ext cx="7603069" cy="755268"/>
      </dsp:txXfrm>
    </dsp:sp>
    <dsp:sp modelId="{D486AAA5-9D37-1C42-B6B1-2D072401CB0A}">
      <dsp:nvSpPr>
        <dsp:cNvPr id="0" name=""/>
        <dsp:cNvSpPr/>
      </dsp:nvSpPr>
      <dsp:spPr>
        <a:xfrm>
          <a:off x="0" y="1768929"/>
          <a:ext cx="760306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D2361A-3CF7-424D-B569-9A4E952C7126}">
      <dsp:nvSpPr>
        <dsp:cNvPr id="0" name=""/>
        <dsp:cNvSpPr/>
      </dsp:nvSpPr>
      <dsp:spPr>
        <a:xfrm>
          <a:off x="0" y="1768929"/>
          <a:ext cx="7603069" cy="1013238"/>
        </a:xfrm>
        <a:prstGeom prst="rect">
          <a:avLst/>
        </a:prstGeom>
        <a:solidFill>
          <a:srgbClr val="B6DDE8"/>
        </a:solidFill>
        <a:ln>
          <a:solidFill>
            <a:srgbClr val="FFFFFF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3. </a:t>
          </a:r>
          <a:r>
            <a:rPr lang="en-US" sz="2000" b="0" kern="1200" dirty="0" smtClean="0">
              <a:solidFill>
                <a:srgbClr val="000000"/>
              </a:solidFill>
            </a:rPr>
            <a:t>Equitable practice &amp; policies are designed to accommodate differences in the contexts of student’s learning– not to treat all students the same.</a:t>
          </a:r>
          <a:endParaRPr lang="en-US" sz="2000" b="0" kern="1200" dirty="0">
            <a:solidFill>
              <a:srgbClr val="000000"/>
            </a:solidFill>
          </a:endParaRPr>
        </a:p>
      </dsp:txBody>
      <dsp:txXfrm>
        <a:off x="0" y="1768929"/>
        <a:ext cx="7603069" cy="1013238"/>
      </dsp:txXfrm>
    </dsp:sp>
    <dsp:sp modelId="{018707DB-B504-574B-A979-92893ED5B7B2}">
      <dsp:nvSpPr>
        <dsp:cNvPr id="0" name=""/>
        <dsp:cNvSpPr/>
      </dsp:nvSpPr>
      <dsp:spPr>
        <a:xfrm>
          <a:off x="0" y="2782168"/>
          <a:ext cx="760306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DDB560-1C8E-B84B-A4C5-8C0BAE45EEED}">
      <dsp:nvSpPr>
        <dsp:cNvPr id="0" name=""/>
        <dsp:cNvSpPr/>
      </dsp:nvSpPr>
      <dsp:spPr>
        <a:xfrm>
          <a:off x="0" y="2782168"/>
          <a:ext cx="7603069" cy="1013238"/>
        </a:xfrm>
        <a:prstGeom prst="rect">
          <a:avLst/>
        </a:prstGeom>
        <a:solidFill>
          <a:srgbClr val="B6DDE8"/>
        </a:solidFill>
        <a:ln>
          <a:solidFill>
            <a:srgbClr val="FFFFFF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4. </a:t>
          </a:r>
          <a:r>
            <a:rPr lang="en-US" sz="2000" b="0" kern="1200" dirty="0" smtClean="0">
              <a:solidFill>
                <a:srgbClr val="000000"/>
              </a:solidFill>
            </a:rPr>
            <a:t>Enacting equity requires a continual process of learning, disaggregating data, &amp; questioning assumptions about relevance &amp; effectiveness.</a:t>
          </a:r>
          <a:endParaRPr lang="en-US" sz="2000" b="0" kern="1200" dirty="0">
            <a:solidFill>
              <a:srgbClr val="000000"/>
            </a:solidFill>
          </a:endParaRPr>
        </a:p>
      </dsp:txBody>
      <dsp:txXfrm>
        <a:off x="0" y="2782168"/>
        <a:ext cx="7603069" cy="1013238"/>
      </dsp:txXfrm>
    </dsp:sp>
    <dsp:sp modelId="{9167676F-E462-B342-A470-78435BE37F68}">
      <dsp:nvSpPr>
        <dsp:cNvPr id="0" name=""/>
        <dsp:cNvSpPr/>
      </dsp:nvSpPr>
      <dsp:spPr>
        <a:xfrm>
          <a:off x="0" y="3795406"/>
          <a:ext cx="760306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B95C24-BF56-E243-AF4F-B6FB70ADF15C}">
      <dsp:nvSpPr>
        <dsp:cNvPr id="0" name=""/>
        <dsp:cNvSpPr/>
      </dsp:nvSpPr>
      <dsp:spPr>
        <a:xfrm>
          <a:off x="0" y="3795406"/>
          <a:ext cx="7603069" cy="1013238"/>
        </a:xfrm>
        <a:prstGeom prst="rect">
          <a:avLst/>
        </a:prstGeom>
        <a:solidFill>
          <a:srgbClr val="B6DDE8"/>
        </a:solidFill>
        <a:ln>
          <a:solidFill>
            <a:srgbClr val="FFFFFF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5. </a:t>
          </a:r>
          <a:r>
            <a:rPr lang="en-US" sz="2000" b="0" kern="1200" dirty="0" smtClean="0">
              <a:solidFill>
                <a:srgbClr val="000000"/>
              </a:solidFill>
            </a:rPr>
            <a:t>Equity must be enacted as a pervasive institution- &amp; system-wide principle.</a:t>
          </a:r>
          <a:endParaRPr lang="en-US" sz="2000" b="0" kern="1200" dirty="0">
            <a:solidFill>
              <a:srgbClr val="000000"/>
            </a:solidFill>
          </a:endParaRPr>
        </a:p>
      </dsp:txBody>
      <dsp:txXfrm>
        <a:off x="0" y="3795406"/>
        <a:ext cx="7603069" cy="1013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C7F26-36A3-A844-B268-6539C7ED8099}" type="datetimeFigureOut">
              <a:rPr lang="en-US" smtClean="0"/>
              <a:t>7/6/19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DFF8C-378D-CB4F-833E-4AE54706F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an example of one.  Problem-solution congruence is on of the most important </a:t>
            </a:r>
            <a:r>
              <a:rPr lang="en-US" dirty="0" err="1"/>
              <a:t>concpets</a:t>
            </a:r>
            <a:r>
              <a:rPr lang="en-US" dirty="0"/>
              <a:t>. How are we defining the problem?</a:t>
            </a:r>
          </a:p>
          <a:p>
            <a:endParaRPr lang="en-US" dirty="0"/>
          </a:p>
          <a:p>
            <a:r>
              <a:rPr lang="en-US" dirty="0"/>
              <a:t>This approach is about understanding a learning trajectory and drawing from improvement science to continue building and iterating</a:t>
            </a:r>
          </a:p>
          <a:p>
            <a:endParaRPr lang="en-US" dirty="0"/>
          </a:p>
          <a:p>
            <a:r>
              <a:rPr lang="en-US" dirty="0"/>
              <a:t>I’d like to move on to how we created an initiative at the UW.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039EA-9A7B-3443-83B1-036F61D3BB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7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DFF8C-378D-CB4F-833E-4AE54706F5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DFF8C-378D-CB4F-833E-4AE54706F5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7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DFF8C-378D-CB4F-833E-4AE54706F5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DFF8C-378D-CB4F-833E-4AE54706F5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7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E0F8B2-527A-0B42-879E-AFA77537AA4B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1375D9-3D6A-AE44-8DD9-C894D5C89F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WA CTC </a:t>
            </a:r>
            <a:r>
              <a:rPr lang="en-US" dirty="0"/>
              <a:t>E</a:t>
            </a:r>
            <a:r>
              <a:rPr lang="en-US" dirty="0" smtClean="0"/>
              <a:t>quity-minded leadership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Lott &amp; Debra Bragg, </a:t>
            </a:r>
            <a:r>
              <a:rPr lang="en-US" dirty="0" smtClean="0"/>
              <a:t>July </a:t>
            </a:r>
            <a:r>
              <a:rPr lang="en-US" dirty="0" smtClean="0"/>
              <a:t>10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0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Commission plans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578030"/>
              </p:ext>
            </p:extLst>
          </p:nvPr>
        </p:nvGraphicFramePr>
        <p:xfrm>
          <a:off x="822959" y="1100627"/>
          <a:ext cx="7844817" cy="3877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787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51" y="365760"/>
            <a:ext cx="8466201" cy="548640"/>
          </a:xfrm>
        </p:spPr>
        <p:txBody>
          <a:bodyPr/>
          <a:lstStyle/>
          <a:p>
            <a:r>
              <a:rPr lang="en-US" sz="4000" dirty="0" smtClean="0"/>
              <a:t>Commission plans seek to: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84854"/>
            <a:ext cx="7723871" cy="3579849"/>
          </a:xfrm>
        </p:spPr>
        <p:txBody>
          <a:bodyPr>
            <a:noAutofit/>
          </a:bodyPr>
          <a:lstStyle/>
          <a:p>
            <a:pPr marL="342900" lvl="3" indent="-342900">
              <a:spcBef>
                <a:spcPts val="900"/>
              </a:spcBef>
            </a:pPr>
            <a:r>
              <a:rPr lang="en-US" sz="2400" dirty="0" smtClean="0"/>
              <a:t>Identify and remove systemic </a:t>
            </a:r>
            <a:r>
              <a:rPr lang="en-US" sz="2400" dirty="0"/>
              <a:t>inequities </a:t>
            </a:r>
          </a:p>
          <a:p>
            <a:pPr marL="342900" lvl="3" indent="-342900">
              <a:spcBef>
                <a:spcPts val="900"/>
              </a:spcBef>
            </a:pPr>
            <a:r>
              <a:rPr lang="en-US" sz="2400" dirty="0" smtClean="0"/>
              <a:t>Close racial </a:t>
            </a:r>
            <a:r>
              <a:rPr lang="en-US" sz="2400" dirty="0"/>
              <a:t>and </a:t>
            </a:r>
            <a:r>
              <a:rPr lang="en-US" sz="2400" dirty="0" smtClean="0"/>
              <a:t>other equity gaps </a:t>
            </a:r>
          </a:p>
          <a:p>
            <a:pPr marL="342900" lvl="3" indent="-342900">
              <a:spcBef>
                <a:spcPts val="900"/>
              </a:spcBef>
            </a:pPr>
            <a:r>
              <a:rPr lang="en-US" sz="2400" dirty="0"/>
              <a:t>I</a:t>
            </a:r>
            <a:r>
              <a:rPr lang="en-US" sz="2400" dirty="0" smtClean="0"/>
              <a:t>mplement “equity-mindedness” in multiple ways</a:t>
            </a:r>
          </a:p>
          <a:p>
            <a:pPr marL="342900" lvl="3" indent="-342900">
              <a:spcBef>
                <a:spcPts val="900"/>
              </a:spcBef>
            </a:pPr>
            <a:r>
              <a:rPr lang="en-US" sz="2400" dirty="0"/>
              <a:t>Share promising practices </a:t>
            </a:r>
            <a:r>
              <a:rPr lang="en-US" sz="2400" dirty="0" smtClean="0"/>
              <a:t>to create more </a:t>
            </a:r>
            <a:r>
              <a:rPr lang="en-US" sz="2400" dirty="0"/>
              <a:t>equitable guided pathways</a:t>
            </a:r>
          </a:p>
          <a:p>
            <a:pPr marL="342900" lvl="3" indent="-342900">
              <a:spcBef>
                <a:spcPts val="900"/>
              </a:spcBef>
            </a:pPr>
            <a:r>
              <a:rPr lang="en-US" sz="2400" dirty="0" smtClean="0"/>
              <a:t>Address misalignment between plans and principles – e.g., “community </a:t>
            </a:r>
            <a:r>
              <a:rPr lang="en-US" sz="2400" dirty="0"/>
              <a:t>and industry workforce and economic </a:t>
            </a:r>
            <a:r>
              <a:rPr lang="en-US" sz="2400" dirty="0" smtClean="0"/>
              <a:t>needs”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694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Closing Equity Gaps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7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49552" y="2847374"/>
            <a:ext cx="3807779" cy="3324687"/>
          </a:xfrm>
        </p:spPr>
        <p:txBody>
          <a:bodyPr>
            <a:normAutofit lnSpcReduction="10000"/>
          </a:bodyPr>
          <a:lstStyle/>
          <a:p>
            <a:pPr marL="0" indent="0" algn="ctr"/>
            <a:r>
              <a:rPr lang="en-US" sz="4400" dirty="0" smtClean="0"/>
              <a:t>How does your college identify &amp; define racial and other equity gaps?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899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26" y="230293"/>
            <a:ext cx="8064949" cy="548640"/>
          </a:xfrm>
        </p:spPr>
        <p:txBody>
          <a:bodyPr/>
          <a:lstStyle/>
          <a:p>
            <a:r>
              <a:rPr lang="en-US" sz="3200" dirty="0" smtClean="0"/>
              <a:t>Chart 2. gaps in student outcomes in the year after leaving a CTC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833080"/>
              </p:ext>
            </p:extLst>
          </p:nvPr>
        </p:nvGraphicFramePr>
        <p:xfrm>
          <a:off x="794834" y="1150409"/>
          <a:ext cx="7521575" cy="395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55622" y="5744394"/>
            <a:ext cx="411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Why Focus on Equity?  </a:t>
            </a:r>
          </a:p>
          <a:p>
            <a:r>
              <a:rPr lang="en-US" dirty="0" smtClean="0"/>
              <a:t>SBCTC Research Brief No. 18-5 (2018)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3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/>
              <a:t>sMALL</a:t>
            </a:r>
            <a:r>
              <a:rPr lang="en-US" sz="4000" dirty="0" smtClean="0"/>
              <a:t> GROUP </a:t>
            </a:r>
            <a:r>
              <a:rPr lang="en-US" sz="4000" dirty="0" err="1" smtClean="0"/>
              <a:t>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20761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How does your college identify and measure racial and other equity gaps?</a:t>
            </a:r>
          </a:p>
          <a:p>
            <a:pPr lvl="4">
              <a:spcBef>
                <a:spcPts val="1500"/>
              </a:spcBef>
              <a:buFont typeface="Arial"/>
              <a:buChar char="•"/>
            </a:pPr>
            <a:r>
              <a:rPr lang="en-US" sz="2800" dirty="0" smtClean="0"/>
              <a:t>What data are used?</a:t>
            </a:r>
          </a:p>
          <a:p>
            <a:pPr lvl="4">
              <a:spcBef>
                <a:spcPts val="1500"/>
              </a:spcBef>
              <a:buFont typeface="Arial"/>
              <a:buChar char="•"/>
            </a:pPr>
            <a:r>
              <a:rPr lang="en-US" sz="2800" dirty="0" smtClean="0"/>
              <a:t>What comparisons are made?</a:t>
            </a:r>
            <a:endParaRPr lang="en-US" sz="2800" dirty="0"/>
          </a:p>
          <a:p>
            <a:pPr lvl="4">
              <a:spcBef>
                <a:spcPts val="1500"/>
              </a:spcBef>
              <a:buFont typeface="Arial"/>
              <a:buChar char="•"/>
            </a:pPr>
            <a:r>
              <a:rPr lang="en-US" sz="2800" dirty="0" smtClean="0"/>
              <a:t>What gaps prompt immediate action?</a:t>
            </a:r>
          </a:p>
        </p:txBody>
      </p:sp>
    </p:spTree>
    <p:extLst>
      <p:ext uri="{BB962C8B-B14F-4D97-AF65-F5344CB8AC3E}">
        <p14:creationId xmlns:p14="http://schemas.microsoft.com/office/powerpoint/2010/main" val="279068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did you learn about equity gaps?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62653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Small groups share 1 or 2 major points shared and learned about closing equity gaps: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45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45347" y="1528677"/>
            <a:ext cx="6254779" cy="1207509"/>
          </a:xfrm>
        </p:spPr>
        <p:txBody>
          <a:bodyPr/>
          <a:lstStyle/>
          <a:p>
            <a:r>
              <a:rPr lang="en-US" sz="4000" dirty="0" smtClean="0"/>
              <a:t>Equity-minded exercise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500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3038761"/>
            <a:ext cx="3807779" cy="3324687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4000" dirty="0" smtClean="0"/>
              <a:t>What does it mean to be equity-minded?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945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16240" cy="548640"/>
          </a:xfrm>
        </p:spPr>
        <p:txBody>
          <a:bodyPr/>
          <a:lstStyle/>
          <a:p>
            <a:r>
              <a:rPr lang="en-US" sz="3600" dirty="0" smtClean="0"/>
              <a:t>Definition of Equity</a:t>
            </a:r>
            <a:r>
              <a:rPr lang="en-US" sz="3600" dirty="0"/>
              <a:t>-Mindedness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22361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800" b="0" dirty="0"/>
              <a:t>“A state of awareness of how structures, policies, cultural norms, practices, and other ways of thinking and knowing that appear to be race-neutral may in fact negatively affect individuals and groups of people.” </a:t>
            </a:r>
          </a:p>
          <a:p>
            <a:pPr marL="0" indent="0" algn="r">
              <a:spcBef>
                <a:spcPts val="1968"/>
              </a:spcBef>
            </a:pPr>
            <a:r>
              <a:rPr lang="en-US" sz="2400" b="0" dirty="0"/>
              <a:t>(Dowd &amp; </a:t>
            </a:r>
            <a:r>
              <a:rPr lang="en-US" sz="2400" b="0" dirty="0" err="1"/>
              <a:t>Bensimon</a:t>
            </a:r>
            <a:r>
              <a:rPr lang="en-US" sz="2400" b="0" dirty="0"/>
              <a:t>, 2014)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667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Workshop 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34456"/>
            <a:ext cx="7945604" cy="357984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b="0" dirty="0" smtClean="0"/>
              <a:t>Learn how the commission plans are aligned and integrated with the new guided pathways equity principles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Develop clearer and deeper understanding of what we mean by “equity-mindedness” and “equitable guided pathways”</a:t>
            </a:r>
          </a:p>
          <a:p>
            <a:pPr>
              <a:buFont typeface="Arial"/>
              <a:buChar char="•"/>
            </a:pPr>
            <a:r>
              <a:rPr lang="en-US" sz="2400" b="0" dirty="0"/>
              <a:t>S</a:t>
            </a:r>
            <a:r>
              <a:rPr lang="en-US" sz="2400" b="0" dirty="0" smtClean="0"/>
              <a:t>hare ideas and opportunities to implement more equitable guided pathways</a:t>
            </a:r>
          </a:p>
        </p:txBody>
      </p:sp>
    </p:spTree>
    <p:extLst>
      <p:ext uri="{BB962C8B-B14F-4D97-AF65-F5344CB8AC3E}">
        <p14:creationId xmlns:p14="http://schemas.microsoft.com/office/powerpoint/2010/main" val="1720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005254" y="2274150"/>
            <a:ext cx="5096939" cy="548640"/>
          </a:xfrm>
        </p:spPr>
        <p:txBody>
          <a:bodyPr/>
          <a:lstStyle/>
          <a:p>
            <a:pPr algn="ctr"/>
            <a:r>
              <a:rPr lang="en-US" dirty="0" smtClean="0"/>
              <a:t>Five Principles for Creating Equity by Design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6573130"/>
              </p:ext>
            </p:extLst>
          </p:nvPr>
        </p:nvGraphicFramePr>
        <p:xfrm>
          <a:off x="1270000" y="169333"/>
          <a:ext cx="7603069" cy="480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84400" y="5096940"/>
            <a:ext cx="682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https</a:t>
            </a:r>
            <a:r>
              <a:rPr lang="en-US" sz="1600" dirty="0"/>
              <a:t>://</a:t>
            </a:r>
            <a:r>
              <a:rPr lang="en-US" sz="1600" dirty="0" err="1"/>
              <a:t>www.aacu.org</a:t>
            </a:r>
            <a:r>
              <a:rPr lang="en-US" sz="1600" dirty="0"/>
              <a:t>/sites/default/files/</a:t>
            </a:r>
            <a:r>
              <a:rPr lang="en-US" sz="1600" dirty="0" err="1"/>
              <a:t>CUE_equity_design_principles.pdf</a:t>
            </a:r>
            <a:r>
              <a:rPr lang="en-US" sz="1600" dirty="0" smtClean="0"/>
              <a:t>,</a:t>
            </a:r>
            <a:r>
              <a:rPr lang="en-US" sz="1600" dirty="0"/>
              <a:t> Center on Urban Education (CUE), (2015). </a:t>
            </a:r>
            <a:endParaRPr lang="en-US" sz="1600" i="1" dirty="0"/>
          </a:p>
          <a:p>
            <a:pPr algn="r"/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633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Small group 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b="0" dirty="0" smtClean="0"/>
              <a:t>Review and discuss the </a:t>
            </a:r>
            <a:r>
              <a:rPr lang="en-US" sz="2400" b="0" i="1" dirty="0" smtClean="0"/>
              <a:t>Five Principles for Creating Equity by Design </a:t>
            </a:r>
            <a:r>
              <a:rPr lang="en-US" sz="2400" b="0" dirty="0"/>
              <a:t>h</a:t>
            </a:r>
            <a:r>
              <a:rPr lang="en-US" sz="2400" b="0" dirty="0" smtClean="0"/>
              <a:t>andout.</a:t>
            </a:r>
          </a:p>
          <a:p>
            <a:pPr lvl="3"/>
            <a:r>
              <a:rPr lang="en-US" sz="2400" dirty="0" smtClean="0"/>
              <a:t>What stands out as most important to understanding equity-mindedness?</a:t>
            </a:r>
          </a:p>
          <a:p>
            <a:pPr lvl="3"/>
            <a:endParaRPr lang="en-US" sz="2400" dirty="0"/>
          </a:p>
          <a:p>
            <a:pPr marL="466344" lvl="1" indent="-457200">
              <a:buFont typeface="+mj-lt"/>
              <a:buAutoNum type="arabicPeriod" startAt="2"/>
            </a:pPr>
            <a:r>
              <a:rPr lang="en-US" sz="2400" dirty="0" smtClean="0"/>
              <a:t>Compare the </a:t>
            </a:r>
            <a:r>
              <a:rPr lang="en-US" sz="2400" i="1" dirty="0" smtClean="0"/>
              <a:t>Equity by Design </a:t>
            </a:r>
            <a:r>
              <a:rPr lang="en-US" sz="2400" dirty="0" smtClean="0"/>
              <a:t>principles to our </a:t>
            </a:r>
            <a:r>
              <a:rPr lang="en-US" sz="2400" i="1" dirty="0" smtClean="0"/>
              <a:t>Guided Pathways Equity Guiding Principles</a:t>
            </a:r>
            <a:r>
              <a:rPr lang="en-US" sz="2400" dirty="0"/>
              <a:t>.</a:t>
            </a:r>
            <a:endParaRPr lang="en-US" sz="2400" dirty="0" smtClean="0"/>
          </a:p>
          <a:p>
            <a:pPr lvl="3"/>
            <a:r>
              <a:rPr lang="en-US" sz="2400" dirty="0" smtClean="0"/>
              <a:t>What recommendations do you have for aligning these two sets of principles to support the implementation of more equitable guided pathways?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9733" y="519853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</a:t>
            </a:r>
            <a:r>
              <a:rPr lang="en-US" sz="2400" dirty="0" smtClean="0"/>
              <a:t>hare recommendations with the whole group!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4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62653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Small groups share recommendations for more equitable guided pathways: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468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Promising practices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220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Small group 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b="0" dirty="0" smtClean="0"/>
              <a:t>What are your college’s most promising processes and practices to </a:t>
            </a:r>
            <a:r>
              <a:rPr lang="en-US" sz="2400" b="0" dirty="0"/>
              <a:t>close equity gaps </a:t>
            </a:r>
            <a:r>
              <a:rPr lang="en-US" sz="2400" b="0" dirty="0" smtClean="0"/>
              <a:t>and create more equable guided pathways?  Think of 1-2 examples on the following levels:</a:t>
            </a:r>
          </a:p>
          <a:p>
            <a:pPr lvl="4">
              <a:spcBef>
                <a:spcPts val="900"/>
              </a:spcBef>
              <a:buFont typeface="Arial"/>
              <a:buChar char="•"/>
            </a:pPr>
            <a:r>
              <a:rPr lang="en-US" sz="2400" dirty="0" smtClean="0"/>
              <a:t>Organizational</a:t>
            </a:r>
          </a:p>
          <a:p>
            <a:pPr lvl="4">
              <a:spcBef>
                <a:spcPts val="900"/>
              </a:spcBef>
              <a:buFont typeface="Arial"/>
              <a:buChar char="•"/>
            </a:pPr>
            <a:r>
              <a:rPr lang="en-US" sz="2400" b="0" dirty="0" smtClean="0"/>
              <a:t>Relational</a:t>
            </a:r>
          </a:p>
          <a:p>
            <a:pPr lvl="4">
              <a:spcBef>
                <a:spcPts val="900"/>
              </a:spcBef>
              <a:buFont typeface="Arial"/>
              <a:buChar char="•"/>
            </a:pPr>
            <a:r>
              <a:rPr lang="en-US" sz="2400" dirty="0" smtClean="0"/>
              <a:t>Individual</a:t>
            </a:r>
            <a:endParaRPr lang="en-US" sz="24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2912532" y="5317064"/>
            <a:ext cx="582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</a:t>
            </a:r>
            <a:r>
              <a:rPr lang="en-US" sz="2400" dirty="0" smtClean="0"/>
              <a:t>hare promising processes and practices with the whole group!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806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5760"/>
            <a:ext cx="8043332" cy="548640"/>
          </a:xfrm>
        </p:spPr>
        <p:txBody>
          <a:bodyPr/>
          <a:lstStyle/>
          <a:p>
            <a:pPr algn="ctr"/>
            <a:r>
              <a:rPr lang="en-US" sz="3600" dirty="0" smtClean="0"/>
              <a:t>Promising processes &amp;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62653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Small groups share promising processes and practices for implementing equitable guided pathways: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758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1867" y="365760"/>
            <a:ext cx="7802033" cy="548640"/>
          </a:xfrm>
        </p:spPr>
        <p:txBody>
          <a:bodyPr/>
          <a:lstStyle/>
          <a:p>
            <a:pPr algn="ctr"/>
            <a:r>
              <a:rPr lang="en-US" sz="3600" dirty="0" smtClean="0"/>
              <a:t>Workshop presenters </a:t>
            </a:r>
            <a:br>
              <a:rPr lang="en-US" sz="3600" dirty="0" smtClean="0"/>
            </a:br>
            <a:r>
              <a:rPr lang="en-US" sz="3600" dirty="0" smtClean="0"/>
              <a:t>contact info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19149" y="1701848"/>
            <a:ext cx="3329517" cy="3108960"/>
          </a:xfrm>
        </p:spPr>
        <p:txBody>
          <a:bodyPr/>
          <a:lstStyle/>
          <a:p>
            <a:r>
              <a:rPr lang="en-US" dirty="0" smtClean="0"/>
              <a:t>Joe Lott</a:t>
            </a:r>
          </a:p>
          <a:p>
            <a:r>
              <a:rPr lang="en-US" dirty="0" smtClean="0"/>
              <a:t>Associate Prof, UW</a:t>
            </a:r>
          </a:p>
          <a:p>
            <a:pPr marL="0" indent="0"/>
            <a:r>
              <a:rPr lang="en-US" dirty="0" smtClean="0"/>
              <a:t>PI, The Brotherhood</a:t>
            </a:r>
          </a:p>
          <a:p>
            <a:r>
              <a:rPr lang="en-US" dirty="0" smtClean="0"/>
              <a:t>(225) 931-4937</a:t>
            </a:r>
          </a:p>
          <a:p>
            <a:r>
              <a:rPr lang="en-US" dirty="0" smtClean="0"/>
              <a:t>jlott1@gmail.com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00015" y="1701848"/>
            <a:ext cx="3411051" cy="3108960"/>
          </a:xfrm>
        </p:spPr>
        <p:txBody>
          <a:bodyPr/>
          <a:lstStyle/>
          <a:p>
            <a:r>
              <a:rPr lang="en-US" dirty="0" smtClean="0"/>
              <a:t>Debra Bragg</a:t>
            </a:r>
          </a:p>
          <a:p>
            <a:r>
              <a:rPr lang="en-US" dirty="0" smtClean="0"/>
              <a:t>President</a:t>
            </a:r>
          </a:p>
          <a:p>
            <a:r>
              <a:rPr lang="en-US" dirty="0" smtClean="0"/>
              <a:t>Bragg &amp; Associates, Inc.</a:t>
            </a:r>
          </a:p>
          <a:p>
            <a:r>
              <a:rPr lang="en-US" dirty="0" smtClean="0"/>
              <a:t>(217) 377-3100</a:t>
            </a:r>
          </a:p>
          <a:p>
            <a:pPr marL="0" indent="0"/>
            <a:r>
              <a:rPr lang="en-US" dirty="0" err="1" smtClean="0"/>
              <a:t>Bragg.Associates.Inc@gmail.com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5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302186"/>
            <a:ext cx="7844817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b="0" dirty="0" smtClean="0"/>
              <a:t>Introductions</a:t>
            </a:r>
          </a:p>
          <a:p>
            <a:pPr>
              <a:buFont typeface="Arial"/>
              <a:buChar char="•"/>
            </a:pPr>
            <a:r>
              <a:rPr lang="en-US" sz="2400" b="0" dirty="0"/>
              <a:t>C</a:t>
            </a:r>
            <a:r>
              <a:rPr lang="en-US" sz="2400" b="0" dirty="0" smtClean="0"/>
              <a:t>ommission plan analysis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Equity gap analysis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Equity-mindedness exercise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Promising processes to close equity gaps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Take-</a:t>
            </a:r>
            <a:r>
              <a:rPr lang="en-US" sz="2400" b="0" dirty="0" err="1" smtClean="0"/>
              <a:t>away’s</a:t>
            </a:r>
            <a:r>
              <a:rPr lang="en-US" sz="2400" b="0" dirty="0" smtClean="0"/>
              <a:t> for future commission and college work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3364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22" y="585893"/>
            <a:ext cx="7832578" cy="548640"/>
          </a:xfrm>
        </p:spPr>
        <p:txBody>
          <a:bodyPr/>
          <a:lstStyle/>
          <a:p>
            <a:r>
              <a:rPr lang="en-US" sz="4000" dirty="0" smtClean="0"/>
              <a:t>SBCTC </a:t>
            </a:r>
            <a:r>
              <a:rPr lang="en-US" sz="4000" dirty="0" smtClean="0"/>
              <a:t>Equity </a:t>
            </a:r>
            <a:r>
              <a:rPr lang="en-US" sz="4000" dirty="0" smtClean="0"/>
              <a:t>Statement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04012"/>
            <a:ext cx="7520940" cy="35798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4000" b="0" dirty="0" smtClean="0"/>
              <a:t>“</a:t>
            </a:r>
            <a:r>
              <a:rPr lang="en-US" sz="2800" b="0" dirty="0" smtClean="0"/>
              <a:t>Leading with racial equity, our colleges maximize student potential and transform lives within a culture of belonging that advances racial, economic and social justice in service to our diverse communities.”</a:t>
            </a:r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955601"/>
            <a:ext cx="4959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Adopted by SBCTC Board, June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87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213360"/>
            <a:ext cx="8382000" cy="548640"/>
          </a:xfrm>
        </p:spPr>
        <p:txBody>
          <a:bodyPr/>
          <a:lstStyle/>
          <a:p>
            <a:pPr algn="ctr"/>
            <a:r>
              <a:rPr lang="en-US" sz="3600" dirty="0" smtClean="0"/>
              <a:t>Guided Pathways Equity Principles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22959" y="938349"/>
            <a:ext cx="7707208" cy="435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Guided </a:t>
            </a:r>
            <a:r>
              <a:rPr lang="en-US" dirty="0"/>
              <a:t>Career Pathways </a:t>
            </a:r>
            <a:r>
              <a:rPr lang="en-US" dirty="0" smtClean="0"/>
              <a:t>require </a:t>
            </a:r>
            <a:r>
              <a:rPr lang="en-US" dirty="0"/>
              <a:t>embracing radical, equity-minded, transformational organizational change.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Guided </a:t>
            </a:r>
            <a:r>
              <a:rPr lang="en-US" dirty="0"/>
              <a:t>Career Pathways </a:t>
            </a:r>
            <a:r>
              <a:rPr lang="en-US" dirty="0" smtClean="0"/>
              <a:t>require </a:t>
            </a:r>
            <a:r>
              <a:rPr lang="en-US" dirty="0"/>
              <a:t>a commitment to racial and social equity and the dismantling of systemic policies and practices </a:t>
            </a:r>
            <a:r>
              <a:rPr lang="en-US" dirty="0" smtClean="0"/>
              <a:t>that </a:t>
            </a:r>
            <a:r>
              <a:rPr lang="en-US" dirty="0"/>
              <a:t>create and/ or maintain </a:t>
            </a:r>
            <a:r>
              <a:rPr lang="en-US" dirty="0" smtClean="0"/>
              <a:t>inequities.</a:t>
            </a:r>
            <a:endParaRPr lang="en-US" dirty="0"/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voices of students, faculty, staff, and community members are essential to fully </a:t>
            </a:r>
            <a:r>
              <a:rPr lang="en-US" dirty="0" smtClean="0"/>
              <a:t>engage in </a:t>
            </a:r>
            <a:r>
              <a:rPr lang="en-US" dirty="0"/>
              <a:t>effective </a:t>
            </a:r>
            <a:r>
              <a:rPr lang="en-US" dirty="0" smtClean="0"/>
              <a:t>problem-focused </a:t>
            </a:r>
            <a:r>
              <a:rPr lang="en-US" dirty="0"/>
              <a:t>inquiry processes leading to meaningful action and sustained systemic change.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Guided </a:t>
            </a:r>
            <a:r>
              <a:rPr lang="en-US" dirty="0"/>
              <a:t>Career Pathways </a:t>
            </a:r>
            <a:r>
              <a:rPr lang="en-US" dirty="0" smtClean="0"/>
              <a:t>require </a:t>
            </a:r>
            <a:r>
              <a:rPr lang="en-US" dirty="0"/>
              <a:t>the system to foster learning amongst colleges through partnerships, professional development, and other vital resources across the </a:t>
            </a:r>
            <a:r>
              <a:rPr lang="en-US" dirty="0" smtClean="0"/>
              <a:t>ecosystem.</a:t>
            </a:r>
            <a:endParaRPr lang="en-US" dirty="0"/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Guided </a:t>
            </a:r>
            <a:r>
              <a:rPr lang="en-US" dirty="0"/>
              <a:t>Career Pathways </a:t>
            </a:r>
            <a:r>
              <a:rPr lang="en-US" dirty="0" smtClean="0"/>
              <a:t>require </a:t>
            </a:r>
            <a:r>
              <a:rPr lang="en-US" dirty="0"/>
              <a:t>a focus on learning and outcomes aligned with community and industry workforce and economic needs.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9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Analysis of Commission plans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Joe Lott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2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9415197"/>
              </p:ext>
            </p:extLst>
          </p:nvPr>
        </p:nvGraphicFramePr>
        <p:xfrm>
          <a:off x="849853" y="1046104"/>
          <a:ext cx="5590506" cy="5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ular Callout 1"/>
          <p:cNvSpPr/>
          <p:nvPr/>
        </p:nvSpPr>
        <p:spPr>
          <a:xfrm>
            <a:off x="6603999" y="588904"/>
            <a:ext cx="2286001" cy="4304829"/>
          </a:xfrm>
          <a:prstGeom prst="wedgeRectCallout">
            <a:avLst>
              <a:gd name="adj1" fmla="val -140067"/>
              <a:gd name="adj2" fmla="val -3409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>
                <a:solidFill>
                  <a:schemeClr val="accent1"/>
                </a:solidFill>
              </a:rPr>
              <a:t>Frame the problem at multiple levels</a:t>
            </a:r>
          </a:p>
          <a:p>
            <a:pPr marL="557784" lvl="1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 err="1" smtClean="0">
                <a:solidFill>
                  <a:schemeClr val="accent1"/>
                </a:solidFill>
              </a:rPr>
              <a:t>Organiza-tional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557784" lvl="1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>
                <a:solidFill>
                  <a:schemeClr val="accent1"/>
                </a:solidFill>
              </a:rPr>
              <a:t>Relational</a:t>
            </a:r>
          </a:p>
          <a:p>
            <a:pPr marL="557784" lvl="1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>
                <a:solidFill>
                  <a:schemeClr val="accent1"/>
                </a:solidFill>
              </a:rPr>
              <a:t>Individual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>
                <a:solidFill>
                  <a:schemeClr val="accent1"/>
                </a:solidFill>
              </a:rPr>
              <a:t>Get on the same page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480" y="234961"/>
            <a:ext cx="5622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EQUITY-MINDED INQUIRY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9383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10" y="413462"/>
            <a:ext cx="7925447" cy="548640"/>
          </a:xfrm>
        </p:spPr>
        <p:txBody>
          <a:bodyPr/>
          <a:lstStyle/>
          <a:p>
            <a:pPr algn="ctr"/>
            <a:r>
              <a:rPr lang="en-US" sz="4000" dirty="0" smtClean="0"/>
              <a:t>Commission plans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41093"/>
              </p:ext>
            </p:extLst>
          </p:nvPr>
        </p:nvGraphicFramePr>
        <p:xfrm>
          <a:off x="822960" y="1100627"/>
          <a:ext cx="7863840" cy="3918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472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Commission plans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942949"/>
              </p:ext>
            </p:extLst>
          </p:nvPr>
        </p:nvGraphicFramePr>
        <p:xfrm>
          <a:off x="822959" y="1100628"/>
          <a:ext cx="7804501" cy="3837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972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1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2337A5"/>
      </a:accent2>
      <a:accent3>
        <a:srgbClr val="85C6D9"/>
      </a:accent3>
      <a:accent4>
        <a:srgbClr val="30984A"/>
      </a:accent4>
      <a:accent5>
        <a:srgbClr val="C2AD8D"/>
      </a:accent5>
      <a:accent6>
        <a:srgbClr val="E2C80F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3965</TotalTime>
  <Words>1140</Words>
  <Application>Microsoft Macintosh PowerPoint</Application>
  <PresentationFormat>On-screen Show (4:3)</PresentationFormat>
  <Paragraphs>150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Joint WA CTC Equity-minded leadership workshop</vt:lpstr>
      <vt:lpstr>Workshop Goals</vt:lpstr>
      <vt:lpstr>Today’s Agenda</vt:lpstr>
      <vt:lpstr>SBCTC Equity Statement</vt:lpstr>
      <vt:lpstr>Guided Pathways Equity Principles</vt:lpstr>
      <vt:lpstr>Analysis of Commission plans</vt:lpstr>
      <vt:lpstr>PowerPoint Presentation</vt:lpstr>
      <vt:lpstr>Commission plans</vt:lpstr>
      <vt:lpstr>Commission plans</vt:lpstr>
      <vt:lpstr>Commission plans</vt:lpstr>
      <vt:lpstr>Commission plans seek to:</vt:lpstr>
      <vt:lpstr>Closing Equity Gaps</vt:lpstr>
      <vt:lpstr>PowerPoint Presentation</vt:lpstr>
      <vt:lpstr>Chart 2. gaps in student outcomes in the year after leaving a CTC</vt:lpstr>
      <vt:lpstr>sMALL GROUP DiSCUSSion</vt:lpstr>
      <vt:lpstr>What did you learn about equity gaps?</vt:lpstr>
      <vt:lpstr>Equity-minded exercise</vt:lpstr>
      <vt:lpstr>PowerPoint Presentation</vt:lpstr>
      <vt:lpstr>Definition of Equity-Mindedness</vt:lpstr>
      <vt:lpstr>Five Principles for Creating Equity by Design</vt:lpstr>
      <vt:lpstr>Small group discussion</vt:lpstr>
      <vt:lpstr>Recommendations</vt:lpstr>
      <vt:lpstr>Promising practices</vt:lpstr>
      <vt:lpstr>Small group discussion</vt:lpstr>
      <vt:lpstr>Promising processes &amp; practices</vt:lpstr>
      <vt:lpstr>Workshop presenters  contact info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Bragg</dc:creator>
  <cp:lastModifiedBy>Deb Bragg</cp:lastModifiedBy>
  <cp:revision>33</cp:revision>
  <dcterms:created xsi:type="dcterms:W3CDTF">2019-07-05T17:56:34Z</dcterms:created>
  <dcterms:modified xsi:type="dcterms:W3CDTF">2019-07-08T13:40:46Z</dcterms:modified>
</cp:coreProperties>
</file>