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30" r:id="rId2"/>
    <p:sldMasterId id="2147483744" r:id="rId3"/>
    <p:sldMasterId id="2147483757" r:id="rId4"/>
  </p:sldMasterIdLst>
  <p:notesMasterIdLst>
    <p:notesMasterId r:id="rId46"/>
  </p:notesMasterIdLst>
  <p:handoutMasterIdLst>
    <p:handoutMasterId r:id="rId47"/>
  </p:handoutMasterIdLst>
  <p:sldIdLst>
    <p:sldId id="498" r:id="rId5"/>
    <p:sldId id="516" r:id="rId6"/>
    <p:sldId id="539" r:id="rId7"/>
    <p:sldId id="540" r:id="rId8"/>
    <p:sldId id="541" r:id="rId9"/>
    <p:sldId id="542" r:id="rId10"/>
    <p:sldId id="543" r:id="rId11"/>
    <p:sldId id="426" r:id="rId12"/>
    <p:sldId id="551" r:id="rId13"/>
    <p:sldId id="475" r:id="rId14"/>
    <p:sldId id="476" r:id="rId15"/>
    <p:sldId id="477" r:id="rId16"/>
    <p:sldId id="527" r:id="rId17"/>
    <p:sldId id="544" r:id="rId18"/>
    <p:sldId id="504" r:id="rId19"/>
    <p:sldId id="481" r:id="rId20"/>
    <p:sldId id="548" r:id="rId21"/>
    <p:sldId id="570" r:id="rId22"/>
    <p:sldId id="545" r:id="rId23"/>
    <p:sldId id="528" r:id="rId24"/>
    <p:sldId id="529" r:id="rId25"/>
    <p:sldId id="530" r:id="rId26"/>
    <p:sldId id="549" r:id="rId27"/>
    <p:sldId id="532" r:id="rId28"/>
    <p:sldId id="533" r:id="rId29"/>
    <p:sldId id="534" r:id="rId30"/>
    <p:sldId id="546" r:id="rId31"/>
    <p:sldId id="483" r:id="rId32"/>
    <p:sldId id="569" r:id="rId33"/>
    <p:sldId id="568" r:id="rId34"/>
    <p:sldId id="521" r:id="rId35"/>
    <p:sldId id="560" r:id="rId36"/>
    <p:sldId id="561" r:id="rId37"/>
    <p:sldId id="562" r:id="rId38"/>
    <p:sldId id="564" r:id="rId39"/>
    <p:sldId id="558" r:id="rId40"/>
    <p:sldId id="559" r:id="rId41"/>
    <p:sldId id="563" r:id="rId42"/>
    <p:sldId id="565" r:id="rId43"/>
    <p:sldId id="523" r:id="rId44"/>
    <p:sldId id="550" r:id="rId4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8734EC-10E2-4DD6-9FF6-DB46AA3E736D}">
          <p14:sldIdLst>
            <p14:sldId id="498"/>
            <p14:sldId id="516"/>
            <p14:sldId id="539"/>
            <p14:sldId id="540"/>
            <p14:sldId id="541"/>
            <p14:sldId id="542"/>
            <p14:sldId id="543"/>
            <p14:sldId id="426"/>
            <p14:sldId id="551"/>
          </p14:sldIdLst>
        </p14:section>
        <p14:section name="Untitled Section" id="{9F17561F-D71F-455D-A2CF-BFD00D264BE7}">
          <p14:sldIdLst>
            <p14:sldId id="475"/>
            <p14:sldId id="476"/>
            <p14:sldId id="477"/>
            <p14:sldId id="527"/>
            <p14:sldId id="544"/>
            <p14:sldId id="504"/>
            <p14:sldId id="481"/>
            <p14:sldId id="548"/>
            <p14:sldId id="570"/>
            <p14:sldId id="545"/>
            <p14:sldId id="528"/>
            <p14:sldId id="529"/>
            <p14:sldId id="530"/>
            <p14:sldId id="549"/>
            <p14:sldId id="532"/>
            <p14:sldId id="533"/>
            <p14:sldId id="534"/>
            <p14:sldId id="546"/>
            <p14:sldId id="483"/>
            <p14:sldId id="569"/>
            <p14:sldId id="568"/>
            <p14:sldId id="521"/>
            <p14:sldId id="560"/>
            <p14:sldId id="561"/>
            <p14:sldId id="562"/>
            <p14:sldId id="564"/>
            <p14:sldId id="558"/>
            <p14:sldId id="559"/>
            <p14:sldId id="563"/>
            <p14:sldId id="565"/>
            <p14:sldId id="523"/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ss, Sarah (WSAC)" initials="WS(" lastIdx="5" clrIdx="0">
    <p:extLst>
      <p:ext uri="{19B8F6BF-5375-455C-9EA6-DF929625EA0E}">
        <p15:presenceInfo xmlns:p15="http://schemas.microsoft.com/office/powerpoint/2012/main" userId="S-1-5-21-1844237615-1844823847-839522115-64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6892B"/>
    <a:srgbClr val="FFE89F"/>
    <a:srgbClr val="EAB200"/>
    <a:srgbClr val="77A9E5"/>
    <a:srgbClr val="E4B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8" autoAdjust="0"/>
    <p:restoredTop sz="68837" autoAdjust="0"/>
  </p:normalViewPr>
  <p:slideViewPr>
    <p:cSldViewPr snapToGrid="0">
      <p:cViewPr varScale="1">
        <p:scale>
          <a:sx n="79" d="100"/>
          <a:sy n="79" d="100"/>
        </p:scale>
        <p:origin x="19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86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D6-4AFA-9812-249F191665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D6-4AFA-9812-249F191665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D6-4AFA-9812-249F191665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D6-4AFA-9812-249F1916657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4D6-4AFA-9812-249F1916657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4D6-4AFA-9812-249F1916657B}"/>
              </c:ext>
            </c:extLst>
          </c:dPt>
          <c:dLbls>
            <c:dLbl>
              <c:idx val="0"/>
              <c:layout>
                <c:manualLayout>
                  <c:x val="-0.2149330708661418"/>
                  <c:y val="0.18487065176730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bg2"/>
                        </a:solidFill>
                      </a:rPr>
                      <a:t>27.1%</a:t>
                    </a:r>
                    <a:r>
                      <a:rPr lang="en-US" baseline="0" dirty="0" smtClean="0">
                        <a:solidFill>
                          <a:schemeClr val="bg2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bg2"/>
                        </a:solidFill>
                      </a:defRPr>
                    </a:pPr>
                    <a:r>
                      <a:rPr lang="en-US" baseline="0" dirty="0" smtClean="0">
                        <a:solidFill>
                          <a:schemeClr val="bg2"/>
                        </a:solidFill>
                      </a:rPr>
                      <a:t>High School or Less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796875"/>
                      <c:h val="0.144808677115607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4D6-4AFA-9812-249F1916657B}"/>
                </c:ext>
              </c:extLst>
            </c:dLbl>
            <c:dLbl>
              <c:idx val="1"/>
              <c:layout>
                <c:manualLayout>
                  <c:x val="2.3813976377952757E-3"/>
                  <c:y val="-3.742525606389911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6.8% &lt; 1 Year Postsecondary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D6-4AFA-9812-249F1916657B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>
                        <a:solidFill>
                          <a:schemeClr val="bg1"/>
                        </a:solidFill>
                      </a:rPr>
                      <a:t>17.2% &gt;</a:t>
                    </a:r>
                    <a:r>
                      <a:rPr lang="en-US" baseline="0" smtClean="0">
                        <a:solidFill>
                          <a:schemeClr val="bg1"/>
                        </a:solidFill>
                      </a:rPr>
                      <a:t> 1 Year Postsecondary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D6-4AFA-9812-249F1916657B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>
                        <a:solidFill>
                          <a:schemeClr val="bg1"/>
                        </a:solidFill>
                      </a:rPr>
                      <a:t>13.3% Associate Degree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D6-4AFA-9812-249F1916657B}"/>
                </c:ext>
              </c:extLst>
            </c:dLbl>
            <c:dLbl>
              <c:idx val="4"/>
              <c:layout>
                <c:manualLayout>
                  <c:x val="0.17729060039370079"/>
                  <c:y val="1.5132873084838024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>
                        <a:solidFill>
                          <a:schemeClr val="bg1"/>
                        </a:solidFill>
                      </a:rPr>
                      <a:t>23.4% Bachelors Degree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D6-4AFA-9812-249F1916657B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>
                        <a:solidFill>
                          <a:schemeClr val="bg2"/>
                        </a:solidFill>
                      </a:rPr>
                      <a:t>12.2%</a:t>
                    </a:r>
                    <a:r>
                      <a:rPr lang="en-US" baseline="0" smtClean="0">
                        <a:solidFill>
                          <a:schemeClr val="bg2"/>
                        </a:solidFill>
                      </a:rPr>
                      <a:t> Graduate or Professional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D6-4AFA-9812-249F19166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High School Diploma or Less</c:v>
                </c:pt>
                <c:pt idx="1">
                  <c:v>&lt;1 Year Postsecondary</c:v>
                </c:pt>
                <c:pt idx="2">
                  <c:v>&gt;1 Year Postsecondary</c:v>
                </c:pt>
                <c:pt idx="3">
                  <c:v>Associate Degree</c:v>
                </c:pt>
                <c:pt idx="4">
                  <c:v>Bachelors Degree</c:v>
                </c:pt>
                <c:pt idx="5">
                  <c:v>Graduate/Professional Degree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0.27100000000000002</c:v>
                </c:pt>
                <c:pt idx="1">
                  <c:v>6.8000000000000005E-2</c:v>
                </c:pt>
                <c:pt idx="2">
                  <c:v>0.17199999999999999</c:v>
                </c:pt>
                <c:pt idx="3">
                  <c:v>0.13300000000000001</c:v>
                </c:pt>
                <c:pt idx="4">
                  <c:v>0.23400000000000001</c:v>
                </c:pt>
                <c:pt idx="5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4D6-4AFA-9812-249F19166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Postsecondary Enrollment </a:t>
            </a:r>
            <a:r>
              <a:rPr lang="en-US" b="1" dirty="0" smtClean="0"/>
              <a:t>and</a:t>
            </a:r>
            <a:r>
              <a:rPr lang="en-US" b="1" baseline="0" dirty="0" smtClean="0"/>
              <a:t> </a:t>
            </a:r>
            <a:r>
              <a:rPr lang="en-US" b="1" dirty="0" smtClean="0"/>
              <a:t>Awards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487897749622435"/>
          <c:y val="0.17185269970466457"/>
          <c:w val="0.77247249305899623"/>
          <c:h val="0.51236105461724557"/>
        </c:manualLayout>
      </c:layout>
      <c:lineChart>
        <c:grouping val="standard"/>
        <c:varyColors val="0"/>
        <c:ser>
          <c:idx val="0"/>
          <c:order val="0"/>
          <c:tx>
            <c:strRef>
              <c:f>Sheet1!$B$71</c:f>
              <c:strCache>
                <c:ptCount val="1"/>
                <c:pt idx="0">
                  <c:v>Postsecondary Enrollment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19050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2197680723173137E-2"/>
                  <c:y val="-6.1627583147553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67713348228056"/>
                      <c:h val="6.2930229328087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32A-4D86-B7A1-5875627EF3FD}"/>
                </c:ext>
              </c:extLst>
            </c:dLbl>
            <c:dLbl>
              <c:idx val="1"/>
              <c:layout>
                <c:manualLayout>
                  <c:x val="-6.8264889271124493E-2"/>
                  <c:y val="-5.8497724576697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2A-4D86-B7A1-5875627EF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Sheet1!$C$70:$D$70</c:f>
              <c:strCache>
                <c:ptCount val="2"/>
                <c:pt idx="0">
                  <c:v>Fall 2011</c:v>
                </c:pt>
                <c:pt idx="1">
                  <c:v>Fall 2015</c:v>
                </c:pt>
              </c:strCache>
            </c:strRef>
          </c:cat>
          <c:val>
            <c:numRef>
              <c:f>Sheet1!$C$71:$D$71</c:f>
              <c:numCache>
                <c:formatCode>#,##0</c:formatCode>
                <c:ptCount val="2"/>
                <c:pt idx="0">
                  <c:v>379184</c:v>
                </c:pt>
                <c:pt idx="1">
                  <c:v>369405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2A-4D86-B7A1-5875627EF3FD}"/>
            </c:ext>
          </c:extLst>
        </c:ser>
        <c:ser>
          <c:idx val="1"/>
          <c:order val="1"/>
          <c:tx>
            <c:strRef>
              <c:f>Sheet1!$B$72</c:f>
              <c:strCache>
                <c:ptCount val="1"/>
                <c:pt idx="0">
                  <c:v>Postsecondary Awards</c:v>
                </c:pt>
              </c:strCache>
            </c:strRef>
          </c:tx>
          <c:spPr>
            <a:ln w="28575" cap="rnd">
              <a:solidFill>
                <a:srgbClr val="7A1C1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A1C16"/>
              </a:solidFill>
              <a:ln w="19050">
                <a:solidFill>
                  <a:srgbClr val="7A1C1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6355248520654742E-2"/>
                  <c:y val="-6.5890192932652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2A-4D86-B7A1-5875627EF3FD}"/>
                </c:ext>
              </c:extLst>
            </c:dLbl>
            <c:dLbl>
              <c:idx val="1"/>
              <c:layout>
                <c:manualLayout>
                  <c:x val="-6.529685060716256E-2"/>
                  <c:y val="-5.8497724576697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2A-4D86-B7A1-5875627EF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Sheet1!$C$70:$D$70</c:f>
              <c:strCache>
                <c:ptCount val="2"/>
                <c:pt idx="0">
                  <c:v>Fall 2011</c:v>
                </c:pt>
                <c:pt idx="1">
                  <c:v>Fall 2015</c:v>
                </c:pt>
              </c:strCache>
            </c:strRef>
          </c:cat>
          <c:val>
            <c:numRef>
              <c:f>Sheet1!$C$72:$D$72</c:f>
              <c:numCache>
                <c:formatCode>#,##0</c:formatCode>
                <c:ptCount val="2"/>
                <c:pt idx="0">
                  <c:v>103370</c:v>
                </c:pt>
                <c:pt idx="1">
                  <c:v>108306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32A-4D86-B7A1-5875627EF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0815984"/>
        <c:axId val="650814016"/>
      </c:lineChart>
      <c:catAx>
        <c:axId val="650815984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15875" cap="flat" cmpd="sng" algn="ctr">
            <a:solidFill>
              <a:srgbClr val="000B1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814016"/>
        <c:crosses val="autoZero"/>
        <c:auto val="1"/>
        <c:lblAlgn val="ctr"/>
        <c:lblOffset val="100"/>
        <c:noMultiLvlLbl val="0"/>
      </c:catAx>
      <c:valAx>
        <c:axId val="65081401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65081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image" Target="../media/image41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01430-458F-45AF-8375-C2F3BEF29BAA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CBEA86C-3378-4125-8F14-8850A9D18C5D}">
      <dgm:prSet phldrT="[Text]" custT="1"/>
      <dgm:spPr/>
      <dgm:t>
        <a:bodyPr/>
        <a:lstStyle/>
        <a:p>
          <a:r>
            <a:rPr lang="en-US" sz="2400" dirty="0" smtClean="0"/>
            <a:t>Close Opportunity Gaps </a:t>
          </a:r>
          <a:endParaRPr lang="en-US" sz="2400" dirty="0"/>
        </a:p>
      </dgm:t>
    </dgm:pt>
    <dgm:pt modelId="{63A9C3F6-0231-4476-8365-049397F231DF}" type="parTrans" cxnId="{FD0BFF34-B348-4A0D-A851-C8767681FA86}">
      <dgm:prSet/>
      <dgm:spPr/>
      <dgm:t>
        <a:bodyPr/>
        <a:lstStyle/>
        <a:p>
          <a:endParaRPr lang="en-US" sz="2400"/>
        </a:p>
      </dgm:t>
    </dgm:pt>
    <dgm:pt modelId="{7EB4EEAE-E207-4FF8-AE66-7526DD5B06FC}" type="sibTrans" cxnId="{FD0BFF34-B348-4A0D-A851-C8767681FA86}">
      <dgm:prSet/>
      <dgm:spPr/>
      <dgm:t>
        <a:bodyPr/>
        <a:lstStyle/>
        <a:p>
          <a:endParaRPr lang="en-US" sz="2400"/>
        </a:p>
      </dgm:t>
    </dgm:pt>
    <dgm:pt modelId="{38FE0D47-729B-4DB4-9894-1BCA821A2384}">
      <dgm:prSet phldrT="[Text]" custT="1"/>
      <dgm:spPr/>
      <dgm:t>
        <a:bodyPr/>
        <a:lstStyle/>
        <a:p>
          <a:pPr>
            <a:spcBef>
              <a:spcPct val="0"/>
            </a:spcBef>
          </a:pPr>
          <a:r>
            <a:rPr lang="en-US" sz="2000" dirty="0" smtClean="0"/>
            <a:t>Provide support for underrepresented students</a:t>
          </a:r>
          <a:endParaRPr lang="en-US" sz="2000" dirty="0"/>
        </a:p>
      </dgm:t>
    </dgm:pt>
    <dgm:pt modelId="{8E63C4B3-B25F-4062-8D33-C3D91697C03A}" type="parTrans" cxnId="{38126620-C4E5-4179-8757-4E1DB27AA64A}">
      <dgm:prSet/>
      <dgm:spPr/>
      <dgm:t>
        <a:bodyPr/>
        <a:lstStyle/>
        <a:p>
          <a:endParaRPr lang="en-US" sz="2400"/>
        </a:p>
      </dgm:t>
    </dgm:pt>
    <dgm:pt modelId="{173D799B-2FBF-4823-8E37-E51841E77A9C}" type="sibTrans" cxnId="{38126620-C4E5-4179-8757-4E1DB27AA64A}">
      <dgm:prSet/>
      <dgm:spPr/>
      <dgm:t>
        <a:bodyPr/>
        <a:lstStyle/>
        <a:p>
          <a:endParaRPr lang="en-US" sz="2400"/>
        </a:p>
      </dgm:t>
    </dgm:pt>
    <dgm:pt modelId="{4C225201-128F-4628-9BE0-AFAD86DC9891}">
      <dgm:prSet phldrT="[Text]" custT="1"/>
      <dgm:spPr/>
      <dgm:t>
        <a:bodyPr/>
        <a:lstStyle/>
        <a:p>
          <a:r>
            <a:rPr lang="en-US" sz="2400" dirty="0" smtClean="0"/>
            <a:t>Support Regional Leaders</a:t>
          </a:r>
          <a:endParaRPr lang="en-US" sz="2400" dirty="0"/>
        </a:p>
      </dgm:t>
    </dgm:pt>
    <dgm:pt modelId="{2E9921EC-6DF7-4AFF-B1C4-2C5F5AE6226F}" type="parTrans" cxnId="{2BA33C88-B5FD-4E00-BD30-7BED397945D1}">
      <dgm:prSet/>
      <dgm:spPr/>
      <dgm:t>
        <a:bodyPr/>
        <a:lstStyle/>
        <a:p>
          <a:endParaRPr lang="en-US" sz="2400"/>
        </a:p>
      </dgm:t>
    </dgm:pt>
    <dgm:pt modelId="{C383136F-D001-45FD-AF6E-530F8E06E3D6}" type="sibTrans" cxnId="{2BA33C88-B5FD-4E00-BD30-7BED397945D1}">
      <dgm:prSet/>
      <dgm:spPr/>
      <dgm:t>
        <a:bodyPr/>
        <a:lstStyle/>
        <a:p>
          <a:endParaRPr lang="en-US" sz="2400"/>
        </a:p>
      </dgm:t>
    </dgm:pt>
    <dgm:pt modelId="{C9794A5F-85A0-40D4-9F8A-3751FA7F0C91}">
      <dgm:prSet phldrT="[Text]" custT="1"/>
      <dgm:spPr/>
      <dgm:t>
        <a:bodyPr/>
        <a:lstStyle/>
        <a:p>
          <a:pPr marL="173736" indent="-173736">
            <a:spcAft>
              <a:spcPts val="306"/>
            </a:spcAft>
          </a:pPr>
          <a:r>
            <a:rPr lang="en-US" sz="2000" dirty="0" smtClean="0"/>
            <a:t>Engage and support communities</a:t>
          </a:r>
          <a:endParaRPr lang="en-US" sz="2000" dirty="0"/>
        </a:p>
      </dgm:t>
    </dgm:pt>
    <dgm:pt modelId="{B52F5582-0BDB-495E-8244-8EC9473248F1}" type="parTrans" cxnId="{86BEDC28-2700-426A-810D-F96CC0B23432}">
      <dgm:prSet/>
      <dgm:spPr/>
      <dgm:t>
        <a:bodyPr/>
        <a:lstStyle/>
        <a:p>
          <a:endParaRPr lang="en-US" sz="2400"/>
        </a:p>
      </dgm:t>
    </dgm:pt>
    <dgm:pt modelId="{2C2A6CFB-7864-4BED-AE13-803182301055}" type="sibTrans" cxnId="{86BEDC28-2700-426A-810D-F96CC0B23432}">
      <dgm:prSet/>
      <dgm:spPr/>
      <dgm:t>
        <a:bodyPr/>
        <a:lstStyle/>
        <a:p>
          <a:endParaRPr lang="en-US" sz="2400"/>
        </a:p>
      </dgm:t>
    </dgm:pt>
    <dgm:pt modelId="{0ABC8D23-78CD-42D3-90A4-73F20EFF6075}">
      <dgm:prSet phldrT="[Text]" custT="1"/>
      <dgm:spPr/>
      <dgm:t>
        <a:bodyPr/>
        <a:lstStyle/>
        <a:p>
          <a:r>
            <a:rPr lang="en-US" sz="2400" b="1" smtClean="0"/>
            <a:t>Reconnect Adult Learners</a:t>
          </a:r>
          <a:endParaRPr lang="en-US" sz="2400" b="1" dirty="0"/>
        </a:p>
      </dgm:t>
    </dgm:pt>
    <dgm:pt modelId="{CDDA28F7-7EBA-4328-B080-0E64454E3A50}" type="parTrans" cxnId="{CB6B322A-0E1F-496F-BC6E-93A1052CE6B2}">
      <dgm:prSet/>
      <dgm:spPr/>
      <dgm:t>
        <a:bodyPr/>
        <a:lstStyle/>
        <a:p>
          <a:endParaRPr lang="en-US" sz="2400"/>
        </a:p>
      </dgm:t>
    </dgm:pt>
    <dgm:pt modelId="{FE6311AA-FD89-495F-8DB8-349B219CCE54}" type="sibTrans" cxnId="{CB6B322A-0E1F-496F-BC6E-93A1052CE6B2}">
      <dgm:prSet/>
      <dgm:spPr/>
      <dgm:t>
        <a:bodyPr/>
        <a:lstStyle/>
        <a:p>
          <a:endParaRPr lang="en-US" sz="2400"/>
        </a:p>
      </dgm:t>
    </dgm:pt>
    <dgm:pt modelId="{B9D37F14-FA2D-4A68-B708-4E664767D96D}">
      <dgm:prSet phldrT="[Text]" custT="1"/>
      <dgm:spPr/>
      <dgm:t>
        <a:bodyPr/>
        <a:lstStyle/>
        <a:p>
          <a:r>
            <a:rPr lang="en-US" sz="2400" b="0" dirty="0" smtClean="0"/>
            <a:t>Provide Affordable High Quality Pathways</a:t>
          </a:r>
          <a:endParaRPr lang="en-US" sz="2000" b="0" dirty="0"/>
        </a:p>
      </dgm:t>
    </dgm:pt>
    <dgm:pt modelId="{86920CEB-DDDD-49F5-99B8-2682D3F5AFB7}" type="parTrans" cxnId="{53A2FDEE-CDE8-41C7-A06F-9ACBFF6023E6}">
      <dgm:prSet/>
      <dgm:spPr/>
      <dgm:t>
        <a:bodyPr/>
        <a:lstStyle/>
        <a:p>
          <a:endParaRPr lang="en-US" sz="2400"/>
        </a:p>
      </dgm:t>
    </dgm:pt>
    <dgm:pt modelId="{612CA76A-DFF7-4EF0-AA6E-A0807643EB9A}" type="sibTrans" cxnId="{53A2FDEE-CDE8-41C7-A06F-9ACBFF6023E6}">
      <dgm:prSet/>
      <dgm:spPr/>
      <dgm:t>
        <a:bodyPr/>
        <a:lstStyle/>
        <a:p>
          <a:endParaRPr lang="en-US" sz="2400"/>
        </a:p>
      </dgm:t>
    </dgm:pt>
    <dgm:pt modelId="{12937018-1C11-4523-A7AA-CC2E74766A3E}">
      <dgm:prSet phldrT="[Text]" custT="1"/>
      <dgm:spPr/>
      <dgm:t>
        <a:bodyPr/>
        <a:lstStyle/>
        <a:p>
          <a:pPr marL="173736" indent="-173736">
            <a:spcAft>
              <a:spcPts val="306"/>
            </a:spcAft>
          </a:pPr>
          <a:r>
            <a:rPr lang="en-US" sz="2000" dirty="0" smtClean="0"/>
            <a:t>Address regional workforce shortages</a:t>
          </a:r>
          <a:endParaRPr lang="en-US" sz="2000" dirty="0"/>
        </a:p>
      </dgm:t>
    </dgm:pt>
    <dgm:pt modelId="{D27893EF-96D5-44B4-91D5-101C48997A32}" type="parTrans" cxnId="{F99BA90C-A495-4B3B-B0DD-BF1CC74E8875}">
      <dgm:prSet/>
      <dgm:spPr/>
      <dgm:t>
        <a:bodyPr/>
        <a:lstStyle/>
        <a:p>
          <a:endParaRPr lang="en-US" sz="2400"/>
        </a:p>
      </dgm:t>
    </dgm:pt>
    <dgm:pt modelId="{52081404-46A1-40D8-8575-A7334846328B}" type="sibTrans" cxnId="{F99BA90C-A495-4B3B-B0DD-BF1CC74E8875}">
      <dgm:prSet/>
      <dgm:spPr/>
      <dgm:t>
        <a:bodyPr/>
        <a:lstStyle/>
        <a:p>
          <a:endParaRPr lang="en-US" sz="2400"/>
        </a:p>
      </dgm:t>
    </dgm:pt>
    <dgm:pt modelId="{6DE32C43-EB98-464D-B3B3-59EDE477C383}">
      <dgm:prSet phldrT="[Text]" custT="1"/>
      <dgm:spPr/>
      <dgm:t>
        <a:bodyPr/>
        <a:lstStyle/>
        <a:p>
          <a:pPr>
            <a:spcBef>
              <a:spcPts val="600"/>
            </a:spcBef>
          </a:pPr>
          <a:r>
            <a:rPr lang="en-US" sz="2000" dirty="0" smtClean="0"/>
            <a:t>Remove system barriers for underserved students</a:t>
          </a:r>
          <a:endParaRPr lang="en-US" sz="2000" dirty="0"/>
        </a:p>
      </dgm:t>
    </dgm:pt>
    <dgm:pt modelId="{7CE0ED72-AB3F-40C8-9540-ABE76CCB840B}" type="parTrans" cxnId="{CF3481A6-64B1-4CF5-9084-0153AF6B1312}">
      <dgm:prSet/>
      <dgm:spPr/>
      <dgm:t>
        <a:bodyPr/>
        <a:lstStyle/>
        <a:p>
          <a:endParaRPr lang="en-US" sz="2400"/>
        </a:p>
      </dgm:t>
    </dgm:pt>
    <dgm:pt modelId="{5037AE6C-7E90-4D1C-B399-725DE38048B0}" type="sibTrans" cxnId="{CF3481A6-64B1-4CF5-9084-0153AF6B1312}">
      <dgm:prSet/>
      <dgm:spPr/>
      <dgm:t>
        <a:bodyPr/>
        <a:lstStyle/>
        <a:p>
          <a:endParaRPr lang="en-US" sz="2400"/>
        </a:p>
      </dgm:t>
    </dgm:pt>
    <dgm:pt modelId="{EC8B2E8E-D175-49CA-881B-5B51904702C8}">
      <dgm:prSet phldrT="[Text]" custT="1"/>
      <dgm:spPr/>
      <dgm:t>
        <a:bodyPr/>
        <a:lstStyle/>
        <a:p>
          <a:pPr>
            <a:spcAft>
              <a:spcPts val="306"/>
            </a:spcAft>
          </a:pPr>
          <a:r>
            <a:rPr lang="en-US" sz="2000" b="1" dirty="0" smtClean="0"/>
            <a:t>Target former students with credits</a:t>
          </a:r>
          <a:endParaRPr lang="en-US" sz="2000" b="1" dirty="0"/>
        </a:p>
      </dgm:t>
    </dgm:pt>
    <dgm:pt modelId="{0C97E38C-6106-4EC9-A994-1E2EBA58C538}" type="sibTrans" cxnId="{CB74510E-EFC6-4D04-9EEF-07C597668F27}">
      <dgm:prSet/>
      <dgm:spPr/>
      <dgm:t>
        <a:bodyPr/>
        <a:lstStyle/>
        <a:p>
          <a:endParaRPr lang="en-US" sz="2400"/>
        </a:p>
      </dgm:t>
    </dgm:pt>
    <dgm:pt modelId="{8A947593-4C00-4010-BB56-6E73A8B61B48}" type="parTrans" cxnId="{CB74510E-EFC6-4D04-9EEF-07C597668F27}">
      <dgm:prSet/>
      <dgm:spPr/>
      <dgm:t>
        <a:bodyPr/>
        <a:lstStyle/>
        <a:p>
          <a:endParaRPr lang="en-US" sz="2400"/>
        </a:p>
      </dgm:t>
    </dgm:pt>
    <dgm:pt modelId="{7C7241DC-8DE4-4C3B-93FF-AD2221603CC4}">
      <dgm:prSet phldrT="[Text]" custT="1"/>
      <dgm:spPr/>
      <dgm:t>
        <a:bodyPr/>
        <a:lstStyle/>
        <a:p>
          <a:pPr>
            <a:spcAft>
              <a:spcPts val="306"/>
            </a:spcAft>
          </a:pPr>
          <a:r>
            <a:rPr lang="en-US" sz="2000" b="1" dirty="0" smtClean="0"/>
            <a:t>Recruit and support adult learners</a:t>
          </a:r>
          <a:endParaRPr lang="en-US" sz="2000" b="1" dirty="0"/>
        </a:p>
      </dgm:t>
    </dgm:pt>
    <dgm:pt modelId="{660C35FA-743C-4A35-9493-9328EB9167B2}" type="parTrans" cxnId="{C59E4889-138C-4688-BDA3-1D956EBE529E}">
      <dgm:prSet/>
      <dgm:spPr/>
      <dgm:t>
        <a:bodyPr/>
        <a:lstStyle/>
        <a:p>
          <a:endParaRPr lang="en-US" sz="2000"/>
        </a:p>
      </dgm:t>
    </dgm:pt>
    <dgm:pt modelId="{AFF31543-B887-481D-A18F-E40782B62DA6}" type="sibTrans" cxnId="{C59E4889-138C-4688-BDA3-1D956EBE529E}">
      <dgm:prSet/>
      <dgm:spPr/>
      <dgm:t>
        <a:bodyPr/>
        <a:lstStyle/>
        <a:p>
          <a:endParaRPr lang="en-US" sz="2000"/>
        </a:p>
      </dgm:t>
    </dgm:pt>
    <dgm:pt modelId="{86E75160-4429-4C8A-B414-69092830B0AC}">
      <dgm:prSet phldrT="[Text]" custT="1"/>
      <dgm:spPr/>
      <dgm:t>
        <a:bodyPr/>
        <a:lstStyle/>
        <a:p>
          <a:pPr marL="173736" indent="-173736" algn="l">
            <a:lnSpc>
              <a:spcPct val="100000"/>
            </a:lnSpc>
            <a:spcAft>
              <a:spcPts val="306"/>
            </a:spcAft>
          </a:pPr>
          <a:r>
            <a:rPr lang="en-US" sz="2000" b="0" dirty="0" smtClean="0"/>
            <a:t>Provide multiple high quality pathways</a:t>
          </a:r>
          <a:endParaRPr lang="en-US" sz="2400" b="0" dirty="0"/>
        </a:p>
      </dgm:t>
    </dgm:pt>
    <dgm:pt modelId="{19705A5D-4FB7-486D-B359-8AD3633B62F5}" type="parTrans" cxnId="{DE2C5C98-886C-4A6A-858C-FE06D2321ECA}">
      <dgm:prSet/>
      <dgm:spPr/>
      <dgm:t>
        <a:bodyPr/>
        <a:lstStyle/>
        <a:p>
          <a:endParaRPr lang="en-US" sz="2000"/>
        </a:p>
      </dgm:t>
    </dgm:pt>
    <dgm:pt modelId="{24AD6906-E3E0-48AF-B76C-07405A4FB711}" type="sibTrans" cxnId="{DE2C5C98-886C-4A6A-858C-FE06D2321ECA}">
      <dgm:prSet/>
      <dgm:spPr/>
      <dgm:t>
        <a:bodyPr/>
        <a:lstStyle/>
        <a:p>
          <a:endParaRPr lang="en-US" sz="2000"/>
        </a:p>
      </dgm:t>
    </dgm:pt>
    <dgm:pt modelId="{4493A3E6-DCD0-4F85-A5EE-5B64C7DC1D1A}">
      <dgm:prSet phldrT="[Text]" custT="1"/>
      <dgm:spPr/>
      <dgm:t>
        <a:bodyPr/>
        <a:lstStyle/>
        <a:p>
          <a:pPr marL="173736" indent="-173736" algn="l">
            <a:lnSpc>
              <a:spcPct val="100000"/>
            </a:lnSpc>
            <a:spcAft>
              <a:spcPts val="306"/>
            </a:spcAft>
          </a:pPr>
          <a:r>
            <a:rPr lang="en-US" sz="2000" b="0" dirty="0" smtClean="0"/>
            <a:t>Address financing and affordability gaps </a:t>
          </a:r>
          <a:endParaRPr lang="en-US" sz="2000" b="0" dirty="0"/>
        </a:p>
      </dgm:t>
    </dgm:pt>
    <dgm:pt modelId="{059EF198-CB02-4934-9932-92C805255152}" type="parTrans" cxnId="{4B634C7C-C3AA-46DE-8ED6-990B7357FDAD}">
      <dgm:prSet/>
      <dgm:spPr/>
      <dgm:t>
        <a:bodyPr/>
        <a:lstStyle/>
        <a:p>
          <a:endParaRPr lang="en-US"/>
        </a:p>
      </dgm:t>
    </dgm:pt>
    <dgm:pt modelId="{96AE2EB4-C667-41F7-95C6-9489AA5B1A72}" type="sibTrans" cxnId="{4B634C7C-C3AA-46DE-8ED6-990B7357FDAD}">
      <dgm:prSet/>
      <dgm:spPr/>
      <dgm:t>
        <a:bodyPr/>
        <a:lstStyle/>
        <a:p>
          <a:endParaRPr lang="en-US"/>
        </a:p>
      </dgm:t>
    </dgm:pt>
    <dgm:pt modelId="{E92DF2AF-9F7B-4567-8793-4099D6A741B5}">
      <dgm:prSet phldrT="[Text]" custT="1"/>
      <dgm:spPr/>
      <dgm:t>
        <a:bodyPr/>
        <a:lstStyle/>
        <a:p>
          <a:pPr>
            <a:spcBef>
              <a:spcPts val="600"/>
            </a:spcBef>
          </a:pPr>
          <a:endParaRPr lang="en-US" sz="800" dirty="0"/>
        </a:p>
      </dgm:t>
    </dgm:pt>
    <dgm:pt modelId="{8E4FF775-3BC7-46E9-9A31-8D706A999E91}" type="parTrans" cxnId="{DBB5A263-FE42-4213-A482-C916C31115D2}">
      <dgm:prSet/>
      <dgm:spPr/>
      <dgm:t>
        <a:bodyPr/>
        <a:lstStyle/>
        <a:p>
          <a:endParaRPr lang="en-US"/>
        </a:p>
      </dgm:t>
    </dgm:pt>
    <dgm:pt modelId="{0FABD9FF-D626-4A96-8873-A5EBC8643E1B}" type="sibTrans" cxnId="{DBB5A263-FE42-4213-A482-C916C31115D2}">
      <dgm:prSet/>
      <dgm:spPr/>
      <dgm:t>
        <a:bodyPr/>
        <a:lstStyle/>
        <a:p>
          <a:endParaRPr lang="en-US"/>
        </a:p>
      </dgm:t>
    </dgm:pt>
    <dgm:pt modelId="{951B6379-9F4D-4A0B-911B-82EC5AD8959B}">
      <dgm:prSet phldrT="[Text]" custT="1"/>
      <dgm:spPr/>
      <dgm:t>
        <a:bodyPr/>
        <a:lstStyle/>
        <a:p>
          <a:pPr marL="173736" indent="-173736">
            <a:spcAft>
              <a:spcPts val="306"/>
            </a:spcAft>
          </a:pPr>
          <a:endParaRPr lang="en-US" sz="800" dirty="0"/>
        </a:p>
      </dgm:t>
    </dgm:pt>
    <dgm:pt modelId="{EABFC2DD-4E70-43FF-B877-0698E8FAD875}" type="parTrans" cxnId="{F86D555B-F0BF-4D18-BA13-BEA1CAB179A9}">
      <dgm:prSet/>
      <dgm:spPr/>
      <dgm:t>
        <a:bodyPr/>
        <a:lstStyle/>
        <a:p>
          <a:endParaRPr lang="en-US"/>
        </a:p>
      </dgm:t>
    </dgm:pt>
    <dgm:pt modelId="{3D554EF3-EE65-4953-8EC6-7960224F14A3}" type="sibTrans" cxnId="{F86D555B-F0BF-4D18-BA13-BEA1CAB179A9}">
      <dgm:prSet/>
      <dgm:spPr/>
      <dgm:t>
        <a:bodyPr/>
        <a:lstStyle/>
        <a:p>
          <a:endParaRPr lang="en-US"/>
        </a:p>
      </dgm:t>
    </dgm:pt>
    <dgm:pt modelId="{4F2020F7-B395-4FDE-BBE1-961BA46CAE53}">
      <dgm:prSet phldrT="[Text]" custT="1"/>
      <dgm:spPr/>
      <dgm:t>
        <a:bodyPr/>
        <a:lstStyle/>
        <a:p>
          <a:pPr>
            <a:spcAft>
              <a:spcPts val="306"/>
            </a:spcAft>
          </a:pPr>
          <a:endParaRPr lang="en-US" sz="800" b="1" dirty="0"/>
        </a:p>
      </dgm:t>
    </dgm:pt>
    <dgm:pt modelId="{5A91C016-4D65-4612-A953-8ADFA7BC5749}" type="parTrans" cxnId="{30FFFAD5-B13B-47ED-9AC7-823CA48A2F34}">
      <dgm:prSet/>
      <dgm:spPr/>
      <dgm:t>
        <a:bodyPr/>
        <a:lstStyle/>
        <a:p>
          <a:endParaRPr lang="en-US"/>
        </a:p>
      </dgm:t>
    </dgm:pt>
    <dgm:pt modelId="{40463DBA-C89B-4408-B7B6-D273F923BF55}" type="sibTrans" cxnId="{30FFFAD5-B13B-47ED-9AC7-823CA48A2F34}">
      <dgm:prSet/>
      <dgm:spPr/>
      <dgm:t>
        <a:bodyPr/>
        <a:lstStyle/>
        <a:p>
          <a:endParaRPr lang="en-US"/>
        </a:p>
      </dgm:t>
    </dgm:pt>
    <dgm:pt modelId="{8D86CCBE-BB12-441E-B00B-77A0269A2DC8}">
      <dgm:prSet phldrT="[Text]" custT="1"/>
      <dgm:spPr/>
      <dgm:t>
        <a:bodyPr/>
        <a:lstStyle/>
        <a:p>
          <a:pPr marL="173736" indent="-173736" algn="l">
            <a:lnSpc>
              <a:spcPct val="100000"/>
            </a:lnSpc>
            <a:spcAft>
              <a:spcPts val="306"/>
            </a:spcAft>
          </a:pPr>
          <a:endParaRPr lang="en-US" sz="800" b="0" dirty="0"/>
        </a:p>
      </dgm:t>
    </dgm:pt>
    <dgm:pt modelId="{BD6A17D0-64E6-4678-8ECE-A783142B2779}" type="parTrans" cxnId="{99CC3A56-7743-4148-BDD4-8547869E70DE}">
      <dgm:prSet/>
      <dgm:spPr/>
      <dgm:t>
        <a:bodyPr/>
        <a:lstStyle/>
        <a:p>
          <a:endParaRPr lang="en-US"/>
        </a:p>
      </dgm:t>
    </dgm:pt>
    <dgm:pt modelId="{88AB9925-0AD8-4CDA-8B89-06977B5FF37F}" type="sibTrans" cxnId="{99CC3A56-7743-4148-BDD4-8547869E70DE}">
      <dgm:prSet/>
      <dgm:spPr/>
      <dgm:t>
        <a:bodyPr/>
        <a:lstStyle/>
        <a:p>
          <a:endParaRPr lang="en-US"/>
        </a:p>
      </dgm:t>
    </dgm:pt>
    <dgm:pt modelId="{D7985F50-5BD2-4070-9A25-AEACD093CDB2}" type="pres">
      <dgm:prSet presAssocID="{E2601430-458F-45AF-8375-C2F3BEF29BA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837958-945B-4A6C-AB83-84FD9B545456}" type="pres">
      <dgm:prSet presAssocID="{BCBEA86C-3378-4125-8F14-8850A9D18C5D}" presName="linNode" presStyleCnt="0"/>
      <dgm:spPr/>
      <dgm:t>
        <a:bodyPr/>
        <a:lstStyle/>
        <a:p>
          <a:endParaRPr lang="en-US"/>
        </a:p>
      </dgm:t>
    </dgm:pt>
    <dgm:pt modelId="{440EBEB9-E069-4B7A-9E3D-D5433399E537}" type="pres">
      <dgm:prSet presAssocID="{BCBEA86C-3378-4125-8F14-8850A9D18C5D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EC3BE-1A53-49AA-A96F-ECCAAE4C1522}" type="pres">
      <dgm:prSet presAssocID="{BCBEA86C-3378-4125-8F14-8850A9D18C5D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0F4DD-F0CD-48D8-99D4-E415369FAC64}" type="pres">
      <dgm:prSet presAssocID="{7EB4EEAE-E207-4FF8-AE66-7526DD5B06FC}" presName="spacing" presStyleCnt="0"/>
      <dgm:spPr/>
      <dgm:t>
        <a:bodyPr/>
        <a:lstStyle/>
        <a:p>
          <a:endParaRPr lang="en-US"/>
        </a:p>
      </dgm:t>
    </dgm:pt>
    <dgm:pt modelId="{6D7C2217-B715-4A8C-B0FD-FD8D08F4DEDE}" type="pres">
      <dgm:prSet presAssocID="{4C225201-128F-4628-9BE0-AFAD86DC9891}" presName="linNode" presStyleCnt="0"/>
      <dgm:spPr/>
      <dgm:t>
        <a:bodyPr/>
        <a:lstStyle/>
        <a:p>
          <a:endParaRPr lang="en-US"/>
        </a:p>
      </dgm:t>
    </dgm:pt>
    <dgm:pt modelId="{7D7FCFF3-69B9-4DB9-B3EF-DFCF1990922E}" type="pres">
      <dgm:prSet presAssocID="{4C225201-128F-4628-9BE0-AFAD86DC9891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FE6F2-E3B4-4521-B4D6-5924EFB04635}" type="pres">
      <dgm:prSet presAssocID="{4C225201-128F-4628-9BE0-AFAD86DC9891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51343-C3FA-46B6-9AF2-9DC1163692F4}" type="pres">
      <dgm:prSet presAssocID="{C383136F-D001-45FD-AF6E-530F8E06E3D6}" presName="spacing" presStyleCnt="0"/>
      <dgm:spPr/>
      <dgm:t>
        <a:bodyPr/>
        <a:lstStyle/>
        <a:p>
          <a:endParaRPr lang="en-US"/>
        </a:p>
      </dgm:t>
    </dgm:pt>
    <dgm:pt modelId="{EC40C210-012B-476C-84D8-A2F561580342}" type="pres">
      <dgm:prSet presAssocID="{0ABC8D23-78CD-42D3-90A4-73F20EFF6075}" presName="linNode" presStyleCnt="0"/>
      <dgm:spPr/>
      <dgm:t>
        <a:bodyPr/>
        <a:lstStyle/>
        <a:p>
          <a:endParaRPr lang="en-US"/>
        </a:p>
      </dgm:t>
    </dgm:pt>
    <dgm:pt modelId="{8161AFAC-59DC-4311-A9CC-C82BC2B29292}" type="pres">
      <dgm:prSet presAssocID="{0ABC8D23-78CD-42D3-90A4-73F20EFF6075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7AD61-62F5-4D50-BD44-151220349948}" type="pres">
      <dgm:prSet presAssocID="{0ABC8D23-78CD-42D3-90A4-73F20EFF6075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D3B40-ACBE-4CBD-AAD3-63401EE4375B}" type="pres">
      <dgm:prSet presAssocID="{FE6311AA-FD89-495F-8DB8-349B219CCE54}" presName="spacing" presStyleCnt="0"/>
      <dgm:spPr/>
      <dgm:t>
        <a:bodyPr/>
        <a:lstStyle/>
        <a:p>
          <a:endParaRPr lang="en-US"/>
        </a:p>
      </dgm:t>
    </dgm:pt>
    <dgm:pt modelId="{1FAC0FB2-B789-4B64-B7A7-EABAC4CF3F11}" type="pres">
      <dgm:prSet presAssocID="{B9D37F14-FA2D-4A68-B708-4E664767D96D}" presName="linNode" presStyleCnt="0"/>
      <dgm:spPr/>
      <dgm:t>
        <a:bodyPr/>
        <a:lstStyle/>
        <a:p>
          <a:endParaRPr lang="en-US"/>
        </a:p>
      </dgm:t>
    </dgm:pt>
    <dgm:pt modelId="{61F85478-6ED4-475C-B614-982802032D19}" type="pres">
      <dgm:prSet presAssocID="{B9D37F14-FA2D-4A68-B708-4E664767D96D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910DD-0442-4549-B890-7E6F5AB07B93}" type="pres">
      <dgm:prSet presAssocID="{B9D37F14-FA2D-4A68-B708-4E664767D96D}" presName="childShp" presStyleLbl="bgAccFollowNode1" presStyleIdx="3" presStyleCnt="4" custLinFactNeighborX="1608" custLinFactNeighborY="8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FFFF7B-C006-479F-9326-A2621CEAB230}" type="presOf" srcId="{BCBEA86C-3378-4125-8F14-8850A9D18C5D}" destId="{440EBEB9-E069-4B7A-9E3D-D5433399E537}" srcOrd="0" destOrd="0" presId="urn:microsoft.com/office/officeart/2005/8/layout/vList6"/>
    <dgm:cxn modelId="{B4B1FE76-3012-47FB-AECF-5D2B167396A5}" type="presOf" srcId="{8D86CCBE-BB12-441E-B00B-77A0269A2DC8}" destId="{A0D910DD-0442-4549-B890-7E6F5AB07B93}" srcOrd="0" destOrd="0" presId="urn:microsoft.com/office/officeart/2005/8/layout/vList6"/>
    <dgm:cxn modelId="{FF051110-D0AC-403B-90C9-77E7EF25FD02}" type="presOf" srcId="{EC8B2E8E-D175-49CA-881B-5B51904702C8}" destId="{02D7AD61-62F5-4D50-BD44-151220349948}" srcOrd="0" destOrd="2" presId="urn:microsoft.com/office/officeart/2005/8/layout/vList6"/>
    <dgm:cxn modelId="{DBB5A263-FE42-4213-A482-C916C31115D2}" srcId="{BCBEA86C-3378-4125-8F14-8850A9D18C5D}" destId="{E92DF2AF-9F7B-4567-8793-4099D6A741B5}" srcOrd="0" destOrd="0" parTransId="{8E4FF775-3BC7-46E9-9A31-8D706A999E91}" sibTransId="{0FABD9FF-D626-4A96-8873-A5EBC8643E1B}"/>
    <dgm:cxn modelId="{DE2C5C98-886C-4A6A-858C-FE06D2321ECA}" srcId="{B9D37F14-FA2D-4A68-B708-4E664767D96D}" destId="{86E75160-4429-4C8A-B414-69092830B0AC}" srcOrd="1" destOrd="0" parTransId="{19705A5D-4FB7-486D-B359-8AD3633B62F5}" sibTransId="{24AD6906-E3E0-48AF-B76C-07405A4FB711}"/>
    <dgm:cxn modelId="{C59E4889-138C-4688-BDA3-1D956EBE529E}" srcId="{0ABC8D23-78CD-42D3-90A4-73F20EFF6075}" destId="{7C7241DC-8DE4-4C3B-93FF-AD2221603CC4}" srcOrd="1" destOrd="0" parTransId="{660C35FA-743C-4A35-9493-9328EB9167B2}" sibTransId="{AFF31543-B887-481D-A18F-E40782B62DA6}"/>
    <dgm:cxn modelId="{2727A728-DB14-43AE-9E42-9205DB92E588}" type="presOf" srcId="{B9D37F14-FA2D-4A68-B708-4E664767D96D}" destId="{61F85478-6ED4-475C-B614-982802032D19}" srcOrd="0" destOrd="0" presId="urn:microsoft.com/office/officeart/2005/8/layout/vList6"/>
    <dgm:cxn modelId="{CB6B322A-0E1F-496F-BC6E-93A1052CE6B2}" srcId="{E2601430-458F-45AF-8375-C2F3BEF29BAA}" destId="{0ABC8D23-78CD-42D3-90A4-73F20EFF6075}" srcOrd="2" destOrd="0" parTransId="{CDDA28F7-7EBA-4328-B080-0E64454E3A50}" sibTransId="{FE6311AA-FD89-495F-8DB8-349B219CCE54}"/>
    <dgm:cxn modelId="{4B634C7C-C3AA-46DE-8ED6-990B7357FDAD}" srcId="{B9D37F14-FA2D-4A68-B708-4E664767D96D}" destId="{4493A3E6-DCD0-4F85-A5EE-5B64C7DC1D1A}" srcOrd="2" destOrd="0" parTransId="{059EF198-CB02-4934-9932-92C805255152}" sibTransId="{96AE2EB4-C667-41F7-95C6-9489AA5B1A72}"/>
    <dgm:cxn modelId="{53A2FDEE-CDE8-41C7-A06F-9ACBFF6023E6}" srcId="{E2601430-458F-45AF-8375-C2F3BEF29BAA}" destId="{B9D37F14-FA2D-4A68-B708-4E664767D96D}" srcOrd="3" destOrd="0" parTransId="{86920CEB-DDDD-49F5-99B8-2682D3F5AFB7}" sibTransId="{612CA76A-DFF7-4EF0-AA6E-A0807643EB9A}"/>
    <dgm:cxn modelId="{A3D05B9D-FE97-4710-8766-6C1146CA98FD}" type="presOf" srcId="{0ABC8D23-78CD-42D3-90A4-73F20EFF6075}" destId="{8161AFAC-59DC-4311-A9CC-C82BC2B29292}" srcOrd="0" destOrd="0" presId="urn:microsoft.com/office/officeart/2005/8/layout/vList6"/>
    <dgm:cxn modelId="{2BA33C88-B5FD-4E00-BD30-7BED397945D1}" srcId="{E2601430-458F-45AF-8375-C2F3BEF29BAA}" destId="{4C225201-128F-4628-9BE0-AFAD86DC9891}" srcOrd="1" destOrd="0" parTransId="{2E9921EC-6DF7-4AFF-B1C4-2C5F5AE6226F}" sibTransId="{C383136F-D001-45FD-AF6E-530F8E06E3D6}"/>
    <dgm:cxn modelId="{86BEDC28-2700-426A-810D-F96CC0B23432}" srcId="{4C225201-128F-4628-9BE0-AFAD86DC9891}" destId="{C9794A5F-85A0-40D4-9F8A-3751FA7F0C91}" srcOrd="2" destOrd="0" parTransId="{B52F5582-0BDB-495E-8244-8EC9473248F1}" sibTransId="{2C2A6CFB-7864-4BED-AE13-803182301055}"/>
    <dgm:cxn modelId="{FD0BFF34-B348-4A0D-A851-C8767681FA86}" srcId="{E2601430-458F-45AF-8375-C2F3BEF29BAA}" destId="{BCBEA86C-3378-4125-8F14-8850A9D18C5D}" srcOrd="0" destOrd="0" parTransId="{63A9C3F6-0231-4476-8365-049397F231DF}" sibTransId="{7EB4EEAE-E207-4FF8-AE66-7526DD5B06FC}"/>
    <dgm:cxn modelId="{0A1ABDFF-F136-493B-9053-22FD1CDD1D93}" type="presOf" srcId="{E92DF2AF-9F7B-4567-8793-4099D6A741B5}" destId="{2BCEC3BE-1A53-49AA-A96F-ECCAAE4C1522}" srcOrd="0" destOrd="0" presId="urn:microsoft.com/office/officeart/2005/8/layout/vList6"/>
    <dgm:cxn modelId="{B7EABD25-337E-4C42-9A6A-3BAD5C591C09}" type="presOf" srcId="{38FE0D47-729B-4DB4-9894-1BCA821A2384}" destId="{2BCEC3BE-1A53-49AA-A96F-ECCAAE4C1522}" srcOrd="0" destOrd="2" presId="urn:microsoft.com/office/officeart/2005/8/layout/vList6"/>
    <dgm:cxn modelId="{30FFFAD5-B13B-47ED-9AC7-823CA48A2F34}" srcId="{0ABC8D23-78CD-42D3-90A4-73F20EFF6075}" destId="{4F2020F7-B395-4FDE-BBE1-961BA46CAE53}" srcOrd="0" destOrd="0" parTransId="{5A91C016-4D65-4612-A953-8ADFA7BC5749}" sibTransId="{40463DBA-C89B-4408-B7B6-D273F923BF55}"/>
    <dgm:cxn modelId="{227B5546-D61A-4C73-BD75-67F7AC6765F7}" type="presOf" srcId="{4493A3E6-DCD0-4F85-A5EE-5B64C7DC1D1A}" destId="{A0D910DD-0442-4549-B890-7E6F5AB07B93}" srcOrd="0" destOrd="2" presId="urn:microsoft.com/office/officeart/2005/8/layout/vList6"/>
    <dgm:cxn modelId="{F99BA90C-A495-4B3B-B0DD-BF1CC74E8875}" srcId="{4C225201-128F-4628-9BE0-AFAD86DC9891}" destId="{12937018-1C11-4523-A7AA-CC2E74766A3E}" srcOrd="1" destOrd="0" parTransId="{D27893EF-96D5-44B4-91D5-101C48997A32}" sibTransId="{52081404-46A1-40D8-8575-A7334846328B}"/>
    <dgm:cxn modelId="{F0550D06-C7D9-4106-8CDE-A1D8904B8E3F}" type="presOf" srcId="{951B6379-9F4D-4A0B-911B-82EC5AD8959B}" destId="{18BFE6F2-E3B4-4521-B4D6-5924EFB04635}" srcOrd="0" destOrd="0" presId="urn:microsoft.com/office/officeart/2005/8/layout/vList6"/>
    <dgm:cxn modelId="{ADEFBF6D-1E65-4712-95AC-F3110443311C}" type="presOf" srcId="{86E75160-4429-4C8A-B414-69092830B0AC}" destId="{A0D910DD-0442-4549-B890-7E6F5AB07B93}" srcOrd="0" destOrd="1" presId="urn:microsoft.com/office/officeart/2005/8/layout/vList6"/>
    <dgm:cxn modelId="{C8BBAA20-F03D-4FEC-9EC6-90F15EEADB72}" type="presOf" srcId="{12937018-1C11-4523-A7AA-CC2E74766A3E}" destId="{18BFE6F2-E3B4-4521-B4D6-5924EFB04635}" srcOrd="0" destOrd="1" presId="urn:microsoft.com/office/officeart/2005/8/layout/vList6"/>
    <dgm:cxn modelId="{0877CCB7-0230-441C-AF37-E8434023BA9B}" type="presOf" srcId="{E2601430-458F-45AF-8375-C2F3BEF29BAA}" destId="{D7985F50-5BD2-4070-9A25-AEACD093CDB2}" srcOrd="0" destOrd="0" presId="urn:microsoft.com/office/officeart/2005/8/layout/vList6"/>
    <dgm:cxn modelId="{38126620-C4E5-4179-8757-4E1DB27AA64A}" srcId="{BCBEA86C-3378-4125-8F14-8850A9D18C5D}" destId="{38FE0D47-729B-4DB4-9894-1BCA821A2384}" srcOrd="2" destOrd="0" parTransId="{8E63C4B3-B25F-4062-8D33-C3D91697C03A}" sibTransId="{173D799B-2FBF-4823-8E37-E51841E77A9C}"/>
    <dgm:cxn modelId="{CF3481A6-64B1-4CF5-9084-0153AF6B1312}" srcId="{BCBEA86C-3378-4125-8F14-8850A9D18C5D}" destId="{6DE32C43-EB98-464D-B3B3-59EDE477C383}" srcOrd="1" destOrd="0" parTransId="{7CE0ED72-AB3F-40C8-9540-ABE76CCB840B}" sibTransId="{5037AE6C-7E90-4D1C-B399-725DE38048B0}"/>
    <dgm:cxn modelId="{AAE23A59-6A2E-4BC6-ACE7-4BFC18C361E3}" type="presOf" srcId="{4C225201-128F-4628-9BE0-AFAD86DC9891}" destId="{7D7FCFF3-69B9-4DB9-B3EF-DFCF1990922E}" srcOrd="0" destOrd="0" presId="urn:microsoft.com/office/officeart/2005/8/layout/vList6"/>
    <dgm:cxn modelId="{E5B00061-C291-43F3-B93D-C2BFBB4DFFA0}" type="presOf" srcId="{C9794A5F-85A0-40D4-9F8A-3751FA7F0C91}" destId="{18BFE6F2-E3B4-4521-B4D6-5924EFB04635}" srcOrd="0" destOrd="2" presId="urn:microsoft.com/office/officeart/2005/8/layout/vList6"/>
    <dgm:cxn modelId="{B007ADD8-D297-4575-B769-2B3F6A79D35E}" type="presOf" srcId="{4F2020F7-B395-4FDE-BBE1-961BA46CAE53}" destId="{02D7AD61-62F5-4D50-BD44-151220349948}" srcOrd="0" destOrd="0" presId="urn:microsoft.com/office/officeart/2005/8/layout/vList6"/>
    <dgm:cxn modelId="{99CC3A56-7743-4148-BDD4-8547869E70DE}" srcId="{B9D37F14-FA2D-4A68-B708-4E664767D96D}" destId="{8D86CCBE-BB12-441E-B00B-77A0269A2DC8}" srcOrd="0" destOrd="0" parTransId="{BD6A17D0-64E6-4678-8ECE-A783142B2779}" sibTransId="{88AB9925-0AD8-4CDA-8B89-06977B5FF37F}"/>
    <dgm:cxn modelId="{F86D555B-F0BF-4D18-BA13-BEA1CAB179A9}" srcId="{4C225201-128F-4628-9BE0-AFAD86DC9891}" destId="{951B6379-9F4D-4A0B-911B-82EC5AD8959B}" srcOrd="0" destOrd="0" parTransId="{EABFC2DD-4E70-43FF-B877-0698E8FAD875}" sibTransId="{3D554EF3-EE65-4953-8EC6-7960224F14A3}"/>
    <dgm:cxn modelId="{93F9CAD6-8308-459D-A8A5-1BCF8D33BF04}" type="presOf" srcId="{6DE32C43-EB98-464D-B3B3-59EDE477C383}" destId="{2BCEC3BE-1A53-49AA-A96F-ECCAAE4C1522}" srcOrd="0" destOrd="1" presId="urn:microsoft.com/office/officeart/2005/8/layout/vList6"/>
    <dgm:cxn modelId="{566B8269-9EA7-4FF2-BB6B-4F39B11ED7D3}" type="presOf" srcId="{7C7241DC-8DE4-4C3B-93FF-AD2221603CC4}" destId="{02D7AD61-62F5-4D50-BD44-151220349948}" srcOrd="0" destOrd="1" presId="urn:microsoft.com/office/officeart/2005/8/layout/vList6"/>
    <dgm:cxn modelId="{CB74510E-EFC6-4D04-9EEF-07C597668F27}" srcId="{0ABC8D23-78CD-42D3-90A4-73F20EFF6075}" destId="{EC8B2E8E-D175-49CA-881B-5B51904702C8}" srcOrd="2" destOrd="0" parTransId="{8A947593-4C00-4010-BB56-6E73A8B61B48}" sibTransId="{0C97E38C-6106-4EC9-A994-1E2EBA58C538}"/>
    <dgm:cxn modelId="{3F0658DE-CA2C-40FD-A8A7-0C2316E4406A}" type="presParOf" srcId="{D7985F50-5BD2-4070-9A25-AEACD093CDB2}" destId="{CF837958-945B-4A6C-AB83-84FD9B545456}" srcOrd="0" destOrd="0" presId="urn:microsoft.com/office/officeart/2005/8/layout/vList6"/>
    <dgm:cxn modelId="{CA6939FD-C8F8-40FF-ACCF-E4D4B29C1AF5}" type="presParOf" srcId="{CF837958-945B-4A6C-AB83-84FD9B545456}" destId="{440EBEB9-E069-4B7A-9E3D-D5433399E537}" srcOrd="0" destOrd="0" presId="urn:microsoft.com/office/officeart/2005/8/layout/vList6"/>
    <dgm:cxn modelId="{C07F56B2-C301-4B1B-8889-BD88C47EF922}" type="presParOf" srcId="{CF837958-945B-4A6C-AB83-84FD9B545456}" destId="{2BCEC3BE-1A53-49AA-A96F-ECCAAE4C1522}" srcOrd="1" destOrd="0" presId="urn:microsoft.com/office/officeart/2005/8/layout/vList6"/>
    <dgm:cxn modelId="{BFE6589B-518A-494F-8DC4-3C5279A2CE57}" type="presParOf" srcId="{D7985F50-5BD2-4070-9A25-AEACD093CDB2}" destId="{E070F4DD-F0CD-48D8-99D4-E415369FAC64}" srcOrd="1" destOrd="0" presId="urn:microsoft.com/office/officeart/2005/8/layout/vList6"/>
    <dgm:cxn modelId="{D2F5A4A0-AC96-4635-A20D-6B8DBFE98039}" type="presParOf" srcId="{D7985F50-5BD2-4070-9A25-AEACD093CDB2}" destId="{6D7C2217-B715-4A8C-B0FD-FD8D08F4DEDE}" srcOrd="2" destOrd="0" presId="urn:microsoft.com/office/officeart/2005/8/layout/vList6"/>
    <dgm:cxn modelId="{B7201957-D8BE-45E0-B6CF-3BF4856F8732}" type="presParOf" srcId="{6D7C2217-B715-4A8C-B0FD-FD8D08F4DEDE}" destId="{7D7FCFF3-69B9-4DB9-B3EF-DFCF1990922E}" srcOrd="0" destOrd="0" presId="urn:microsoft.com/office/officeart/2005/8/layout/vList6"/>
    <dgm:cxn modelId="{6071D3F9-168E-49BF-8257-EC07385718E4}" type="presParOf" srcId="{6D7C2217-B715-4A8C-B0FD-FD8D08F4DEDE}" destId="{18BFE6F2-E3B4-4521-B4D6-5924EFB04635}" srcOrd="1" destOrd="0" presId="urn:microsoft.com/office/officeart/2005/8/layout/vList6"/>
    <dgm:cxn modelId="{4CD0829D-70DC-4F49-850E-FD15677E2555}" type="presParOf" srcId="{D7985F50-5BD2-4070-9A25-AEACD093CDB2}" destId="{31D51343-C3FA-46B6-9AF2-9DC1163692F4}" srcOrd="3" destOrd="0" presId="urn:microsoft.com/office/officeart/2005/8/layout/vList6"/>
    <dgm:cxn modelId="{1420C837-9444-4041-B809-B2509CCE98C7}" type="presParOf" srcId="{D7985F50-5BD2-4070-9A25-AEACD093CDB2}" destId="{EC40C210-012B-476C-84D8-A2F561580342}" srcOrd="4" destOrd="0" presId="urn:microsoft.com/office/officeart/2005/8/layout/vList6"/>
    <dgm:cxn modelId="{B34385C0-2D12-47DD-A4E4-343FA426D950}" type="presParOf" srcId="{EC40C210-012B-476C-84D8-A2F561580342}" destId="{8161AFAC-59DC-4311-A9CC-C82BC2B29292}" srcOrd="0" destOrd="0" presId="urn:microsoft.com/office/officeart/2005/8/layout/vList6"/>
    <dgm:cxn modelId="{9DBF5DFA-DCB6-42B4-A40A-95AA95BF3A3E}" type="presParOf" srcId="{EC40C210-012B-476C-84D8-A2F561580342}" destId="{02D7AD61-62F5-4D50-BD44-151220349948}" srcOrd="1" destOrd="0" presId="urn:microsoft.com/office/officeart/2005/8/layout/vList6"/>
    <dgm:cxn modelId="{D52E70C8-9035-4803-8EA4-680AE76D51D3}" type="presParOf" srcId="{D7985F50-5BD2-4070-9A25-AEACD093CDB2}" destId="{317D3B40-ACBE-4CBD-AAD3-63401EE4375B}" srcOrd="5" destOrd="0" presId="urn:microsoft.com/office/officeart/2005/8/layout/vList6"/>
    <dgm:cxn modelId="{A1E31FFA-F7DD-45A9-B1FF-DF06E3E37EDA}" type="presParOf" srcId="{D7985F50-5BD2-4070-9A25-AEACD093CDB2}" destId="{1FAC0FB2-B789-4B64-B7A7-EABAC4CF3F11}" srcOrd="6" destOrd="0" presId="urn:microsoft.com/office/officeart/2005/8/layout/vList6"/>
    <dgm:cxn modelId="{041EE810-285C-4F95-B810-8DD3AB5000A2}" type="presParOf" srcId="{1FAC0FB2-B789-4B64-B7A7-EABAC4CF3F11}" destId="{61F85478-6ED4-475C-B614-982802032D19}" srcOrd="0" destOrd="0" presId="urn:microsoft.com/office/officeart/2005/8/layout/vList6"/>
    <dgm:cxn modelId="{EEC0F353-148C-428B-A67D-17243CBE2573}" type="presParOf" srcId="{1FAC0FB2-B789-4B64-B7A7-EABAC4CF3F11}" destId="{A0D910DD-0442-4549-B890-7E6F5AB07B9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A08AAA-0DED-4A2D-B51B-0710F1FBC4DD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C81FBD-DD8B-4F47-95AF-2170AE04AA95}">
      <dgm:prSet phldrT="[Text]" custT="1"/>
      <dgm:spPr/>
      <dgm:t>
        <a:bodyPr/>
        <a:lstStyle/>
        <a:p>
          <a:r>
            <a:rPr lang="en-US" sz="1400" b="1" dirty="0" smtClean="0"/>
            <a:t>Affordability</a:t>
          </a:r>
          <a:endParaRPr lang="en-US" sz="1400" b="1" dirty="0"/>
        </a:p>
      </dgm:t>
    </dgm:pt>
    <dgm:pt modelId="{81B87508-2723-49AD-B8D5-AD26EB64C64B}" type="parTrans" cxnId="{EA5E0082-2592-42BB-9274-FBCF6EC13E90}">
      <dgm:prSet/>
      <dgm:spPr/>
      <dgm:t>
        <a:bodyPr/>
        <a:lstStyle/>
        <a:p>
          <a:endParaRPr lang="en-US" sz="1800" b="1"/>
        </a:p>
      </dgm:t>
    </dgm:pt>
    <dgm:pt modelId="{17366EE7-16DA-422F-A40E-6207E1D1303C}" type="sibTrans" cxnId="{EA5E0082-2592-42BB-9274-FBCF6EC13E90}">
      <dgm:prSet/>
      <dgm:spPr/>
      <dgm:t>
        <a:bodyPr/>
        <a:lstStyle/>
        <a:p>
          <a:endParaRPr lang="en-US" sz="1800" b="1"/>
        </a:p>
      </dgm:t>
    </dgm:pt>
    <dgm:pt modelId="{C959A2FE-AB61-45C7-ADC2-D5B98B2ADD4D}">
      <dgm:prSet phldrT="[Text]" custT="1"/>
      <dgm:spPr/>
      <dgm:t>
        <a:bodyPr/>
        <a:lstStyle/>
        <a:p>
          <a:r>
            <a:rPr lang="en-US" sz="1200" b="1" dirty="0" smtClean="0"/>
            <a:t>Policy review</a:t>
          </a:r>
          <a:endParaRPr lang="en-US" sz="1200" b="1" dirty="0"/>
        </a:p>
      </dgm:t>
    </dgm:pt>
    <dgm:pt modelId="{2E658007-E0FC-4EBF-992D-B6F0690D44FE}" type="parTrans" cxnId="{1F2BAA9A-1195-44EC-9009-DB0FA00EF15A}">
      <dgm:prSet custT="1"/>
      <dgm:spPr/>
      <dgm:t>
        <a:bodyPr/>
        <a:lstStyle/>
        <a:p>
          <a:endParaRPr lang="en-US" sz="900" b="1"/>
        </a:p>
      </dgm:t>
    </dgm:pt>
    <dgm:pt modelId="{C230DC05-C47F-4D8C-9D60-1353E58AB615}" type="sibTrans" cxnId="{1F2BAA9A-1195-44EC-9009-DB0FA00EF15A}">
      <dgm:prSet/>
      <dgm:spPr/>
      <dgm:t>
        <a:bodyPr/>
        <a:lstStyle/>
        <a:p>
          <a:endParaRPr lang="en-US" sz="1800" b="1"/>
        </a:p>
      </dgm:t>
    </dgm:pt>
    <dgm:pt modelId="{099554B6-DD6C-43A8-986C-01C093CE8C0C}">
      <dgm:prSet phldrT="[Text]" custT="1"/>
      <dgm:spPr/>
      <dgm:t>
        <a:bodyPr/>
        <a:lstStyle/>
        <a:p>
          <a:r>
            <a:rPr lang="en-US" sz="1200" b="1" dirty="0" err="1" smtClean="0"/>
            <a:t>Microgrant</a:t>
          </a:r>
          <a:r>
            <a:rPr lang="en-US" sz="1200" b="1" dirty="0" smtClean="0"/>
            <a:t> Fund</a:t>
          </a:r>
          <a:endParaRPr lang="en-US" sz="1200" b="1" dirty="0"/>
        </a:p>
      </dgm:t>
    </dgm:pt>
    <dgm:pt modelId="{77329BA3-B018-4C7C-87BC-E034313B103C}" type="parTrans" cxnId="{E520A9BF-2307-45C8-A8FE-B540A183F981}">
      <dgm:prSet custT="1"/>
      <dgm:spPr/>
      <dgm:t>
        <a:bodyPr/>
        <a:lstStyle/>
        <a:p>
          <a:endParaRPr lang="en-US" sz="900" b="1"/>
        </a:p>
      </dgm:t>
    </dgm:pt>
    <dgm:pt modelId="{20CA00CF-DDF4-459B-B867-2CA3C2F248B2}" type="sibTrans" cxnId="{E520A9BF-2307-45C8-A8FE-B540A183F981}">
      <dgm:prSet/>
      <dgm:spPr/>
      <dgm:t>
        <a:bodyPr/>
        <a:lstStyle/>
        <a:p>
          <a:endParaRPr lang="en-US" sz="1800" b="1"/>
        </a:p>
      </dgm:t>
    </dgm:pt>
    <dgm:pt modelId="{17AD0F3D-130B-4E1A-845A-A711CAF83CAE}">
      <dgm:prSet phldrT="[Text]" custT="1"/>
      <dgm:spPr/>
      <dgm:t>
        <a:bodyPr/>
        <a:lstStyle/>
        <a:p>
          <a:r>
            <a:rPr lang="en-US" sz="1200" b="1" dirty="0" smtClean="0"/>
            <a:t>Financial aid counseling</a:t>
          </a:r>
          <a:endParaRPr lang="en-US" sz="1200" b="1" dirty="0"/>
        </a:p>
      </dgm:t>
    </dgm:pt>
    <dgm:pt modelId="{E21881A1-F5FE-40E5-91CD-CD27717A25C4}" type="parTrans" cxnId="{4E8538DF-EF57-471F-B48E-DD0FCEF99BA0}">
      <dgm:prSet custT="1"/>
      <dgm:spPr/>
      <dgm:t>
        <a:bodyPr/>
        <a:lstStyle/>
        <a:p>
          <a:endParaRPr lang="en-US" sz="900" b="1"/>
        </a:p>
      </dgm:t>
    </dgm:pt>
    <dgm:pt modelId="{36E6FCCA-12A4-40BD-8FB4-E6818F47C857}" type="sibTrans" cxnId="{4E8538DF-EF57-471F-B48E-DD0FCEF99BA0}">
      <dgm:prSet/>
      <dgm:spPr/>
      <dgm:t>
        <a:bodyPr/>
        <a:lstStyle/>
        <a:p>
          <a:endParaRPr lang="en-US" sz="1800" b="1"/>
        </a:p>
      </dgm:t>
    </dgm:pt>
    <dgm:pt modelId="{065EB72F-76E3-42E8-B791-A5ACBE989086}">
      <dgm:prSet phldrT="[Text]" custT="1"/>
      <dgm:spPr/>
      <dgm:t>
        <a:bodyPr/>
        <a:lstStyle/>
        <a:p>
          <a:r>
            <a:rPr lang="en-US" sz="1200" b="1" dirty="0" smtClean="0"/>
            <a:t>Strong messages</a:t>
          </a:r>
          <a:endParaRPr lang="en-US" sz="1200" b="1" dirty="0"/>
        </a:p>
      </dgm:t>
    </dgm:pt>
    <dgm:pt modelId="{8165265B-B986-412F-BA0E-1E06B7064A06}" type="parTrans" cxnId="{DFF8CC1B-3E16-43B6-9DB3-290E3BFB2D54}">
      <dgm:prSet custT="1"/>
      <dgm:spPr/>
      <dgm:t>
        <a:bodyPr/>
        <a:lstStyle/>
        <a:p>
          <a:endParaRPr lang="en-US" sz="900" b="1"/>
        </a:p>
      </dgm:t>
    </dgm:pt>
    <dgm:pt modelId="{0C9B2FB7-3D8C-41BF-AC8D-BB7BA0FBA074}" type="sibTrans" cxnId="{DFF8CC1B-3E16-43B6-9DB3-290E3BFB2D54}">
      <dgm:prSet/>
      <dgm:spPr/>
      <dgm:t>
        <a:bodyPr/>
        <a:lstStyle/>
        <a:p>
          <a:endParaRPr lang="en-US" sz="1800" b="1"/>
        </a:p>
      </dgm:t>
    </dgm:pt>
    <dgm:pt modelId="{9544FAA8-1726-4569-8EC6-44900AEA0B0A}">
      <dgm:prSet phldrT="[Text]" custT="1"/>
      <dgm:spPr/>
      <dgm:t>
        <a:bodyPr/>
        <a:lstStyle/>
        <a:p>
          <a:r>
            <a:rPr lang="en-US" sz="1200" b="1" dirty="0" smtClean="0"/>
            <a:t>Child Care</a:t>
          </a:r>
          <a:endParaRPr lang="en-US" sz="1200" b="1" dirty="0"/>
        </a:p>
      </dgm:t>
    </dgm:pt>
    <dgm:pt modelId="{7A8D86E1-E5EB-4026-BF8D-A982979A44A5}" type="parTrans" cxnId="{4AFBD0F8-6CB5-41F9-83E3-B5F363995E4A}">
      <dgm:prSet/>
      <dgm:spPr/>
      <dgm:t>
        <a:bodyPr/>
        <a:lstStyle/>
        <a:p>
          <a:endParaRPr lang="en-US"/>
        </a:p>
      </dgm:t>
    </dgm:pt>
    <dgm:pt modelId="{DA9C4F27-B569-474A-8E5F-944ACE08D65F}" type="sibTrans" cxnId="{4AFBD0F8-6CB5-41F9-83E3-B5F363995E4A}">
      <dgm:prSet/>
      <dgm:spPr/>
      <dgm:t>
        <a:bodyPr/>
        <a:lstStyle/>
        <a:p>
          <a:endParaRPr lang="en-US"/>
        </a:p>
      </dgm:t>
    </dgm:pt>
    <dgm:pt modelId="{9FA98DE0-F5B0-4B01-87C1-3BB2259BC49D}">
      <dgm:prSet phldrT="[Text]" custT="1"/>
      <dgm:spPr/>
      <dgm:t>
        <a:bodyPr/>
        <a:lstStyle/>
        <a:p>
          <a:r>
            <a:rPr lang="en-US" sz="1200" b="1" dirty="0" smtClean="0"/>
            <a:t>Coordination of benefits</a:t>
          </a:r>
          <a:endParaRPr lang="en-US" sz="1200" b="1" dirty="0"/>
        </a:p>
      </dgm:t>
    </dgm:pt>
    <dgm:pt modelId="{CCDCEE0D-76FA-445A-B66E-BC4DD1712B8D}" type="parTrans" cxnId="{94C35415-9638-4DCD-B169-584445CD3ADA}">
      <dgm:prSet/>
      <dgm:spPr/>
      <dgm:t>
        <a:bodyPr/>
        <a:lstStyle/>
        <a:p>
          <a:endParaRPr lang="en-US"/>
        </a:p>
      </dgm:t>
    </dgm:pt>
    <dgm:pt modelId="{2CAB849B-748E-4D4E-B92A-EACE0EDE81D8}" type="sibTrans" cxnId="{94C35415-9638-4DCD-B169-584445CD3ADA}">
      <dgm:prSet/>
      <dgm:spPr/>
      <dgm:t>
        <a:bodyPr/>
        <a:lstStyle/>
        <a:p>
          <a:endParaRPr lang="en-US"/>
        </a:p>
      </dgm:t>
    </dgm:pt>
    <dgm:pt modelId="{7D9D5D4A-C6D4-447F-9EF6-D3EEADF7E2F5}" type="pres">
      <dgm:prSet presAssocID="{E7A08AAA-0DED-4A2D-B51B-0710F1FBC4D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7E363E-75A4-4E2B-A2B6-C63EF10FE106}" type="pres">
      <dgm:prSet presAssocID="{B9C81FBD-DD8B-4F47-95AF-2170AE04AA95}" presName="centerShape" presStyleLbl="node0" presStyleIdx="0" presStyleCnt="1" custScaleX="109497"/>
      <dgm:spPr/>
      <dgm:t>
        <a:bodyPr/>
        <a:lstStyle/>
        <a:p>
          <a:endParaRPr lang="en-US"/>
        </a:p>
      </dgm:t>
    </dgm:pt>
    <dgm:pt modelId="{1DF21DAC-F892-48BB-BF78-D1D61561D268}" type="pres">
      <dgm:prSet presAssocID="{2E658007-E0FC-4EBF-992D-B6F0690D44FE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0030BC4-032B-4FF7-A8A5-18EC1FA4FED0}" type="pres">
      <dgm:prSet presAssocID="{2E658007-E0FC-4EBF-992D-B6F0690D44FE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D2B55B1-0E1F-4B47-9B91-980FA5FDF535}" type="pres">
      <dgm:prSet presAssocID="{C959A2FE-AB61-45C7-ADC2-D5B98B2ADD4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A72CC-9BC9-45E7-A4DB-B1231F6C417E}" type="pres">
      <dgm:prSet presAssocID="{77329BA3-B018-4C7C-87BC-E034313B103C}" presName="parTrans" presStyleLbl="sibTrans2D1" presStyleIdx="1" presStyleCnt="6"/>
      <dgm:spPr/>
      <dgm:t>
        <a:bodyPr/>
        <a:lstStyle/>
        <a:p>
          <a:endParaRPr lang="en-US"/>
        </a:p>
      </dgm:t>
    </dgm:pt>
    <dgm:pt modelId="{EA31DB04-7177-4B5D-9B3E-0E6561AFADAE}" type="pres">
      <dgm:prSet presAssocID="{77329BA3-B018-4C7C-87BC-E034313B103C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5B3E0FD4-8A1E-4EC8-AA09-44311F6D006E}" type="pres">
      <dgm:prSet presAssocID="{099554B6-DD6C-43A8-986C-01C093CE8C0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28B19-E895-4451-B3A4-A4E345ECEB5D}" type="pres">
      <dgm:prSet presAssocID="{E21881A1-F5FE-40E5-91CD-CD27717A25C4}" presName="parTrans" presStyleLbl="sibTrans2D1" presStyleIdx="2" presStyleCnt="6"/>
      <dgm:spPr/>
      <dgm:t>
        <a:bodyPr/>
        <a:lstStyle/>
        <a:p>
          <a:endParaRPr lang="en-US"/>
        </a:p>
      </dgm:t>
    </dgm:pt>
    <dgm:pt modelId="{32100840-B376-4B69-9E34-56C6E65E91AF}" type="pres">
      <dgm:prSet presAssocID="{E21881A1-F5FE-40E5-91CD-CD27717A25C4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C4CDDA1F-17A5-4E83-93CE-F33BDE4D9C11}" type="pres">
      <dgm:prSet presAssocID="{17AD0F3D-130B-4E1A-845A-A711CAF83CA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71B54-E3D2-4B9B-A5F5-0D8AC4A2EEE1}" type="pres">
      <dgm:prSet presAssocID="{8165265B-B986-412F-BA0E-1E06B7064A06}" presName="parTrans" presStyleLbl="sibTrans2D1" presStyleIdx="3" presStyleCnt="6"/>
      <dgm:spPr/>
      <dgm:t>
        <a:bodyPr/>
        <a:lstStyle/>
        <a:p>
          <a:endParaRPr lang="en-US"/>
        </a:p>
      </dgm:t>
    </dgm:pt>
    <dgm:pt modelId="{9CF74E2F-A939-4BEC-A780-4E8BE5A54E63}" type="pres">
      <dgm:prSet presAssocID="{8165265B-B986-412F-BA0E-1E06B7064A0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B089C95-B823-444B-A6F0-D87C0210E2A6}" type="pres">
      <dgm:prSet presAssocID="{065EB72F-76E3-42E8-B791-A5ACBE98908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72564-3F99-4B95-9F62-415CDEA06163}" type="pres">
      <dgm:prSet presAssocID="{7A8D86E1-E5EB-4026-BF8D-A982979A44A5}" presName="parTrans" presStyleLbl="sibTrans2D1" presStyleIdx="4" presStyleCnt="6"/>
      <dgm:spPr/>
      <dgm:t>
        <a:bodyPr/>
        <a:lstStyle/>
        <a:p>
          <a:endParaRPr lang="en-US"/>
        </a:p>
      </dgm:t>
    </dgm:pt>
    <dgm:pt modelId="{826E7A47-DB48-411A-ACA9-4E87F35AAAA4}" type="pres">
      <dgm:prSet presAssocID="{7A8D86E1-E5EB-4026-BF8D-A982979A44A5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50A29EBA-F58D-4675-8F37-838F1E3659BE}" type="pres">
      <dgm:prSet presAssocID="{9544FAA8-1726-4569-8EC6-44900AEA0B0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8FFAB-C011-4D15-A7B1-54E2BF7FE254}" type="pres">
      <dgm:prSet presAssocID="{CCDCEE0D-76FA-445A-B66E-BC4DD1712B8D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171583F-B263-4CC4-8789-86DEBBA8770F}" type="pres">
      <dgm:prSet presAssocID="{CCDCEE0D-76FA-445A-B66E-BC4DD1712B8D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E8065981-7E93-4552-B843-CA8269E0CFBF}" type="pres">
      <dgm:prSet presAssocID="{9FA98DE0-F5B0-4B01-87C1-3BB2259BC49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5BBF34-B2E0-024B-BFAB-CF8B05BF22D2}" type="presOf" srcId="{7A8D86E1-E5EB-4026-BF8D-A982979A44A5}" destId="{B0372564-3F99-4B95-9F62-415CDEA06163}" srcOrd="0" destOrd="0" presId="urn:microsoft.com/office/officeart/2005/8/layout/radial5"/>
    <dgm:cxn modelId="{1F2BAA9A-1195-44EC-9009-DB0FA00EF15A}" srcId="{B9C81FBD-DD8B-4F47-95AF-2170AE04AA95}" destId="{C959A2FE-AB61-45C7-ADC2-D5B98B2ADD4D}" srcOrd="0" destOrd="0" parTransId="{2E658007-E0FC-4EBF-992D-B6F0690D44FE}" sibTransId="{C230DC05-C47F-4D8C-9D60-1353E58AB615}"/>
    <dgm:cxn modelId="{94C35415-9638-4DCD-B169-584445CD3ADA}" srcId="{B9C81FBD-DD8B-4F47-95AF-2170AE04AA95}" destId="{9FA98DE0-F5B0-4B01-87C1-3BB2259BC49D}" srcOrd="5" destOrd="0" parTransId="{CCDCEE0D-76FA-445A-B66E-BC4DD1712B8D}" sibTransId="{2CAB849B-748E-4D4E-B92A-EACE0EDE81D8}"/>
    <dgm:cxn modelId="{1B65E327-E723-4846-BD19-2DBA86796896}" type="presOf" srcId="{77329BA3-B018-4C7C-87BC-E034313B103C}" destId="{9E4A72CC-9BC9-45E7-A4DB-B1231F6C417E}" srcOrd="0" destOrd="0" presId="urn:microsoft.com/office/officeart/2005/8/layout/radial5"/>
    <dgm:cxn modelId="{4E8538DF-EF57-471F-B48E-DD0FCEF99BA0}" srcId="{B9C81FBD-DD8B-4F47-95AF-2170AE04AA95}" destId="{17AD0F3D-130B-4E1A-845A-A711CAF83CAE}" srcOrd="2" destOrd="0" parTransId="{E21881A1-F5FE-40E5-91CD-CD27717A25C4}" sibTransId="{36E6FCCA-12A4-40BD-8FB4-E6818F47C857}"/>
    <dgm:cxn modelId="{71242670-D400-9941-A515-550B1E3EAC10}" type="presOf" srcId="{2E658007-E0FC-4EBF-992D-B6F0690D44FE}" destId="{1DF21DAC-F892-48BB-BF78-D1D61561D268}" srcOrd="0" destOrd="0" presId="urn:microsoft.com/office/officeart/2005/8/layout/radial5"/>
    <dgm:cxn modelId="{E520A9BF-2307-45C8-A8FE-B540A183F981}" srcId="{B9C81FBD-DD8B-4F47-95AF-2170AE04AA95}" destId="{099554B6-DD6C-43A8-986C-01C093CE8C0C}" srcOrd="1" destOrd="0" parTransId="{77329BA3-B018-4C7C-87BC-E034313B103C}" sibTransId="{20CA00CF-DDF4-459B-B867-2CA3C2F248B2}"/>
    <dgm:cxn modelId="{4AFBD0F8-6CB5-41F9-83E3-B5F363995E4A}" srcId="{B9C81FBD-DD8B-4F47-95AF-2170AE04AA95}" destId="{9544FAA8-1726-4569-8EC6-44900AEA0B0A}" srcOrd="4" destOrd="0" parTransId="{7A8D86E1-E5EB-4026-BF8D-A982979A44A5}" sibTransId="{DA9C4F27-B569-474A-8E5F-944ACE08D65F}"/>
    <dgm:cxn modelId="{55010D54-4C7D-DE49-919F-3B76BBDEA0A1}" type="presOf" srcId="{065EB72F-76E3-42E8-B791-A5ACBE989086}" destId="{FB089C95-B823-444B-A6F0-D87C0210E2A6}" srcOrd="0" destOrd="0" presId="urn:microsoft.com/office/officeart/2005/8/layout/radial5"/>
    <dgm:cxn modelId="{A19BA56D-BF2B-9E4E-B55A-99662677387E}" type="presOf" srcId="{8165265B-B986-412F-BA0E-1E06B7064A06}" destId="{9CF74E2F-A939-4BEC-A780-4E8BE5A54E63}" srcOrd="1" destOrd="0" presId="urn:microsoft.com/office/officeart/2005/8/layout/radial5"/>
    <dgm:cxn modelId="{6C874CB7-DF12-4948-B35F-541446EB1000}" type="presOf" srcId="{099554B6-DD6C-43A8-986C-01C093CE8C0C}" destId="{5B3E0FD4-8A1E-4EC8-AA09-44311F6D006E}" srcOrd="0" destOrd="0" presId="urn:microsoft.com/office/officeart/2005/8/layout/radial5"/>
    <dgm:cxn modelId="{56437574-59A0-B44D-990B-D9018954B7F8}" type="presOf" srcId="{8165265B-B986-412F-BA0E-1E06B7064A06}" destId="{5C271B54-E3D2-4B9B-A5F5-0D8AC4A2EEE1}" srcOrd="0" destOrd="0" presId="urn:microsoft.com/office/officeart/2005/8/layout/radial5"/>
    <dgm:cxn modelId="{DFF8CC1B-3E16-43B6-9DB3-290E3BFB2D54}" srcId="{B9C81FBD-DD8B-4F47-95AF-2170AE04AA95}" destId="{065EB72F-76E3-42E8-B791-A5ACBE989086}" srcOrd="3" destOrd="0" parTransId="{8165265B-B986-412F-BA0E-1E06B7064A06}" sibTransId="{0C9B2FB7-3D8C-41BF-AC8D-BB7BA0FBA074}"/>
    <dgm:cxn modelId="{7F693ECB-E4C9-FB40-96F1-0DF71AD24569}" type="presOf" srcId="{2E658007-E0FC-4EBF-992D-B6F0690D44FE}" destId="{A0030BC4-032B-4FF7-A8A5-18EC1FA4FED0}" srcOrd="1" destOrd="0" presId="urn:microsoft.com/office/officeart/2005/8/layout/radial5"/>
    <dgm:cxn modelId="{8529692E-EC66-D54E-BAAD-AE4A7FA1CD66}" type="presOf" srcId="{7A8D86E1-E5EB-4026-BF8D-A982979A44A5}" destId="{826E7A47-DB48-411A-ACA9-4E87F35AAAA4}" srcOrd="1" destOrd="0" presId="urn:microsoft.com/office/officeart/2005/8/layout/radial5"/>
    <dgm:cxn modelId="{0D96531C-1423-6346-B538-D9C42FCF41C2}" type="presOf" srcId="{E21881A1-F5FE-40E5-91CD-CD27717A25C4}" destId="{7E528B19-E895-4451-B3A4-A4E345ECEB5D}" srcOrd="0" destOrd="0" presId="urn:microsoft.com/office/officeart/2005/8/layout/radial5"/>
    <dgm:cxn modelId="{3DE594FD-E585-48EB-B417-A98E54A28F5B}" type="presOf" srcId="{CCDCEE0D-76FA-445A-B66E-BC4DD1712B8D}" destId="{4171583F-B263-4CC4-8789-86DEBBA8770F}" srcOrd="1" destOrd="0" presId="urn:microsoft.com/office/officeart/2005/8/layout/radial5"/>
    <dgm:cxn modelId="{671FA51B-1F5A-E54D-B186-C167885601A1}" type="presOf" srcId="{E7A08AAA-0DED-4A2D-B51B-0710F1FBC4DD}" destId="{7D9D5D4A-C6D4-447F-9EF6-D3EEADF7E2F5}" srcOrd="0" destOrd="0" presId="urn:microsoft.com/office/officeart/2005/8/layout/radial5"/>
    <dgm:cxn modelId="{8743CAEF-D92C-2849-8FD6-B668EB01670D}" type="presOf" srcId="{C959A2FE-AB61-45C7-ADC2-D5B98B2ADD4D}" destId="{BD2B55B1-0E1F-4B47-9B91-980FA5FDF535}" srcOrd="0" destOrd="0" presId="urn:microsoft.com/office/officeart/2005/8/layout/radial5"/>
    <dgm:cxn modelId="{5D1B59C8-3365-BB42-BC2D-820B12E287F0}" type="presOf" srcId="{B9C81FBD-DD8B-4F47-95AF-2170AE04AA95}" destId="{F17E363E-75A4-4E2B-A2B6-C63EF10FE106}" srcOrd="0" destOrd="0" presId="urn:microsoft.com/office/officeart/2005/8/layout/radial5"/>
    <dgm:cxn modelId="{C47C7575-694C-A640-A688-C8DABEEE7D7A}" type="presOf" srcId="{9544FAA8-1726-4569-8EC6-44900AEA0B0A}" destId="{50A29EBA-F58D-4675-8F37-838F1E3659BE}" srcOrd="0" destOrd="0" presId="urn:microsoft.com/office/officeart/2005/8/layout/radial5"/>
    <dgm:cxn modelId="{3ECD948A-1AC6-4EA4-8C41-45BB72502866}" type="presOf" srcId="{9FA98DE0-F5B0-4B01-87C1-3BB2259BC49D}" destId="{E8065981-7E93-4552-B843-CA8269E0CFBF}" srcOrd="0" destOrd="0" presId="urn:microsoft.com/office/officeart/2005/8/layout/radial5"/>
    <dgm:cxn modelId="{E05C202E-4C5B-4841-802B-9E3A7D021840}" type="presOf" srcId="{77329BA3-B018-4C7C-87BC-E034313B103C}" destId="{EA31DB04-7177-4B5D-9B3E-0E6561AFADAE}" srcOrd="1" destOrd="0" presId="urn:microsoft.com/office/officeart/2005/8/layout/radial5"/>
    <dgm:cxn modelId="{D30AB3C3-2C61-4F2D-87EA-ABBF76C1088E}" type="presOf" srcId="{CCDCEE0D-76FA-445A-B66E-BC4DD1712B8D}" destId="{09C8FFAB-C011-4D15-A7B1-54E2BF7FE254}" srcOrd="0" destOrd="0" presId="urn:microsoft.com/office/officeart/2005/8/layout/radial5"/>
    <dgm:cxn modelId="{24C6260C-F759-254E-A6A3-72DD31CB0F93}" type="presOf" srcId="{17AD0F3D-130B-4E1A-845A-A711CAF83CAE}" destId="{C4CDDA1F-17A5-4E83-93CE-F33BDE4D9C11}" srcOrd="0" destOrd="0" presId="urn:microsoft.com/office/officeart/2005/8/layout/radial5"/>
    <dgm:cxn modelId="{4854002A-98B8-5A4A-BC45-3C98096F37B4}" type="presOf" srcId="{E21881A1-F5FE-40E5-91CD-CD27717A25C4}" destId="{32100840-B376-4B69-9E34-56C6E65E91AF}" srcOrd="1" destOrd="0" presId="urn:microsoft.com/office/officeart/2005/8/layout/radial5"/>
    <dgm:cxn modelId="{EA5E0082-2592-42BB-9274-FBCF6EC13E90}" srcId="{E7A08AAA-0DED-4A2D-B51B-0710F1FBC4DD}" destId="{B9C81FBD-DD8B-4F47-95AF-2170AE04AA95}" srcOrd="0" destOrd="0" parTransId="{81B87508-2723-49AD-B8D5-AD26EB64C64B}" sibTransId="{17366EE7-16DA-422F-A40E-6207E1D1303C}"/>
    <dgm:cxn modelId="{1C2ED13C-8350-DD48-9543-E8E23BDC4442}" type="presParOf" srcId="{7D9D5D4A-C6D4-447F-9EF6-D3EEADF7E2F5}" destId="{F17E363E-75A4-4E2B-A2B6-C63EF10FE106}" srcOrd="0" destOrd="0" presId="urn:microsoft.com/office/officeart/2005/8/layout/radial5"/>
    <dgm:cxn modelId="{6ED7E969-8C70-8749-8BB1-B992E3E4FA5A}" type="presParOf" srcId="{7D9D5D4A-C6D4-447F-9EF6-D3EEADF7E2F5}" destId="{1DF21DAC-F892-48BB-BF78-D1D61561D268}" srcOrd="1" destOrd="0" presId="urn:microsoft.com/office/officeart/2005/8/layout/radial5"/>
    <dgm:cxn modelId="{AD08A15C-3B33-A44C-8650-A5A2CBB3CCA3}" type="presParOf" srcId="{1DF21DAC-F892-48BB-BF78-D1D61561D268}" destId="{A0030BC4-032B-4FF7-A8A5-18EC1FA4FED0}" srcOrd="0" destOrd="0" presId="urn:microsoft.com/office/officeart/2005/8/layout/radial5"/>
    <dgm:cxn modelId="{E21CE278-813F-FB43-A945-12638533F564}" type="presParOf" srcId="{7D9D5D4A-C6D4-447F-9EF6-D3EEADF7E2F5}" destId="{BD2B55B1-0E1F-4B47-9B91-980FA5FDF535}" srcOrd="2" destOrd="0" presId="urn:microsoft.com/office/officeart/2005/8/layout/radial5"/>
    <dgm:cxn modelId="{926A71E3-5D4C-3B4B-A59A-747E1CA9B3EC}" type="presParOf" srcId="{7D9D5D4A-C6D4-447F-9EF6-D3EEADF7E2F5}" destId="{9E4A72CC-9BC9-45E7-A4DB-B1231F6C417E}" srcOrd="3" destOrd="0" presId="urn:microsoft.com/office/officeart/2005/8/layout/radial5"/>
    <dgm:cxn modelId="{12E984DF-FC83-9D46-A5F8-1EDAA613060F}" type="presParOf" srcId="{9E4A72CC-9BC9-45E7-A4DB-B1231F6C417E}" destId="{EA31DB04-7177-4B5D-9B3E-0E6561AFADAE}" srcOrd="0" destOrd="0" presId="urn:microsoft.com/office/officeart/2005/8/layout/radial5"/>
    <dgm:cxn modelId="{11F6E736-3CF9-4345-A817-4617225F0E9D}" type="presParOf" srcId="{7D9D5D4A-C6D4-447F-9EF6-D3EEADF7E2F5}" destId="{5B3E0FD4-8A1E-4EC8-AA09-44311F6D006E}" srcOrd="4" destOrd="0" presId="urn:microsoft.com/office/officeart/2005/8/layout/radial5"/>
    <dgm:cxn modelId="{D4A19388-453D-B141-BA0A-B229B391A3F4}" type="presParOf" srcId="{7D9D5D4A-C6D4-447F-9EF6-D3EEADF7E2F5}" destId="{7E528B19-E895-4451-B3A4-A4E345ECEB5D}" srcOrd="5" destOrd="0" presId="urn:microsoft.com/office/officeart/2005/8/layout/radial5"/>
    <dgm:cxn modelId="{835AB786-21B4-E64E-B0F5-BE44C128498B}" type="presParOf" srcId="{7E528B19-E895-4451-B3A4-A4E345ECEB5D}" destId="{32100840-B376-4B69-9E34-56C6E65E91AF}" srcOrd="0" destOrd="0" presId="urn:microsoft.com/office/officeart/2005/8/layout/radial5"/>
    <dgm:cxn modelId="{D824E16F-1986-EB48-8BFE-7E237163A92E}" type="presParOf" srcId="{7D9D5D4A-C6D4-447F-9EF6-D3EEADF7E2F5}" destId="{C4CDDA1F-17A5-4E83-93CE-F33BDE4D9C11}" srcOrd="6" destOrd="0" presId="urn:microsoft.com/office/officeart/2005/8/layout/radial5"/>
    <dgm:cxn modelId="{857B9215-B8A4-4648-8945-E1B69499DAFB}" type="presParOf" srcId="{7D9D5D4A-C6D4-447F-9EF6-D3EEADF7E2F5}" destId="{5C271B54-E3D2-4B9B-A5F5-0D8AC4A2EEE1}" srcOrd="7" destOrd="0" presId="urn:microsoft.com/office/officeart/2005/8/layout/radial5"/>
    <dgm:cxn modelId="{2AD5B93E-2BD9-D34D-A297-491554F17F57}" type="presParOf" srcId="{5C271B54-E3D2-4B9B-A5F5-0D8AC4A2EEE1}" destId="{9CF74E2F-A939-4BEC-A780-4E8BE5A54E63}" srcOrd="0" destOrd="0" presId="urn:microsoft.com/office/officeart/2005/8/layout/radial5"/>
    <dgm:cxn modelId="{585AF3E5-7922-A949-9739-0868DB345684}" type="presParOf" srcId="{7D9D5D4A-C6D4-447F-9EF6-D3EEADF7E2F5}" destId="{FB089C95-B823-444B-A6F0-D87C0210E2A6}" srcOrd="8" destOrd="0" presId="urn:microsoft.com/office/officeart/2005/8/layout/radial5"/>
    <dgm:cxn modelId="{840B41A1-74A6-5940-8F55-AD6839EC43AF}" type="presParOf" srcId="{7D9D5D4A-C6D4-447F-9EF6-D3EEADF7E2F5}" destId="{B0372564-3F99-4B95-9F62-415CDEA06163}" srcOrd="9" destOrd="0" presId="urn:microsoft.com/office/officeart/2005/8/layout/radial5"/>
    <dgm:cxn modelId="{C3BB88C7-460F-F74A-BCBC-12267964AFB4}" type="presParOf" srcId="{B0372564-3F99-4B95-9F62-415CDEA06163}" destId="{826E7A47-DB48-411A-ACA9-4E87F35AAAA4}" srcOrd="0" destOrd="0" presId="urn:microsoft.com/office/officeart/2005/8/layout/radial5"/>
    <dgm:cxn modelId="{56A7CA6A-9965-9948-A754-B765FA6E4328}" type="presParOf" srcId="{7D9D5D4A-C6D4-447F-9EF6-D3EEADF7E2F5}" destId="{50A29EBA-F58D-4675-8F37-838F1E3659BE}" srcOrd="10" destOrd="0" presId="urn:microsoft.com/office/officeart/2005/8/layout/radial5"/>
    <dgm:cxn modelId="{9AE0A57B-9ADC-4260-9804-ACC5EA0D3FA4}" type="presParOf" srcId="{7D9D5D4A-C6D4-447F-9EF6-D3EEADF7E2F5}" destId="{09C8FFAB-C011-4D15-A7B1-54E2BF7FE254}" srcOrd="11" destOrd="0" presId="urn:microsoft.com/office/officeart/2005/8/layout/radial5"/>
    <dgm:cxn modelId="{868DC819-61CF-4334-9F1A-D83764F12F97}" type="presParOf" srcId="{09C8FFAB-C011-4D15-A7B1-54E2BF7FE254}" destId="{4171583F-B263-4CC4-8789-86DEBBA8770F}" srcOrd="0" destOrd="0" presId="urn:microsoft.com/office/officeart/2005/8/layout/radial5"/>
    <dgm:cxn modelId="{FF99BEE7-7943-4E1B-8351-CEC54001F316}" type="presParOf" srcId="{7D9D5D4A-C6D4-447F-9EF6-D3EEADF7E2F5}" destId="{E8065981-7E93-4552-B843-CA8269E0CFB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7419BE-9BBC-4E35-8A92-2BBB0CFD983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B970DC-9119-486E-83A2-696795A5B78C}">
      <dgm:prSet phldrT="[Text]" custT="1"/>
      <dgm:spPr/>
      <dgm:t>
        <a:bodyPr/>
        <a:lstStyle/>
        <a:p>
          <a:r>
            <a:rPr lang="en-US" sz="2800" dirty="0" smtClean="0"/>
            <a:t>deadlines</a:t>
          </a:r>
          <a:endParaRPr lang="en-US" sz="2800" dirty="0"/>
        </a:p>
      </dgm:t>
    </dgm:pt>
    <dgm:pt modelId="{C1357677-53FD-46E7-B67D-2D7192484C0E}" type="parTrans" cxnId="{52C9B93D-CAED-4587-9EC6-45CE477755EB}">
      <dgm:prSet/>
      <dgm:spPr/>
      <dgm:t>
        <a:bodyPr/>
        <a:lstStyle/>
        <a:p>
          <a:endParaRPr lang="en-US" sz="1400"/>
        </a:p>
      </dgm:t>
    </dgm:pt>
    <dgm:pt modelId="{C7A9E01C-A1B9-4BA1-88BC-CD3F276FCCE4}" type="sibTrans" cxnId="{52C9B93D-CAED-4587-9EC6-45CE477755EB}">
      <dgm:prSet/>
      <dgm:spPr/>
      <dgm:t>
        <a:bodyPr/>
        <a:lstStyle/>
        <a:p>
          <a:endParaRPr lang="en-US" sz="1400"/>
        </a:p>
      </dgm:t>
    </dgm:pt>
    <dgm:pt modelId="{398801C2-F0CD-404D-81E0-18238E6A2472}">
      <dgm:prSet phldrT="[Text]" custT="1"/>
      <dgm:spPr/>
      <dgm:t>
        <a:bodyPr/>
        <a:lstStyle/>
        <a:p>
          <a:r>
            <a:rPr lang="en-US" sz="2500" dirty="0" smtClean="0"/>
            <a:t>rolling deadlines</a:t>
          </a:r>
          <a:endParaRPr lang="en-US" sz="2500" dirty="0"/>
        </a:p>
      </dgm:t>
    </dgm:pt>
    <dgm:pt modelId="{E1A89096-0F81-447F-B8AB-7CC20411E676}" type="parTrans" cxnId="{0AA3639B-538E-462F-B1B8-E07FA55EDEF5}">
      <dgm:prSet/>
      <dgm:spPr/>
      <dgm:t>
        <a:bodyPr/>
        <a:lstStyle/>
        <a:p>
          <a:endParaRPr lang="en-US" sz="1400"/>
        </a:p>
      </dgm:t>
    </dgm:pt>
    <dgm:pt modelId="{C588B835-9214-4B3D-A299-15BC05716BEE}" type="sibTrans" cxnId="{0AA3639B-538E-462F-B1B8-E07FA55EDEF5}">
      <dgm:prSet/>
      <dgm:spPr/>
      <dgm:t>
        <a:bodyPr/>
        <a:lstStyle/>
        <a:p>
          <a:endParaRPr lang="en-US" sz="1400"/>
        </a:p>
      </dgm:t>
    </dgm:pt>
    <dgm:pt modelId="{A59B4AC3-F613-4463-B903-2F8168AC6ADB}">
      <dgm:prSet phldrT="[Text]" custT="1"/>
      <dgm:spPr/>
      <dgm:t>
        <a:bodyPr/>
        <a:lstStyle/>
        <a:p>
          <a:r>
            <a:rPr lang="en-US" sz="2500" dirty="0" smtClean="0"/>
            <a:t>set-aside for returning adults</a:t>
          </a:r>
          <a:endParaRPr lang="en-US" sz="2500" dirty="0"/>
        </a:p>
      </dgm:t>
    </dgm:pt>
    <dgm:pt modelId="{A4C710F3-9EF0-462E-8BC9-706D3E245B9A}" type="parTrans" cxnId="{A0E8125A-9053-496D-9BAB-52E4BAFE50D7}">
      <dgm:prSet/>
      <dgm:spPr/>
      <dgm:t>
        <a:bodyPr/>
        <a:lstStyle/>
        <a:p>
          <a:endParaRPr lang="en-US" sz="1400"/>
        </a:p>
      </dgm:t>
    </dgm:pt>
    <dgm:pt modelId="{8FE3CE5F-9313-4376-AEE6-57864B158F6E}" type="sibTrans" cxnId="{A0E8125A-9053-496D-9BAB-52E4BAFE50D7}">
      <dgm:prSet/>
      <dgm:spPr/>
      <dgm:t>
        <a:bodyPr/>
        <a:lstStyle/>
        <a:p>
          <a:endParaRPr lang="en-US" sz="1400"/>
        </a:p>
      </dgm:t>
    </dgm:pt>
    <dgm:pt modelId="{A201A2C8-028A-4842-A70F-76476AEF89BB}">
      <dgm:prSet phldrT="[Text]" custT="1"/>
      <dgm:spPr/>
      <dgm:t>
        <a:bodyPr/>
        <a:lstStyle/>
        <a:p>
          <a:r>
            <a:rPr lang="en-US" sz="2800" dirty="0" smtClean="0"/>
            <a:t>satisfactory academic progress</a:t>
          </a:r>
          <a:endParaRPr lang="en-US" sz="2800" dirty="0"/>
        </a:p>
      </dgm:t>
    </dgm:pt>
    <dgm:pt modelId="{49FCEABD-C629-4E66-8E65-127C1ECCC1CD}" type="parTrans" cxnId="{E524DD06-0E73-4026-96C1-F35CF6AA48D0}">
      <dgm:prSet/>
      <dgm:spPr/>
      <dgm:t>
        <a:bodyPr/>
        <a:lstStyle/>
        <a:p>
          <a:endParaRPr lang="en-US" sz="1400"/>
        </a:p>
      </dgm:t>
    </dgm:pt>
    <dgm:pt modelId="{1226B865-A216-4A0C-919F-A4CE56248BE6}" type="sibTrans" cxnId="{E524DD06-0E73-4026-96C1-F35CF6AA48D0}">
      <dgm:prSet/>
      <dgm:spPr/>
      <dgm:t>
        <a:bodyPr/>
        <a:lstStyle/>
        <a:p>
          <a:endParaRPr lang="en-US" sz="1400"/>
        </a:p>
      </dgm:t>
    </dgm:pt>
    <dgm:pt modelId="{E5CEFCE7-58A0-4827-9E90-9E3C9054A408}">
      <dgm:prSet phldrT="[Text]" custT="1"/>
      <dgm:spPr/>
      <dgm:t>
        <a:bodyPr/>
        <a:lstStyle/>
        <a:p>
          <a:r>
            <a:rPr lang="en-US" sz="2500" dirty="0" smtClean="0"/>
            <a:t>improve information</a:t>
          </a:r>
          <a:endParaRPr lang="en-US" sz="2500" dirty="0"/>
        </a:p>
      </dgm:t>
    </dgm:pt>
    <dgm:pt modelId="{8E5EE832-9905-4CBE-BDBD-299D3A38B5F9}" type="parTrans" cxnId="{132A29DD-DE31-4F84-AF33-A9FDA6C5120F}">
      <dgm:prSet/>
      <dgm:spPr/>
      <dgm:t>
        <a:bodyPr/>
        <a:lstStyle/>
        <a:p>
          <a:endParaRPr lang="en-US" sz="1400"/>
        </a:p>
      </dgm:t>
    </dgm:pt>
    <dgm:pt modelId="{A0086BD0-9BCD-4F9D-96AF-225682D87473}" type="sibTrans" cxnId="{132A29DD-DE31-4F84-AF33-A9FDA6C5120F}">
      <dgm:prSet/>
      <dgm:spPr/>
      <dgm:t>
        <a:bodyPr/>
        <a:lstStyle/>
        <a:p>
          <a:endParaRPr lang="en-US" sz="1400"/>
        </a:p>
      </dgm:t>
    </dgm:pt>
    <dgm:pt modelId="{B41E37B4-0AAC-43CE-B3BB-BD4AB50D973D}">
      <dgm:prSet phldrT="[Text]" custT="1"/>
      <dgm:spPr/>
      <dgm:t>
        <a:bodyPr/>
        <a:lstStyle/>
        <a:p>
          <a:r>
            <a:rPr lang="en-US" sz="2500" dirty="0" smtClean="0"/>
            <a:t>coordinate fed &amp; state SAP</a:t>
          </a:r>
          <a:endParaRPr lang="en-US" sz="2500" dirty="0"/>
        </a:p>
      </dgm:t>
    </dgm:pt>
    <dgm:pt modelId="{4AF774D0-6C1D-432A-A73A-07A9AD2CA4E5}" type="parTrans" cxnId="{2058649F-FE52-4C21-9E4B-1653EF350617}">
      <dgm:prSet/>
      <dgm:spPr/>
      <dgm:t>
        <a:bodyPr/>
        <a:lstStyle/>
        <a:p>
          <a:endParaRPr lang="en-US" sz="1400"/>
        </a:p>
      </dgm:t>
    </dgm:pt>
    <dgm:pt modelId="{19D5D4FC-6AB4-4CE5-ADC0-E440CDFADBC5}" type="sibTrans" cxnId="{2058649F-FE52-4C21-9E4B-1653EF350617}">
      <dgm:prSet/>
      <dgm:spPr/>
      <dgm:t>
        <a:bodyPr/>
        <a:lstStyle/>
        <a:p>
          <a:endParaRPr lang="en-US" sz="1400"/>
        </a:p>
      </dgm:t>
    </dgm:pt>
    <dgm:pt modelId="{3CC1AFF8-A9A8-45CB-9568-C9AF319507FC}">
      <dgm:prSet phldrT="[Text]" custT="1"/>
      <dgm:spPr/>
      <dgm:t>
        <a:bodyPr/>
        <a:lstStyle/>
        <a:p>
          <a:r>
            <a:rPr lang="en-US" sz="2800" dirty="0" smtClean="0"/>
            <a:t>college readiness &amp; time to degree</a:t>
          </a:r>
          <a:endParaRPr lang="en-US" sz="2800" dirty="0"/>
        </a:p>
      </dgm:t>
    </dgm:pt>
    <dgm:pt modelId="{D86C9842-3362-4C1C-87F3-B65570DA8603}" type="parTrans" cxnId="{0085D57B-B3CE-4520-AB49-62071B9DC23F}">
      <dgm:prSet/>
      <dgm:spPr/>
      <dgm:t>
        <a:bodyPr/>
        <a:lstStyle/>
        <a:p>
          <a:endParaRPr lang="en-US"/>
        </a:p>
      </dgm:t>
    </dgm:pt>
    <dgm:pt modelId="{FCD5FB7D-B969-4E66-81F3-2E52BB6DB0D5}" type="sibTrans" cxnId="{0085D57B-B3CE-4520-AB49-62071B9DC23F}">
      <dgm:prSet/>
      <dgm:spPr/>
      <dgm:t>
        <a:bodyPr/>
        <a:lstStyle/>
        <a:p>
          <a:endParaRPr lang="en-US"/>
        </a:p>
      </dgm:t>
    </dgm:pt>
    <dgm:pt modelId="{FBFED73E-D06A-42DC-BBCD-1FABAA5ECE9B}">
      <dgm:prSet phldrT="[Text]" custT="1"/>
      <dgm:spPr/>
      <dgm:t>
        <a:bodyPr/>
        <a:lstStyle/>
        <a:p>
          <a:r>
            <a:rPr lang="en-US" sz="2500" dirty="0" smtClean="0"/>
            <a:t>amnesty term</a:t>
          </a:r>
          <a:endParaRPr lang="en-US" sz="2500" dirty="0"/>
        </a:p>
      </dgm:t>
    </dgm:pt>
    <dgm:pt modelId="{EEFC4A22-94BB-40FC-9FFC-3A0FB8FE62F3}" type="parTrans" cxnId="{6E35C43D-A964-4B5B-BE42-9E9BEBF6FC6B}">
      <dgm:prSet/>
      <dgm:spPr/>
      <dgm:t>
        <a:bodyPr/>
        <a:lstStyle/>
        <a:p>
          <a:endParaRPr lang="en-US"/>
        </a:p>
      </dgm:t>
    </dgm:pt>
    <dgm:pt modelId="{37A5100F-7DD2-4A48-BF76-A5BFFAFA4E41}" type="sibTrans" cxnId="{6E35C43D-A964-4B5B-BE42-9E9BEBF6FC6B}">
      <dgm:prSet/>
      <dgm:spPr/>
      <dgm:t>
        <a:bodyPr/>
        <a:lstStyle/>
        <a:p>
          <a:endParaRPr lang="en-US"/>
        </a:p>
      </dgm:t>
    </dgm:pt>
    <dgm:pt modelId="{4E378FD0-7D94-4943-BE78-F7D3C3C029A1}">
      <dgm:prSet phldrT="[Text]" custT="1"/>
      <dgm:spPr/>
      <dgm:t>
        <a:bodyPr/>
        <a:lstStyle/>
        <a:p>
          <a:r>
            <a:rPr lang="en-US" sz="2500" dirty="0" smtClean="0"/>
            <a:t>appeals process &amp; tips</a:t>
          </a:r>
          <a:endParaRPr lang="en-US" sz="2500" dirty="0"/>
        </a:p>
      </dgm:t>
    </dgm:pt>
    <dgm:pt modelId="{B5812565-AB3F-4904-A51D-F40860A33C72}" type="parTrans" cxnId="{5532B7C0-2093-4D7F-B572-66771F669E69}">
      <dgm:prSet/>
      <dgm:spPr/>
      <dgm:t>
        <a:bodyPr/>
        <a:lstStyle/>
        <a:p>
          <a:endParaRPr lang="en-US"/>
        </a:p>
      </dgm:t>
    </dgm:pt>
    <dgm:pt modelId="{3F993955-D627-4F66-99C1-2D41D615FDF3}" type="sibTrans" cxnId="{5532B7C0-2093-4D7F-B572-66771F669E69}">
      <dgm:prSet/>
      <dgm:spPr/>
      <dgm:t>
        <a:bodyPr/>
        <a:lstStyle/>
        <a:p>
          <a:endParaRPr lang="en-US"/>
        </a:p>
      </dgm:t>
    </dgm:pt>
    <dgm:pt modelId="{867035C1-8367-4F74-9ED8-9B762F976AA5}">
      <dgm:prSet phldrT="[Text]" custT="1"/>
      <dgm:spPr/>
      <dgm:t>
        <a:bodyPr/>
        <a:lstStyle/>
        <a:p>
          <a:r>
            <a:rPr lang="en-US" sz="2500" dirty="0" smtClean="0"/>
            <a:t>low-cost options to provide “ability to benefit”</a:t>
          </a:r>
          <a:endParaRPr lang="en-US" sz="2500" dirty="0"/>
        </a:p>
      </dgm:t>
    </dgm:pt>
    <dgm:pt modelId="{203819CA-4E7F-467D-81AE-15159B6B3039}" type="parTrans" cxnId="{9743C609-9355-459A-B6D4-7725C233D785}">
      <dgm:prSet/>
      <dgm:spPr/>
      <dgm:t>
        <a:bodyPr/>
        <a:lstStyle/>
        <a:p>
          <a:endParaRPr lang="en-US"/>
        </a:p>
      </dgm:t>
    </dgm:pt>
    <dgm:pt modelId="{EB1B60CF-64DB-48AF-AEE3-70493870D040}" type="sibTrans" cxnId="{9743C609-9355-459A-B6D4-7725C233D785}">
      <dgm:prSet/>
      <dgm:spPr/>
      <dgm:t>
        <a:bodyPr/>
        <a:lstStyle/>
        <a:p>
          <a:endParaRPr lang="en-US"/>
        </a:p>
      </dgm:t>
    </dgm:pt>
    <dgm:pt modelId="{2CE7367B-1190-4E85-BB04-E04521DFDDA5}">
      <dgm:prSet phldrT="[Text]" custT="1"/>
      <dgm:spPr/>
      <dgm:t>
        <a:bodyPr/>
        <a:lstStyle/>
        <a:p>
          <a:r>
            <a:rPr lang="en-US" sz="2500" dirty="0" smtClean="0"/>
            <a:t>credit for prior experience</a:t>
          </a:r>
          <a:endParaRPr lang="en-US" sz="2500" dirty="0"/>
        </a:p>
      </dgm:t>
    </dgm:pt>
    <dgm:pt modelId="{7849DBE3-2B1D-4827-B782-7EA93F1DFFF5}" type="parTrans" cxnId="{1CBEC372-59F5-4653-BA9D-9133EECCCC78}">
      <dgm:prSet/>
      <dgm:spPr/>
      <dgm:t>
        <a:bodyPr/>
        <a:lstStyle/>
        <a:p>
          <a:endParaRPr lang="en-US"/>
        </a:p>
      </dgm:t>
    </dgm:pt>
    <dgm:pt modelId="{45C035B1-A97B-4F9A-9C41-E92C61559C90}" type="sibTrans" cxnId="{1CBEC372-59F5-4653-BA9D-9133EECCCC78}">
      <dgm:prSet/>
      <dgm:spPr/>
      <dgm:t>
        <a:bodyPr/>
        <a:lstStyle/>
        <a:p>
          <a:endParaRPr lang="en-US"/>
        </a:p>
      </dgm:t>
    </dgm:pt>
    <dgm:pt modelId="{1539A165-83D4-41C8-A902-18900CBB35A8}" type="pres">
      <dgm:prSet presAssocID="{D37419BE-9BBC-4E35-8A92-2BBB0CFD983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BB7EF6-FC56-45E9-98D7-384EA213B2A8}" type="pres">
      <dgm:prSet presAssocID="{7FB970DC-9119-486E-83A2-696795A5B78C}" presName="compNode" presStyleCnt="0"/>
      <dgm:spPr/>
    </dgm:pt>
    <dgm:pt modelId="{D36B5627-F4B6-4884-AD22-97ACB270B9FC}" type="pres">
      <dgm:prSet presAssocID="{7FB970DC-9119-486E-83A2-696795A5B78C}" presName="aNode" presStyleLbl="bgShp" presStyleIdx="0" presStyleCnt="3"/>
      <dgm:spPr/>
      <dgm:t>
        <a:bodyPr/>
        <a:lstStyle/>
        <a:p>
          <a:endParaRPr lang="en-US"/>
        </a:p>
      </dgm:t>
    </dgm:pt>
    <dgm:pt modelId="{A93E176F-88AB-46C0-A874-56696B450C89}" type="pres">
      <dgm:prSet presAssocID="{7FB970DC-9119-486E-83A2-696795A5B78C}" presName="textNode" presStyleLbl="bgShp" presStyleIdx="0" presStyleCnt="3"/>
      <dgm:spPr/>
      <dgm:t>
        <a:bodyPr/>
        <a:lstStyle/>
        <a:p>
          <a:endParaRPr lang="en-US"/>
        </a:p>
      </dgm:t>
    </dgm:pt>
    <dgm:pt modelId="{F7EA60BA-E332-4F00-AC5E-23DC294A359E}" type="pres">
      <dgm:prSet presAssocID="{7FB970DC-9119-486E-83A2-696795A5B78C}" presName="compChildNode" presStyleCnt="0"/>
      <dgm:spPr/>
    </dgm:pt>
    <dgm:pt modelId="{89CA3C1B-67D0-4522-ACEB-5E8E3D6117E9}" type="pres">
      <dgm:prSet presAssocID="{7FB970DC-9119-486E-83A2-696795A5B78C}" presName="theInnerList" presStyleCnt="0"/>
      <dgm:spPr/>
    </dgm:pt>
    <dgm:pt modelId="{AA0C79EE-D802-42CD-9E89-544BEA315522}" type="pres">
      <dgm:prSet presAssocID="{398801C2-F0CD-404D-81E0-18238E6A2472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6FB35-928D-4CF7-94F9-B1A07432EB80}" type="pres">
      <dgm:prSet presAssocID="{398801C2-F0CD-404D-81E0-18238E6A2472}" presName="aSpace2" presStyleCnt="0"/>
      <dgm:spPr/>
    </dgm:pt>
    <dgm:pt modelId="{AD71BCDB-605C-42F7-BFDC-886F0F5004BF}" type="pres">
      <dgm:prSet presAssocID="{A59B4AC3-F613-4463-B903-2F8168AC6ADB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D8CE8-F503-4E71-8D39-42FBF45FB071}" type="pres">
      <dgm:prSet presAssocID="{7FB970DC-9119-486E-83A2-696795A5B78C}" presName="aSpace" presStyleCnt="0"/>
      <dgm:spPr/>
    </dgm:pt>
    <dgm:pt modelId="{E0F5BBB3-C087-4009-AB1C-FEEFEFE144EF}" type="pres">
      <dgm:prSet presAssocID="{A201A2C8-028A-4842-A70F-76476AEF89BB}" presName="compNode" presStyleCnt="0"/>
      <dgm:spPr/>
    </dgm:pt>
    <dgm:pt modelId="{C12DCD43-8C5C-4921-A0C0-82C163C169B1}" type="pres">
      <dgm:prSet presAssocID="{A201A2C8-028A-4842-A70F-76476AEF89BB}" presName="aNode" presStyleLbl="bgShp" presStyleIdx="1" presStyleCnt="3"/>
      <dgm:spPr/>
      <dgm:t>
        <a:bodyPr/>
        <a:lstStyle/>
        <a:p>
          <a:endParaRPr lang="en-US"/>
        </a:p>
      </dgm:t>
    </dgm:pt>
    <dgm:pt modelId="{D0EE0A8B-999E-4614-B6D0-647AE33ACE07}" type="pres">
      <dgm:prSet presAssocID="{A201A2C8-028A-4842-A70F-76476AEF89BB}" presName="textNode" presStyleLbl="bgShp" presStyleIdx="1" presStyleCnt="3"/>
      <dgm:spPr/>
      <dgm:t>
        <a:bodyPr/>
        <a:lstStyle/>
        <a:p>
          <a:endParaRPr lang="en-US"/>
        </a:p>
      </dgm:t>
    </dgm:pt>
    <dgm:pt modelId="{C9C752F2-046D-43C7-A900-97EB59306432}" type="pres">
      <dgm:prSet presAssocID="{A201A2C8-028A-4842-A70F-76476AEF89BB}" presName="compChildNode" presStyleCnt="0"/>
      <dgm:spPr/>
    </dgm:pt>
    <dgm:pt modelId="{9E5802CF-85F2-49F1-9519-274CD50DC71D}" type="pres">
      <dgm:prSet presAssocID="{A201A2C8-028A-4842-A70F-76476AEF89BB}" presName="theInnerList" presStyleCnt="0"/>
      <dgm:spPr/>
    </dgm:pt>
    <dgm:pt modelId="{3009A568-D806-40A1-89C1-0FFBE8E8C4A5}" type="pres">
      <dgm:prSet presAssocID="{E5CEFCE7-58A0-4827-9E90-9E3C9054A408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96992-C94F-4B10-9400-058DD01DB14D}" type="pres">
      <dgm:prSet presAssocID="{E5CEFCE7-58A0-4827-9E90-9E3C9054A408}" presName="aSpace2" presStyleCnt="0"/>
      <dgm:spPr/>
    </dgm:pt>
    <dgm:pt modelId="{E955A06D-AB97-4DDA-ABAB-3B6924EBF14C}" type="pres">
      <dgm:prSet presAssocID="{B41E37B4-0AAC-43CE-B3BB-BD4AB50D973D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1AE01-7C68-4824-8457-1FE6DC74D288}" type="pres">
      <dgm:prSet presAssocID="{B41E37B4-0AAC-43CE-B3BB-BD4AB50D973D}" presName="aSpace2" presStyleCnt="0"/>
      <dgm:spPr/>
    </dgm:pt>
    <dgm:pt modelId="{9C0BE8DC-B499-418B-BD4A-1AE6C7833BCD}" type="pres">
      <dgm:prSet presAssocID="{FBFED73E-D06A-42DC-BBCD-1FABAA5ECE9B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6721C-169F-46CC-9BFE-4F12B95D095E}" type="pres">
      <dgm:prSet presAssocID="{FBFED73E-D06A-42DC-BBCD-1FABAA5ECE9B}" presName="aSpace2" presStyleCnt="0"/>
      <dgm:spPr/>
    </dgm:pt>
    <dgm:pt modelId="{D855D339-A917-4597-84A1-D4E884170D23}" type="pres">
      <dgm:prSet presAssocID="{4E378FD0-7D94-4943-BE78-F7D3C3C029A1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FA69B-E893-4299-9782-3FB022722D4C}" type="pres">
      <dgm:prSet presAssocID="{A201A2C8-028A-4842-A70F-76476AEF89BB}" presName="aSpace" presStyleCnt="0"/>
      <dgm:spPr/>
    </dgm:pt>
    <dgm:pt modelId="{28D17742-BA58-4603-9FE0-55F3B5962649}" type="pres">
      <dgm:prSet presAssocID="{3CC1AFF8-A9A8-45CB-9568-C9AF319507FC}" presName="compNode" presStyleCnt="0"/>
      <dgm:spPr/>
    </dgm:pt>
    <dgm:pt modelId="{73D7BA3E-1BE7-4FCE-9332-17F2DC246331}" type="pres">
      <dgm:prSet presAssocID="{3CC1AFF8-A9A8-45CB-9568-C9AF319507FC}" presName="aNode" presStyleLbl="bgShp" presStyleIdx="2" presStyleCnt="3"/>
      <dgm:spPr/>
      <dgm:t>
        <a:bodyPr/>
        <a:lstStyle/>
        <a:p>
          <a:endParaRPr lang="en-US"/>
        </a:p>
      </dgm:t>
    </dgm:pt>
    <dgm:pt modelId="{ACF2C38A-6711-4950-8451-0947F34C8170}" type="pres">
      <dgm:prSet presAssocID="{3CC1AFF8-A9A8-45CB-9568-C9AF319507FC}" presName="textNode" presStyleLbl="bgShp" presStyleIdx="2" presStyleCnt="3"/>
      <dgm:spPr/>
      <dgm:t>
        <a:bodyPr/>
        <a:lstStyle/>
        <a:p>
          <a:endParaRPr lang="en-US"/>
        </a:p>
      </dgm:t>
    </dgm:pt>
    <dgm:pt modelId="{A67F75C1-31C1-48AD-A763-32A30E985559}" type="pres">
      <dgm:prSet presAssocID="{3CC1AFF8-A9A8-45CB-9568-C9AF319507FC}" presName="compChildNode" presStyleCnt="0"/>
      <dgm:spPr/>
    </dgm:pt>
    <dgm:pt modelId="{63847B6E-C766-4BF1-9F93-C859918EBB3E}" type="pres">
      <dgm:prSet presAssocID="{3CC1AFF8-A9A8-45CB-9568-C9AF319507FC}" presName="theInnerList" presStyleCnt="0"/>
      <dgm:spPr/>
    </dgm:pt>
    <dgm:pt modelId="{4BD772FE-F91B-4006-936A-D18A609134F8}" type="pres">
      <dgm:prSet presAssocID="{867035C1-8367-4F74-9ED8-9B762F976AA5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8EBCF-4752-4056-B95F-3E18E9533AC7}" type="pres">
      <dgm:prSet presAssocID="{867035C1-8367-4F74-9ED8-9B762F976AA5}" presName="aSpace2" presStyleCnt="0"/>
      <dgm:spPr/>
    </dgm:pt>
    <dgm:pt modelId="{0089B4C4-9F64-456E-A124-D726A3F3F52E}" type="pres">
      <dgm:prSet presAssocID="{2CE7367B-1190-4E85-BB04-E04521DFDDA5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E2D53D-7EE8-2E41-9239-A0AD25F88165}" type="presOf" srcId="{A59B4AC3-F613-4463-B903-2F8168AC6ADB}" destId="{AD71BCDB-605C-42F7-BFDC-886F0F5004BF}" srcOrd="0" destOrd="0" presId="urn:microsoft.com/office/officeart/2005/8/layout/lProcess2"/>
    <dgm:cxn modelId="{39E2A98B-1688-CA46-A8F2-3AA4A7AEBB3D}" type="presOf" srcId="{E5CEFCE7-58A0-4827-9E90-9E3C9054A408}" destId="{3009A568-D806-40A1-89C1-0FFBE8E8C4A5}" srcOrd="0" destOrd="0" presId="urn:microsoft.com/office/officeart/2005/8/layout/lProcess2"/>
    <dgm:cxn modelId="{1313D56B-FA40-3C4F-9A51-C634EB1A3525}" type="presOf" srcId="{398801C2-F0CD-404D-81E0-18238E6A2472}" destId="{AA0C79EE-D802-42CD-9E89-544BEA315522}" srcOrd="0" destOrd="0" presId="urn:microsoft.com/office/officeart/2005/8/layout/lProcess2"/>
    <dgm:cxn modelId="{7F1447A5-2B14-5445-94DA-F434331B31D9}" type="presOf" srcId="{2CE7367B-1190-4E85-BB04-E04521DFDDA5}" destId="{0089B4C4-9F64-456E-A124-D726A3F3F52E}" srcOrd="0" destOrd="0" presId="urn:microsoft.com/office/officeart/2005/8/layout/lProcess2"/>
    <dgm:cxn modelId="{2BD4A426-5DC5-6649-AF77-2C953F9E4696}" type="presOf" srcId="{A201A2C8-028A-4842-A70F-76476AEF89BB}" destId="{C12DCD43-8C5C-4921-A0C0-82C163C169B1}" srcOrd="0" destOrd="0" presId="urn:microsoft.com/office/officeart/2005/8/layout/lProcess2"/>
    <dgm:cxn modelId="{09D7D3C3-DFF8-2F49-B173-ABB4585ABECE}" type="presOf" srcId="{3CC1AFF8-A9A8-45CB-9568-C9AF319507FC}" destId="{ACF2C38A-6711-4950-8451-0947F34C8170}" srcOrd="1" destOrd="0" presId="urn:microsoft.com/office/officeart/2005/8/layout/lProcess2"/>
    <dgm:cxn modelId="{9743C609-9355-459A-B6D4-7725C233D785}" srcId="{3CC1AFF8-A9A8-45CB-9568-C9AF319507FC}" destId="{867035C1-8367-4F74-9ED8-9B762F976AA5}" srcOrd="0" destOrd="0" parTransId="{203819CA-4E7F-467D-81AE-15159B6B3039}" sibTransId="{EB1B60CF-64DB-48AF-AEE3-70493870D040}"/>
    <dgm:cxn modelId="{E524DD06-0E73-4026-96C1-F35CF6AA48D0}" srcId="{D37419BE-9BBC-4E35-8A92-2BBB0CFD983A}" destId="{A201A2C8-028A-4842-A70F-76476AEF89BB}" srcOrd="1" destOrd="0" parTransId="{49FCEABD-C629-4E66-8E65-127C1ECCC1CD}" sibTransId="{1226B865-A216-4A0C-919F-A4CE56248BE6}"/>
    <dgm:cxn modelId="{132A29DD-DE31-4F84-AF33-A9FDA6C5120F}" srcId="{A201A2C8-028A-4842-A70F-76476AEF89BB}" destId="{E5CEFCE7-58A0-4827-9E90-9E3C9054A408}" srcOrd="0" destOrd="0" parTransId="{8E5EE832-9905-4CBE-BDBD-299D3A38B5F9}" sibTransId="{A0086BD0-9BCD-4F9D-96AF-225682D87473}"/>
    <dgm:cxn modelId="{52C9B93D-CAED-4587-9EC6-45CE477755EB}" srcId="{D37419BE-9BBC-4E35-8A92-2BBB0CFD983A}" destId="{7FB970DC-9119-486E-83A2-696795A5B78C}" srcOrd="0" destOrd="0" parTransId="{C1357677-53FD-46E7-B67D-2D7192484C0E}" sibTransId="{C7A9E01C-A1B9-4BA1-88BC-CD3F276FCCE4}"/>
    <dgm:cxn modelId="{47BF5845-28A0-794E-98AF-D2687727D298}" type="presOf" srcId="{D37419BE-9BBC-4E35-8A92-2BBB0CFD983A}" destId="{1539A165-83D4-41C8-A902-18900CBB35A8}" srcOrd="0" destOrd="0" presId="urn:microsoft.com/office/officeart/2005/8/layout/lProcess2"/>
    <dgm:cxn modelId="{A0E8125A-9053-496D-9BAB-52E4BAFE50D7}" srcId="{7FB970DC-9119-486E-83A2-696795A5B78C}" destId="{A59B4AC3-F613-4463-B903-2F8168AC6ADB}" srcOrd="1" destOrd="0" parTransId="{A4C710F3-9EF0-462E-8BC9-706D3E245B9A}" sibTransId="{8FE3CE5F-9313-4376-AEE6-57864B158F6E}"/>
    <dgm:cxn modelId="{6AD516C1-25DC-9446-9D47-817C7A692281}" type="presOf" srcId="{7FB970DC-9119-486E-83A2-696795A5B78C}" destId="{D36B5627-F4B6-4884-AD22-97ACB270B9FC}" srcOrd="0" destOrd="0" presId="urn:microsoft.com/office/officeart/2005/8/layout/lProcess2"/>
    <dgm:cxn modelId="{23D92375-5D7F-B248-AE78-83594911AC85}" type="presOf" srcId="{4E378FD0-7D94-4943-BE78-F7D3C3C029A1}" destId="{D855D339-A917-4597-84A1-D4E884170D23}" srcOrd="0" destOrd="0" presId="urn:microsoft.com/office/officeart/2005/8/layout/lProcess2"/>
    <dgm:cxn modelId="{0D847B47-6C61-7241-B59D-EE8C1D1843D4}" type="presOf" srcId="{7FB970DC-9119-486E-83A2-696795A5B78C}" destId="{A93E176F-88AB-46C0-A874-56696B450C89}" srcOrd="1" destOrd="0" presId="urn:microsoft.com/office/officeart/2005/8/layout/lProcess2"/>
    <dgm:cxn modelId="{02AF57F8-4AD1-4A40-ADD1-5FAD22904EA8}" type="presOf" srcId="{B41E37B4-0AAC-43CE-B3BB-BD4AB50D973D}" destId="{E955A06D-AB97-4DDA-ABAB-3B6924EBF14C}" srcOrd="0" destOrd="0" presId="urn:microsoft.com/office/officeart/2005/8/layout/lProcess2"/>
    <dgm:cxn modelId="{A267D0C4-F8A1-9A44-B981-1E01E62764E8}" type="presOf" srcId="{867035C1-8367-4F74-9ED8-9B762F976AA5}" destId="{4BD772FE-F91B-4006-936A-D18A609134F8}" srcOrd="0" destOrd="0" presId="urn:microsoft.com/office/officeart/2005/8/layout/lProcess2"/>
    <dgm:cxn modelId="{2058649F-FE52-4C21-9E4B-1653EF350617}" srcId="{A201A2C8-028A-4842-A70F-76476AEF89BB}" destId="{B41E37B4-0AAC-43CE-B3BB-BD4AB50D973D}" srcOrd="1" destOrd="0" parTransId="{4AF774D0-6C1D-432A-A73A-07A9AD2CA4E5}" sibTransId="{19D5D4FC-6AB4-4CE5-ADC0-E440CDFADBC5}"/>
    <dgm:cxn modelId="{0085D57B-B3CE-4520-AB49-62071B9DC23F}" srcId="{D37419BE-9BBC-4E35-8A92-2BBB0CFD983A}" destId="{3CC1AFF8-A9A8-45CB-9568-C9AF319507FC}" srcOrd="2" destOrd="0" parTransId="{D86C9842-3362-4C1C-87F3-B65570DA8603}" sibTransId="{FCD5FB7D-B969-4E66-81F3-2E52BB6DB0D5}"/>
    <dgm:cxn modelId="{1CBEC372-59F5-4653-BA9D-9133EECCCC78}" srcId="{3CC1AFF8-A9A8-45CB-9568-C9AF319507FC}" destId="{2CE7367B-1190-4E85-BB04-E04521DFDDA5}" srcOrd="1" destOrd="0" parTransId="{7849DBE3-2B1D-4827-B782-7EA93F1DFFF5}" sibTransId="{45C035B1-A97B-4F9A-9C41-E92C61559C90}"/>
    <dgm:cxn modelId="{6E35C43D-A964-4B5B-BE42-9E9BEBF6FC6B}" srcId="{A201A2C8-028A-4842-A70F-76476AEF89BB}" destId="{FBFED73E-D06A-42DC-BBCD-1FABAA5ECE9B}" srcOrd="2" destOrd="0" parTransId="{EEFC4A22-94BB-40FC-9FFC-3A0FB8FE62F3}" sibTransId="{37A5100F-7DD2-4A48-BF76-A5BFFAFA4E41}"/>
    <dgm:cxn modelId="{179BC3CB-23B6-0D42-A5DE-3F93D5283278}" type="presOf" srcId="{3CC1AFF8-A9A8-45CB-9568-C9AF319507FC}" destId="{73D7BA3E-1BE7-4FCE-9332-17F2DC246331}" srcOrd="0" destOrd="0" presId="urn:microsoft.com/office/officeart/2005/8/layout/lProcess2"/>
    <dgm:cxn modelId="{B4B196DE-AEC3-6342-86EF-E468D81B1025}" type="presOf" srcId="{A201A2C8-028A-4842-A70F-76476AEF89BB}" destId="{D0EE0A8B-999E-4614-B6D0-647AE33ACE07}" srcOrd="1" destOrd="0" presId="urn:microsoft.com/office/officeart/2005/8/layout/lProcess2"/>
    <dgm:cxn modelId="{9E4A564E-0D0F-6046-B7DE-B8B895C5A31A}" type="presOf" srcId="{FBFED73E-D06A-42DC-BBCD-1FABAA5ECE9B}" destId="{9C0BE8DC-B499-418B-BD4A-1AE6C7833BCD}" srcOrd="0" destOrd="0" presId="urn:microsoft.com/office/officeart/2005/8/layout/lProcess2"/>
    <dgm:cxn modelId="{0AA3639B-538E-462F-B1B8-E07FA55EDEF5}" srcId="{7FB970DC-9119-486E-83A2-696795A5B78C}" destId="{398801C2-F0CD-404D-81E0-18238E6A2472}" srcOrd="0" destOrd="0" parTransId="{E1A89096-0F81-447F-B8AB-7CC20411E676}" sibTransId="{C588B835-9214-4B3D-A299-15BC05716BEE}"/>
    <dgm:cxn modelId="{5532B7C0-2093-4D7F-B572-66771F669E69}" srcId="{A201A2C8-028A-4842-A70F-76476AEF89BB}" destId="{4E378FD0-7D94-4943-BE78-F7D3C3C029A1}" srcOrd="3" destOrd="0" parTransId="{B5812565-AB3F-4904-A51D-F40860A33C72}" sibTransId="{3F993955-D627-4F66-99C1-2D41D615FDF3}"/>
    <dgm:cxn modelId="{156C9E80-3F46-FD47-9024-BD221ADE73EF}" type="presParOf" srcId="{1539A165-83D4-41C8-A902-18900CBB35A8}" destId="{1BBB7EF6-FC56-45E9-98D7-384EA213B2A8}" srcOrd="0" destOrd="0" presId="urn:microsoft.com/office/officeart/2005/8/layout/lProcess2"/>
    <dgm:cxn modelId="{0F80818D-D9FF-A040-A9AF-7B4635B9B331}" type="presParOf" srcId="{1BBB7EF6-FC56-45E9-98D7-384EA213B2A8}" destId="{D36B5627-F4B6-4884-AD22-97ACB270B9FC}" srcOrd="0" destOrd="0" presId="urn:microsoft.com/office/officeart/2005/8/layout/lProcess2"/>
    <dgm:cxn modelId="{96E85C60-ED3F-7147-BF66-DBCD79555B2E}" type="presParOf" srcId="{1BBB7EF6-FC56-45E9-98D7-384EA213B2A8}" destId="{A93E176F-88AB-46C0-A874-56696B450C89}" srcOrd="1" destOrd="0" presId="urn:microsoft.com/office/officeart/2005/8/layout/lProcess2"/>
    <dgm:cxn modelId="{1348779B-9A43-EB41-986C-22BB5728A480}" type="presParOf" srcId="{1BBB7EF6-FC56-45E9-98D7-384EA213B2A8}" destId="{F7EA60BA-E332-4F00-AC5E-23DC294A359E}" srcOrd="2" destOrd="0" presId="urn:microsoft.com/office/officeart/2005/8/layout/lProcess2"/>
    <dgm:cxn modelId="{4E934C08-B30C-C34E-A5EB-E19105418070}" type="presParOf" srcId="{F7EA60BA-E332-4F00-AC5E-23DC294A359E}" destId="{89CA3C1B-67D0-4522-ACEB-5E8E3D6117E9}" srcOrd="0" destOrd="0" presId="urn:microsoft.com/office/officeart/2005/8/layout/lProcess2"/>
    <dgm:cxn modelId="{508DE426-A4CD-4B4F-A605-5FFBAC7B41EE}" type="presParOf" srcId="{89CA3C1B-67D0-4522-ACEB-5E8E3D6117E9}" destId="{AA0C79EE-D802-42CD-9E89-544BEA315522}" srcOrd="0" destOrd="0" presId="urn:microsoft.com/office/officeart/2005/8/layout/lProcess2"/>
    <dgm:cxn modelId="{4A5D00AB-AD27-294C-893B-B3A87D112633}" type="presParOf" srcId="{89CA3C1B-67D0-4522-ACEB-5E8E3D6117E9}" destId="{C766FB35-928D-4CF7-94F9-B1A07432EB80}" srcOrd="1" destOrd="0" presId="urn:microsoft.com/office/officeart/2005/8/layout/lProcess2"/>
    <dgm:cxn modelId="{B05B50BE-5139-C94D-A092-7027B35EB191}" type="presParOf" srcId="{89CA3C1B-67D0-4522-ACEB-5E8E3D6117E9}" destId="{AD71BCDB-605C-42F7-BFDC-886F0F5004BF}" srcOrd="2" destOrd="0" presId="urn:microsoft.com/office/officeart/2005/8/layout/lProcess2"/>
    <dgm:cxn modelId="{271B24BC-3984-5D4F-9A64-554194F765F5}" type="presParOf" srcId="{1539A165-83D4-41C8-A902-18900CBB35A8}" destId="{493D8CE8-F503-4E71-8D39-42FBF45FB071}" srcOrd="1" destOrd="0" presId="urn:microsoft.com/office/officeart/2005/8/layout/lProcess2"/>
    <dgm:cxn modelId="{1CA95159-0C74-DB4A-A353-9D3968AACBCD}" type="presParOf" srcId="{1539A165-83D4-41C8-A902-18900CBB35A8}" destId="{E0F5BBB3-C087-4009-AB1C-FEEFEFE144EF}" srcOrd="2" destOrd="0" presId="urn:microsoft.com/office/officeart/2005/8/layout/lProcess2"/>
    <dgm:cxn modelId="{ED48CF43-A02E-D645-9969-D38A8BB00287}" type="presParOf" srcId="{E0F5BBB3-C087-4009-AB1C-FEEFEFE144EF}" destId="{C12DCD43-8C5C-4921-A0C0-82C163C169B1}" srcOrd="0" destOrd="0" presId="urn:microsoft.com/office/officeart/2005/8/layout/lProcess2"/>
    <dgm:cxn modelId="{55FCC8BA-F05B-D04C-9509-078475BF667C}" type="presParOf" srcId="{E0F5BBB3-C087-4009-AB1C-FEEFEFE144EF}" destId="{D0EE0A8B-999E-4614-B6D0-647AE33ACE07}" srcOrd="1" destOrd="0" presId="urn:microsoft.com/office/officeart/2005/8/layout/lProcess2"/>
    <dgm:cxn modelId="{FFA8E09C-CCF3-DB49-95AA-6D4B89407B2C}" type="presParOf" srcId="{E0F5BBB3-C087-4009-AB1C-FEEFEFE144EF}" destId="{C9C752F2-046D-43C7-A900-97EB59306432}" srcOrd="2" destOrd="0" presId="urn:microsoft.com/office/officeart/2005/8/layout/lProcess2"/>
    <dgm:cxn modelId="{E16F40AA-7E49-034A-8736-3BE57C2C1D98}" type="presParOf" srcId="{C9C752F2-046D-43C7-A900-97EB59306432}" destId="{9E5802CF-85F2-49F1-9519-274CD50DC71D}" srcOrd="0" destOrd="0" presId="urn:microsoft.com/office/officeart/2005/8/layout/lProcess2"/>
    <dgm:cxn modelId="{12BD5DFF-21E8-8045-9825-5EAF4EF068EC}" type="presParOf" srcId="{9E5802CF-85F2-49F1-9519-274CD50DC71D}" destId="{3009A568-D806-40A1-89C1-0FFBE8E8C4A5}" srcOrd="0" destOrd="0" presId="urn:microsoft.com/office/officeart/2005/8/layout/lProcess2"/>
    <dgm:cxn modelId="{B54C84F6-74E4-9E47-BEFC-8C1276914E22}" type="presParOf" srcId="{9E5802CF-85F2-49F1-9519-274CD50DC71D}" destId="{44F96992-C94F-4B10-9400-058DD01DB14D}" srcOrd="1" destOrd="0" presId="urn:microsoft.com/office/officeart/2005/8/layout/lProcess2"/>
    <dgm:cxn modelId="{D8AD83C0-05E0-804D-BAA7-900D31F2040D}" type="presParOf" srcId="{9E5802CF-85F2-49F1-9519-274CD50DC71D}" destId="{E955A06D-AB97-4DDA-ABAB-3B6924EBF14C}" srcOrd="2" destOrd="0" presId="urn:microsoft.com/office/officeart/2005/8/layout/lProcess2"/>
    <dgm:cxn modelId="{36414AEC-645A-644A-88E5-C2DFD4D11903}" type="presParOf" srcId="{9E5802CF-85F2-49F1-9519-274CD50DC71D}" destId="{2F41AE01-7C68-4824-8457-1FE6DC74D288}" srcOrd="3" destOrd="0" presId="urn:microsoft.com/office/officeart/2005/8/layout/lProcess2"/>
    <dgm:cxn modelId="{E98BE3FA-64B6-D648-AEA2-7C026DF6970C}" type="presParOf" srcId="{9E5802CF-85F2-49F1-9519-274CD50DC71D}" destId="{9C0BE8DC-B499-418B-BD4A-1AE6C7833BCD}" srcOrd="4" destOrd="0" presId="urn:microsoft.com/office/officeart/2005/8/layout/lProcess2"/>
    <dgm:cxn modelId="{8770B9C0-5429-924F-AF6A-A3E5F28C48F2}" type="presParOf" srcId="{9E5802CF-85F2-49F1-9519-274CD50DC71D}" destId="{89C6721C-169F-46CC-9BFE-4F12B95D095E}" srcOrd="5" destOrd="0" presId="urn:microsoft.com/office/officeart/2005/8/layout/lProcess2"/>
    <dgm:cxn modelId="{35563F58-BCE6-8B4C-8114-0BA6BE2DE86C}" type="presParOf" srcId="{9E5802CF-85F2-49F1-9519-274CD50DC71D}" destId="{D855D339-A917-4597-84A1-D4E884170D23}" srcOrd="6" destOrd="0" presId="urn:microsoft.com/office/officeart/2005/8/layout/lProcess2"/>
    <dgm:cxn modelId="{84C4BE1F-BEAC-2642-A224-3D192E34BCF1}" type="presParOf" srcId="{1539A165-83D4-41C8-A902-18900CBB35A8}" destId="{B57FA69B-E893-4299-9782-3FB022722D4C}" srcOrd="3" destOrd="0" presId="urn:microsoft.com/office/officeart/2005/8/layout/lProcess2"/>
    <dgm:cxn modelId="{74E9AC31-C2D5-4740-88AF-4893888DC169}" type="presParOf" srcId="{1539A165-83D4-41C8-A902-18900CBB35A8}" destId="{28D17742-BA58-4603-9FE0-55F3B5962649}" srcOrd="4" destOrd="0" presId="urn:microsoft.com/office/officeart/2005/8/layout/lProcess2"/>
    <dgm:cxn modelId="{8ECED294-7C94-FE40-8E6C-33D488EC31E2}" type="presParOf" srcId="{28D17742-BA58-4603-9FE0-55F3B5962649}" destId="{73D7BA3E-1BE7-4FCE-9332-17F2DC246331}" srcOrd="0" destOrd="0" presId="urn:microsoft.com/office/officeart/2005/8/layout/lProcess2"/>
    <dgm:cxn modelId="{79E9A3C9-1648-4B45-8C9E-BD85B8315E42}" type="presParOf" srcId="{28D17742-BA58-4603-9FE0-55F3B5962649}" destId="{ACF2C38A-6711-4950-8451-0947F34C8170}" srcOrd="1" destOrd="0" presId="urn:microsoft.com/office/officeart/2005/8/layout/lProcess2"/>
    <dgm:cxn modelId="{DBCFD6B9-79BD-674F-83D6-13A32744D467}" type="presParOf" srcId="{28D17742-BA58-4603-9FE0-55F3B5962649}" destId="{A67F75C1-31C1-48AD-A763-32A30E985559}" srcOrd="2" destOrd="0" presId="urn:microsoft.com/office/officeart/2005/8/layout/lProcess2"/>
    <dgm:cxn modelId="{34023643-576E-754C-80BE-20998CFA317B}" type="presParOf" srcId="{A67F75C1-31C1-48AD-A763-32A30E985559}" destId="{63847B6E-C766-4BF1-9F93-C859918EBB3E}" srcOrd="0" destOrd="0" presId="urn:microsoft.com/office/officeart/2005/8/layout/lProcess2"/>
    <dgm:cxn modelId="{12572B64-4A1C-954A-A929-99AC6E5E5E45}" type="presParOf" srcId="{63847B6E-C766-4BF1-9F93-C859918EBB3E}" destId="{4BD772FE-F91B-4006-936A-D18A609134F8}" srcOrd="0" destOrd="0" presId="urn:microsoft.com/office/officeart/2005/8/layout/lProcess2"/>
    <dgm:cxn modelId="{2EC2C8E3-4804-304A-AF14-B5E5F83CE64B}" type="presParOf" srcId="{63847B6E-C766-4BF1-9F93-C859918EBB3E}" destId="{A0D8EBCF-4752-4056-B95F-3E18E9533AC7}" srcOrd="1" destOrd="0" presId="urn:microsoft.com/office/officeart/2005/8/layout/lProcess2"/>
    <dgm:cxn modelId="{80445557-CE00-9140-A111-40F120F4DC28}" type="presParOf" srcId="{63847B6E-C766-4BF1-9F93-C859918EBB3E}" destId="{0089B4C4-9F64-456E-A124-D726A3F3F52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CB66E1-B79C-435D-B45A-8774842B330D}" type="doc">
      <dgm:prSet loTypeId="urn:microsoft.com/office/officeart/2005/8/layout/architecture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356667C-BA7F-4BAD-9FE1-03D4BB9EE2E1}">
      <dgm:prSet phldrT="[Text]"/>
      <dgm:spPr/>
      <dgm:t>
        <a:bodyPr/>
        <a:lstStyle/>
        <a:p>
          <a:r>
            <a:rPr lang="en-US" smtClean="0"/>
            <a:t>defaults</a:t>
          </a:r>
          <a:endParaRPr lang="en-US" dirty="0"/>
        </a:p>
      </dgm:t>
    </dgm:pt>
    <dgm:pt modelId="{5868AA28-B28D-45CE-ACA7-BD66AF7D4AEE}" type="parTrans" cxnId="{6580C33C-A758-4D4F-AD35-6866E0D371F2}">
      <dgm:prSet/>
      <dgm:spPr/>
      <dgm:t>
        <a:bodyPr/>
        <a:lstStyle/>
        <a:p>
          <a:endParaRPr lang="en-US"/>
        </a:p>
      </dgm:t>
    </dgm:pt>
    <dgm:pt modelId="{CD02666B-8B36-4AC9-AE20-BC36CA25F18C}" type="sibTrans" cxnId="{6580C33C-A758-4D4F-AD35-6866E0D371F2}">
      <dgm:prSet/>
      <dgm:spPr/>
      <dgm:t>
        <a:bodyPr/>
        <a:lstStyle/>
        <a:p>
          <a:endParaRPr lang="en-US"/>
        </a:p>
      </dgm:t>
    </dgm:pt>
    <dgm:pt modelId="{71590B0A-BEBE-4F10-89F3-3A41C98339E6}">
      <dgm:prSet phldrT="[Text]"/>
      <dgm:spPr/>
      <dgm:t>
        <a:bodyPr/>
        <a:lstStyle/>
        <a:p>
          <a:r>
            <a:rPr lang="en-US" dirty="0" smtClean="0"/>
            <a:t>rehabilitation</a:t>
          </a:r>
          <a:endParaRPr lang="en-US" dirty="0"/>
        </a:p>
      </dgm:t>
    </dgm:pt>
    <dgm:pt modelId="{F145090C-18FC-465E-B602-343E4B2CA378}" type="parTrans" cxnId="{19FE933C-2ADE-43E3-B17C-3D568867FA31}">
      <dgm:prSet/>
      <dgm:spPr/>
      <dgm:t>
        <a:bodyPr/>
        <a:lstStyle/>
        <a:p>
          <a:endParaRPr lang="en-US"/>
        </a:p>
      </dgm:t>
    </dgm:pt>
    <dgm:pt modelId="{A3ADCAB2-9259-4D9C-A96B-F8E1C36B0C43}" type="sibTrans" cxnId="{19FE933C-2ADE-43E3-B17C-3D568867FA31}">
      <dgm:prSet/>
      <dgm:spPr/>
      <dgm:t>
        <a:bodyPr/>
        <a:lstStyle/>
        <a:p>
          <a:endParaRPr lang="en-US"/>
        </a:p>
      </dgm:t>
    </dgm:pt>
    <dgm:pt modelId="{7687B31C-CA0F-4B00-BDC8-51855076AA33}">
      <dgm:prSet phldrT="[Text]"/>
      <dgm:spPr/>
      <dgm:t>
        <a:bodyPr/>
        <a:lstStyle/>
        <a:p>
          <a:r>
            <a:rPr lang="en-US" smtClean="0"/>
            <a:t>repayments</a:t>
          </a:r>
          <a:endParaRPr lang="en-US" dirty="0"/>
        </a:p>
      </dgm:t>
    </dgm:pt>
    <dgm:pt modelId="{0FB77CC7-44B2-43BB-9C20-1478D10D27B9}" type="parTrans" cxnId="{9D9A4045-07B0-4A76-B3EF-84329806BD71}">
      <dgm:prSet/>
      <dgm:spPr/>
      <dgm:t>
        <a:bodyPr/>
        <a:lstStyle/>
        <a:p>
          <a:endParaRPr lang="en-US"/>
        </a:p>
      </dgm:t>
    </dgm:pt>
    <dgm:pt modelId="{6FC2E007-5684-46BF-B0CE-567D6BAB5301}" type="sibTrans" cxnId="{9D9A4045-07B0-4A76-B3EF-84329806BD71}">
      <dgm:prSet/>
      <dgm:spPr/>
      <dgm:t>
        <a:bodyPr/>
        <a:lstStyle/>
        <a:p>
          <a:endParaRPr lang="en-US"/>
        </a:p>
      </dgm:t>
    </dgm:pt>
    <dgm:pt modelId="{BA415863-FDA9-4A0F-9A64-AA26AA2DB740}">
      <dgm:prSet phldrT="[Text]"/>
      <dgm:spPr/>
      <dgm:t>
        <a:bodyPr/>
        <a:lstStyle/>
        <a:p>
          <a:r>
            <a:rPr lang="en-US" smtClean="0"/>
            <a:t>good standing</a:t>
          </a:r>
          <a:endParaRPr lang="en-US" dirty="0"/>
        </a:p>
      </dgm:t>
    </dgm:pt>
    <dgm:pt modelId="{1A480C69-6B51-4DE1-BA2D-9E1287A4168A}" type="parTrans" cxnId="{493FD9DB-75F9-47C6-958D-545F929CFFD6}">
      <dgm:prSet/>
      <dgm:spPr/>
      <dgm:t>
        <a:bodyPr/>
        <a:lstStyle/>
        <a:p>
          <a:endParaRPr lang="en-US"/>
        </a:p>
      </dgm:t>
    </dgm:pt>
    <dgm:pt modelId="{F97B592A-91C1-4950-B372-3C7EFD38EFA5}" type="sibTrans" cxnId="{493FD9DB-75F9-47C6-958D-545F929CFFD6}">
      <dgm:prSet/>
      <dgm:spPr/>
      <dgm:t>
        <a:bodyPr/>
        <a:lstStyle/>
        <a:p>
          <a:endParaRPr lang="en-US"/>
        </a:p>
      </dgm:t>
    </dgm:pt>
    <dgm:pt modelId="{62060F64-F10A-4C60-BE66-6136304C4EA1}">
      <dgm:prSet phldrT="[Text]"/>
      <dgm:spPr/>
      <dgm:t>
        <a:bodyPr/>
        <a:lstStyle/>
        <a:p>
          <a:r>
            <a:rPr lang="en-US" smtClean="0"/>
            <a:t>prior fees &amp; holds</a:t>
          </a:r>
          <a:endParaRPr lang="en-US" dirty="0"/>
        </a:p>
      </dgm:t>
    </dgm:pt>
    <dgm:pt modelId="{79AEAE97-9D41-4032-BCE4-5CC80F32E923}" type="parTrans" cxnId="{6891A3DC-38E2-4E39-9986-C00F5EDE45CA}">
      <dgm:prSet/>
      <dgm:spPr/>
      <dgm:t>
        <a:bodyPr/>
        <a:lstStyle/>
        <a:p>
          <a:endParaRPr lang="en-US"/>
        </a:p>
      </dgm:t>
    </dgm:pt>
    <dgm:pt modelId="{F2591565-F230-4197-BB2C-AB3ED13AB607}" type="sibTrans" cxnId="{6891A3DC-38E2-4E39-9986-C00F5EDE45CA}">
      <dgm:prSet/>
      <dgm:spPr/>
      <dgm:t>
        <a:bodyPr/>
        <a:lstStyle/>
        <a:p>
          <a:endParaRPr lang="en-US"/>
        </a:p>
      </dgm:t>
    </dgm:pt>
    <dgm:pt modelId="{0303F02D-EFC0-462E-B824-4A466766C023}">
      <dgm:prSet phldrT="[Text]"/>
      <dgm:spPr/>
      <dgm:t>
        <a:bodyPr/>
        <a:lstStyle/>
        <a:p>
          <a:r>
            <a:rPr lang="en-US" smtClean="0"/>
            <a:t>transcript holds</a:t>
          </a:r>
          <a:endParaRPr lang="en-US" dirty="0"/>
        </a:p>
      </dgm:t>
    </dgm:pt>
    <dgm:pt modelId="{787645C4-CB0E-49B9-8CF4-C1C999AED038}" type="parTrans" cxnId="{13AEC83E-75C8-462B-9E33-997AE8509101}">
      <dgm:prSet/>
      <dgm:spPr/>
      <dgm:t>
        <a:bodyPr/>
        <a:lstStyle/>
        <a:p>
          <a:endParaRPr lang="en-US"/>
        </a:p>
      </dgm:t>
    </dgm:pt>
    <dgm:pt modelId="{DB9174DC-DBE0-4DA4-9C49-E54DF670A0C2}" type="sibTrans" cxnId="{13AEC83E-75C8-462B-9E33-997AE8509101}">
      <dgm:prSet/>
      <dgm:spPr/>
      <dgm:t>
        <a:bodyPr/>
        <a:lstStyle/>
        <a:p>
          <a:endParaRPr lang="en-US"/>
        </a:p>
      </dgm:t>
    </dgm:pt>
    <dgm:pt modelId="{8F52338F-01A9-404D-84E4-EA4805207836}">
      <dgm:prSet phldrT="[Text]"/>
      <dgm:spPr/>
      <dgm:t>
        <a:bodyPr/>
        <a:lstStyle/>
        <a:p>
          <a:r>
            <a:rPr lang="en-US" smtClean="0"/>
            <a:t>training benefits</a:t>
          </a:r>
          <a:endParaRPr lang="en-US" dirty="0"/>
        </a:p>
      </dgm:t>
    </dgm:pt>
    <dgm:pt modelId="{EF58BCC4-84C0-44B0-9ADE-179709D37FDD}" type="parTrans" cxnId="{57B63A88-277A-4124-876A-69675C926646}">
      <dgm:prSet/>
      <dgm:spPr/>
      <dgm:t>
        <a:bodyPr/>
        <a:lstStyle/>
        <a:p>
          <a:endParaRPr lang="en-US"/>
        </a:p>
      </dgm:t>
    </dgm:pt>
    <dgm:pt modelId="{15244761-3821-450E-96D1-0071B4A0788F}" type="sibTrans" cxnId="{57B63A88-277A-4124-876A-69675C926646}">
      <dgm:prSet/>
      <dgm:spPr/>
      <dgm:t>
        <a:bodyPr/>
        <a:lstStyle/>
        <a:p>
          <a:endParaRPr lang="en-US"/>
        </a:p>
      </dgm:t>
    </dgm:pt>
    <dgm:pt modelId="{ACA12084-D36E-444F-B191-774BCEA5D0DF}">
      <dgm:prSet phldrT="[Text]"/>
      <dgm:spPr/>
      <dgm:t>
        <a:bodyPr/>
        <a:lstStyle/>
        <a:p>
          <a:r>
            <a:rPr lang="en-US" smtClean="0"/>
            <a:t>bankruptcy</a:t>
          </a:r>
          <a:endParaRPr lang="en-US" dirty="0"/>
        </a:p>
      </dgm:t>
    </dgm:pt>
    <dgm:pt modelId="{B249205C-6FF7-4F0E-BFE9-F019F2FEFA39}" type="parTrans" cxnId="{D31A0BEB-2479-4A29-8503-26FF5F901C56}">
      <dgm:prSet/>
      <dgm:spPr/>
      <dgm:t>
        <a:bodyPr/>
        <a:lstStyle/>
        <a:p>
          <a:endParaRPr lang="en-US"/>
        </a:p>
      </dgm:t>
    </dgm:pt>
    <dgm:pt modelId="{D863A315-8C93-4D7B-A695-5CF0B6A0CCF1}" type="sibTrans" cxnId="{D31A0BEB-2479-4A29-8503-26FF5F901C56}">
      <dgm:prSet/>
      <dgm:spPr/>
      <dgm:t>
        <a:bodyPr/>
        <a:lstStyle/>
        <a:p>
          <a:endParaRPr lang="en-US"/>
        </a:p>
      </dgm:t>
    </dgm:pt>
    <dgm:pt modelId="{AF4AC1A1-DDA8-44A0-884A-13E18E7BC0AD}">
      <dgm:prSet phldrT="[Text]"/>
      <dgm:spPr/>
      <dgm:t>
        <a:bodyPr/>
        <a:lstStyle/>
        <a:p>
          <a:r>
            <a:rPr lang="en-US" smtClean="0"/>
            <a:t>change in income</a:t>
          </a:r>
          <a:endParaRPr lang="en-US" dirty="0"/>
        </a:p>
      </dgm:t>
    </dgm:pt>
    <dgm:pt modelId="{CA5DC7A4-19A7-4C43-A020-176CCEB60D05}" type="parTrans" cxnId="{60F36B39-D61D-4421-8E3A-1FF4B7E31AA8}">
      <dgm:prSet/>
      <dgm:spPr/>
      <dgm:t>
        <a:bodyPr/>
        <a:lstStyle/>
        <a:p>
          <a:endParaRPr lang="en-US"/>
        </a:p>
      </dgm:t>
    </dgm:pt>
    <dgm:pt modelId="{C63D3DEA-CA54-4B3D-8A19-C88BCA70D2FE}" type="sibTrans" cxnId="{60F36B39-D61D-4421-8E3A-1FF4B7E31AA8}">
      <dgm:prSet/>
      <dgm:spPr/>
      <dgm:t>
        <a:bodyPr/>
        <a:lstStyle/>
        <a:p>
          <a:endParaRPr lang="en-US"/>
        </a:p>
      </dgm:t>
    </dgm:pt>
    <dgm:pt modelId="{8B63447D-FF4F-4808-BB3A-80612A7AD58C}">
      <dgm:prSet phldrT="[Text]"/>
      <dgm:spPr/>
      <dgm:t>
        <a:bodyPr/>
        <a:lstStyle/>
        <a:p>
          <a:r>
            <a:rPr lang="en-US" smtClean="0"/>
            <a:t>child care</a:t>
          </a:r>
          <a:endParaRPr lang="en-US" dirty="0"/>
        </a:p>
      </dgm:t>
    </dgm:pt>
    <dgm:pt modelId="{33A0840D-5F67-4D95-963C-8921B8931471}" type="parTrans" cxnId="{E0322A31-41C2-4DDE-838E-F9C74BC749D0}">
      <dgm:prSet/>
      <dgm:spPr/>
      <dgm:t>
        <a:bodyPr/>
        <a:lstStyle/>
        <a:p>
          <a:endParaRPr lang="en-US"/>
        </a:p>
      </dgm:t>
    </dgm:pt>
    <dgm:pt modelId="{ECADD789-6BEF-4084-9DB4-C8DDB2ADD57E}" type="sibTrans" cxnId="{E0322A31-41C2-4DDE-838E-F9C74BC749D0}">
      <dgm:prSet/>
      <dgm:spPr/>
      <dgm:t>
        <a:bodyPr/>
        <a:lstStyle/>
        <a:p>
          <a:endParaRPr lang="en-US"/>
        </a:p>
      </dgm:t>
    </dgm:pt>
    <dgm:pt modelId="{37CE0426-D1A5-4719-B796-A4906D3EE1A0}" type="pres">
      <dgm:prSet presAssocID="{C0CB66E1-B79C-435D-B45A-8774842B330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8FECDA-E379-4E3A-9412-07E60F99A0D5}" type="pres">
      <dgm:prSet presAssocID="{B356667C-BA7F-4BAD-9FE1-03D4BB9EE2E1}" presName="vertOne" presStyleCnt="0"/>
      <dgm:spPr/>
      <dgm:t>
        <a:bodyPr/>
        <a:lstStyle/>
        <a:p>
          <a:endParaRPr lang="en-US"/>
        </a:p>
      </dgm:t>
    </dgm:pt>
    <dgm:pt modelId="{60F8A1F8-11CF-49DD-9606-25A0C4896A0E}" type="pres">
      <dgm:prSet presAssocID="{B356667C-BA7F-4BAD-9FE1-03D4BB9EE2E1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0F5284-5C09-4A45-9E15-0BD4A0BC1BD4}" type="pres">
      <dgm:prSet presAssocID="{B356667C-BA7F-4BAD-9FE1-03D4BB9EE2E1}" presName="parTransOne" presStyleCnt="0"/>
      <dgm:spPr/>
      <dgm:t>
        <a:bodyPr/>
        <a:lstStyle/>
        <a:p>
          <a:endParaRPr lang="en-US"/>
        </a:p>
      </dgm:t>
    </dgm:pt>
    <dgm:pt modelId="{D2D3F0EE-D8E6-4520-8730-062E554E287F}" type="pres">
      <dgm:prSet presAssocID="{B356667C-BA7F-4BAD-9FE1-03D4BB9EE2E1}" presName="horzOne" presStyleCnt="0"/>
      <dgm:spPr/>
      <dgm:t>
        <a:bodyPr/>
        <a:lstStyle/>
        <a:p>
          <a:endParaRPr lang="en-US"/>
        </a:p>
      </dgm:t>
    </dgm:pt>
    <dgm:pt modelId="{44F00950-8809-4467-A83B-4226B9215C5F}" type="pres">
      <dgm:prSet presAssocID="{71590B0A-BEBE-4F10-89F3-3A41C98339E6}" presName="vertTwo" presStyleCnt="0"/>
      <dgm:spPr/>
      <dgm:t>
        <a:bodyPr/>
        <a:lstStyle/>
        <a:p>
          <a:endParaRPr lang="en-US"/>
        </a:p>
      </dgm:t>
    </dgm:pt>
    <dgm:pt modelId="{5B316B44-7FE7-4E6A-BBE7-F0D521C57A63}" type="pres">
      <dgm:prSet presAssocID="{71590B0A-BEBE-4F10-89F3-3A41C98339E6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744785-571B-4BB0-9D53-48BC06CBB5A9}" type="pres">
      <dgm:prSet presAssocID="{71590B0A-BEBE-4F10-89F3-3A41C98339E6}" presName="horzTwo" presStyleCnt="0"/>
      <dgm:spPr/>
      <dgm:t>
        <a:bodyPr/>
        <a:lstStyle/>
        <a:p>
          <a:endParaRPr lang="en-US"/>
        </a:p>
      </dgm:t>
    </dgm:pt>
    <dgm:pt modelId="{2240048D-7C0F-49FC-92E3-A53403C42FE5}" type="pres">
      <dgm:prSet presAssocID="{CD02666B-8B36-4AC9-AE20-BC36CA25F18C}" presName="sibSpaceOne" presStyleCnt="0"/>
      <dgm:spPr/>
      <dgm:t>
        <a:bodyPr/>
        <a:lstStyle/>
        <a:p>
          <a:endParaRPr lang="en-US"/>
        </a:p>
      </dgm:t>
    </dgm:pt>
    <dgm:pt modelId="{4DDAC5BF-B2B2-4D99-8690-540FABF70E95}" type="pres">
      <dgm:prSet presAssocID="{7687B31C-CA0F-4B00-BDC8-51855076AA33}" presName="vertOne" presStyleCnt="0"/>
      <dgm:spPr/>
      <dgm:t>
        <a:bodyPr/>
        <a:lstStyle/>
        <a:p>
          <a:endParaRPr lang="en-US"/>
        </a:p>
      </dgm:t>
    </dgm:pt>
    <dgm:pt modelId="{D0D54441-E4E9-48DB-833B-E3BCD6CABAF5}" type="pres">
      <dgm:prSet presAssocID="{7687B31C-CA0F-4B00-BDC8-51855076AA33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01A663-AA49-473B-BC0A-D34C9C081DFF}" type="pres">
      <dgm:prSet presAssocID="{7687B31C-CA0F-4B00-BDC8-51855076AA33}" presName="parTransOne" presStyleCnt="0"/>
      <dgm:spPr/>
      <dgm:t>
        <a:bodyPr/>
        <a:lstStyle/>
        <a:p>
          <a:endParaRPr lang="en-US"/>
        </a:p>
      </dgm:t>
    </dgm:pt>
    <dgm:pt modelId="{41D495AF-B7FB-42DB-A0BB-56D592A865DB}" type="pres">
      <dgm:prSet presAssocID="{7687B31C-CA0F-4B00-BDC8-51855076AA33}" presName="horzOne" presStyleCnt="0"/>
      <dgm:spPr/>
      <dgm:t>
        <a:bodyPr/>
        <a:lstStyle/>
        <a:p>
          <a:endParaRPr lang="en-US"/>
        </a:p>
      </dgm:t>
    </dgm:pt>
    <dgm:pt modelId="{0BA93213-2C7D-4B9A-9BB8-9F17213FEBB0}" type="pres">
      <dgm:prSet presAssocID="{BA415863-FDA9-4A0F-9A64-AA26AA2DB740}" presName="vertTwo" presStyleCnt="0"/>
      <dgm:spPr/>
      <dgm:t>
        <a:bodyPr/>
        <a:lstStyle/>
        <a:p>
          <a:endParaRPr lang="en-US"/>
        </a:p>
      </dgm:t>
    </dgm:pt>
    <dgm:pt modelId="{42136D70-F54F-4FD1-8A6A-C456E536C1DF}" type="pres">
      <dgm:prSet presAssocID="{BA415863-FDA9-4A0F-9A64-AA26AA2DB740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5B7021-2A9D-4CB1-967A-0E1290FBB9AA}" type="pres">
      <dgm:prSet presAssocID="{BA415863-FDA9-4A0F-9A64-AA26AA2DB740}" presName="horzTwo" presStyleCnt="0"/>
      <dgm:spPr/>
      <dgm:t>
        <a:bodyPr/>
        <a:lstStyle/>
        <a:p>
          <a:endParaRPr lang="en-US"/>
        </a:p>
      </dgm:t>
    </dgm:pt>
    <dgm:pt modelId="{F85E9E27-1C2D-4FD0-A2E2-DB34D533C2BC}" type="pres">
      <dgm:prSet presAssocID="{6FC2E007-5684-46BF-B0CE-567D6BAB5301}" presName="sibSpaceOne" presStyleCnt="0"/>
      <dgm:spPr/>
      <dgm:t>
        <a:bodyPr/>
        <a:lstStyle/>
        <a:p>
          <a:endParaRPr lang="en-US"/>
        </a:p>
      </dgm:t>
    </dgm:pt>
    <dgm:pt modelId="{430CF5C5-208C-4D11-A4C8-A47218DA3296}" type="pres">
      <dgm:prSet presAssocID="{62060F64-F10A-4C60-BE66-6136304C4EA1}" presName="vertOne" presStyleCnt="0"/>
      <dgm:spPr/>
      <dgm:t>
        <a:bodyPr/>
        <a:lstStyle/>
        <a:p>
          <a:endParaRPr lang="en-US"/>
        </a:p>
      </dgm:t>
    </dgm:pt>
    <dgm:pt modelId="{FF1A088A-A762-4517-800D-847C87DEFDE2}" type="pres">
      <dgm:prSet presAssocID="{62060F64-F10A-4C60-BE66-6136304C4EA1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F8B73E-23BE-4309-B28C-79842BF792C1}" type="pres">
      <dgm:prSet presAssocID="{62060F64-F10A-4C60-BE66-6136304C4EA1}" presName="parTransOne" presStyleCnt="0"/>
      <dgm:spPr/>
      <dgm:t>
        <a:bodyPr/>
        <a:lstStyle/>
        <a:p>
          <a:endParaRPr lang="en-US"/>
        </a:p>
      </dgm:t>
    </dgm:pt>
    <dgm:pt modelId="{FA6BA94A-63AC-4A67-8E4F-E37730AFFC68}" type="pres">
      <dgm:prSet presAssocID="{62060F64-F10A-4C60-BE66-6136304C4EA1}" presName="horzOne" presStyleCnt="0"/>
      <dgm:spPr/>
      <dgm:t>
        <a:bodyPr/>
        <a:lstStyle/>
        <a:p>
          <a:endParaRPr lang="en-US"/>
        </a:p>
      </dgm:t>
    </dgm:pt>
    <dgm:pt modelId="{93DD9B77-028A-4D52-A164-0A84B9884A95}" type="pres">
      <dgm:prSet presAssocID="{0303F02D-EFC0-462E-B824-4A466766C023}" presName="vertTwo" presStyleCnt="0"/>
      <dgm:spPr/>
      <dgm:t>
        <a:bodyPr/>
        <a:lstStyle/>
        <a:p>
          <a:endParaRPr lang="en-US"/>
        </a:p>
      </dgm:t>
    </dgm:pt>
    <dgm:pt modelId="{71149250-F517-4269-91AC-686A09478C97}" type="pres">
      <dgm:prSet presAssocID="{0303F02D-EFC0-462E-B824-4A466766C023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01C6AF-99EE-4C81-B21B-41DA3D5494D8}" type="pres">
      <dgm:prSet presAssocID="{0303F02D-EFC0-462E-B824-4A466766C023}" presName="horzTwo" presStyleCnt="0"/>
      <dgm:spPr/>
      <dgm:t>
        <a:bodyPr/>
        <a:lstStyle/>
        <a:p>
          <a:endParaRPr lang="en-US"/>
        </a:p>
      </dgm:t>
    </dgm:pt>
    <dgm:pt modelId="{0B013A01-B48E-475D-A4BC-3ECC06968024}" type="pres">
      <dgm:prSet presAssocID="{F2591565-F230-4197-BB2C-AB3ED13AB607}" presName="sibSpaceOne" presStyleCnt="0"/>
      <dgm:spPr/>
      <dgm:t>
        <a:bodyPr/>
        <a:lstStyle/>
        <a:p>
          <a:endParaRPr lang="en-US"/>
        </a:p>
      </dgm:t>
    </dgm:pt>
    <dgm:pt modelId="{D9F9B40C-B4E7-49B7-9B61-64D89F4B27A9}" type="pres">
      <dgm:prSet presAssocID="{8F52338F-01A9-404D-84E4-EA4805207836}" presName="vertOne" presStyleCnt="0"/>
      <dgm:spPr/>
      <dgm:t>
        <a:bodyPr/>
        <a:lstStyle/>
        <a:p>
          <a:endParaRPr lang="en-US"/>
        </a:p>
      </dgm:t>
    </dgm:pt>
    <dgm:pt modelId="{9AFEF2B6-C9D6-4CB3-B48E-A2BCEB1AFCD1}" type="pres">
      <dgm:prSet presAssocID="{8F52338F-01A9-404D-84E4-EA4805207836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2D5AAF-2DF9-40E9-93C4-CB7921E8F51F}" type="pres">
      <dgm:prSet presAssocID="{8F52338F-01A9-404D-84E4-EA4805207836}" presName="parTransOne" presStyleCnt="0"/>
      <dgm:spPr/>
      <dgm:t>
        <a:bodyPr/>
        <a:lstStyle/>
        <a:p>
          <a:endParaRPr lang="en-US"/>
        </a:p>
      </dgm:t>
    </dgm:pt>
    <dgm:pt modelId="{DFBD51BD-6B45-4988-AABA-D74DFC160A8A}" type="pres">
      <dgm:prSet presAssocID="{8F52338F-01A9-404D-84E4-EA4805207836}" presName="horzOne" presStyleCnt="0"/>
      <dgm:spPr/>
      <dgm:t>
        <a:bodyPr/>
        <a:lstStyle/>
        <a:p>
          <a:endParaRPr lang="en-US"/>
        </a:p>
      </dgm:t>
    </dgm:pt>
    <dgm:pt modelId="{1434348C-4456-4098-82AA-F7D17FB9F479}" type="pres">
      <dgm:prSet presAssocID="{ACA12084-D36E-444F-B191-774BCEA5D0DF}" presName="vertTwo" presStyleCnt="0"/>
      <dgm:spPr/>
      <dgm:t>
        <a:bodyPr/>
        <a:lstStyle/>
        <a:p>
          <a:endParaRPr lang="en-US"/>
        </a:p>
      </dgm:t>
    </dgm:pt>
    <dgm:pt modelId="{487AECE8-8839-40F0-851D-6881B0BCCC77}" type="pres">
      <dgm:prSet presAssocID="{ACA12084-D36E-444F-B191-774BCEA5D0DF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38C7AB-5763-4E33-BC1C-82373DB0B92B}" type="pres">
      <dgm:prSet presAssocID="{ACA12084-D36E-444F-B191-774BCEA5D0DF}" presName="horzTwo" presStyleCnt="0"/>
      <dgm:spPr/>
      <dgm:t>
        <a:bodyPr/>
        <a:lstStyle/>
        <a:p>
          <a:endParaRPr lang="en-US"/>
        </a:p>
      </dgm:t>
    </dgm:pt>
    <dgm:pt modelId="{07142367-F736-4573-AD4E-DA54FAC50A5F}" type="pres">
      <dgm:prSet presAssocID="{15244761-3821-450E-96D1-0071B4A0788F}" presName="sibSpaceOne" presStyleCnt="0"/>
      <dgm:spPr/>
      <dgm:t>
        <a:bodyPr/>
        <a:lstStyle/>
        <a:p>
          <a:endParaRPr lang="en-US"/>
        </a:p>
      </dgm:t>
    </dgm:pt>
    <dgm:pt modelId="{7FD53559-0CCB-4381-91A0-C4FD35C941F7}" type="pres">
      <dgm:prSet presAssocID="{AF4AC1A1-DDA8-44A0-884A-13E18E7BC0AD}" presName="vertOne" presStyleCnt="0"/>
      <dgm:spPr/>
      <dgm:t>
        <a:bodyPr/>
        <a:lstStyle/>
        <a:p>
          <a:endParaRPr lang="en-US"/>
        </a:p>
      </dgm:t>
    </dgm:pt>
    <dgm:pt modelId="{BA55512F-7376-4320-9B27-0943E05F797C}" type="pres">
      <dgm:prSet presAssocID="{AF4AC1A1-DDA8-44A0-884A-13E18E7BC0AD}" presName="txOne" presStyleLbl="node0" presStyleIdx="4" presStyleCnt="5" custLinFactNeighborX="38121" custLinFactNeighborY="155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440F37-FB15-4D86-98DA-C85B6CF6F333}" type="pres">
      <dgm:prSet presAssocID="{AF4AC1A1-DDA8-44A0-884A-13E18E7BC0AD}" presName="parTransOne" presStyleCnt="0"/>
      <dgm:spPr/>
      <dgm:t>
        <a:bodyPr/>
        <a:lstStyle/>
        <a:p>
          <a:endParaRPr lang="en-US"/>
        </a:p>
      </dgm:t>
    </dgm:pt>
    <dgm:pt modelId="{FD4A77C2-C370-4F55-9A0D-4B4DB7F1822D}" type="pres">
      <dgm:prSet presAssocID="{AF4AC1A1-DDA8-44A0-884A-13E18E7BC0AD}" presName="horzOne" presStyleCnt="0"/>
      <dgm:spPr/>
      <dgm:t>
        <a:bodyPr/>
        <a:lstStyle/>
        <a:p>
          <a:endParaRPr lang="en-US"/>
        </a:p>
      </dgm:t>
    </dgm:pt>
    <dgm:pt modelId="{D4691E62-CFB3-45DF-BFD2-6D9A10DEFE1B}" type="pres">
      <dgm:prSet presAssocID="{8B63447D-FF4F-4808-BB3A-80612A7AD58C}" presName="vertTwo" presStyleCnt="0"/>
      <dgm:spPr/>
      <dgm:t>
        <a:bodyPr/>
        <a:lstStyle/>
        <a:p>
          <a:endParaRPr lang="en-US"/>
        </a:p>
      </dgm:t>
    </dgm:pt>
    <dgm:pt modelId="{90FE55E5-C1CC-46EC-B264-6A09B8DB624F}" type="pres">
      <dgm:prSet presAssocID="{8B63447D-FF4F-4808-BB3A-80612A7AD58C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537945-C974-4E31-8878-C7A1C48E1CE8}" type="pres">
      <dgm:prSet presAssocID="{8B63447D-FF4F-4808-BB3A-80612A7AD58C}" presName="horzTwo" presStyleCnt="0"/>
      <dgm:spPr/>
      <dgm:t>
        <a:bodyPr/>
        <a:lstStyle/>
        <a:p>
          <a:endParaRPr lang="en-US"/>
        </a:p>
      </dgm:t>
    </dgm:pt>
  </dgm:ptLst>
  <dgm:cxnLst>
    <dgm:cxn modelId="{19FE933C-2ADE-43E3-B17C-3D568867FA31}" srcId="{B356667C-BA7F-4BAD-9FE1-03D4BB9EE2E1}" destId="{71590B0A-BEBE-4F10-89F3-3A41C98339E6}" srcOrd="0" destOrd="0" parTransId="{F145090C-18FC-465E-B602-343E4B2CA378}" sibTransId="{A3ADCAB2-9259-4D9C-A96B-F8E1C36B0C43}"/>
    <dgm:cxn modelId="{C84C8427-9EBB-7D43-9389-A56EA276F359}" type="presOf" srcId="{8B63447D-FF4F-4808-BB3A-80612A7AD58C}" destId="{90FE55E5-C1CC-46EC-B264-6A09B8DB624F}" srcOrd="0" destOrd="0" presId="urn:microsoft.com/office/officeart/2005/8/layout/architecture"/>
    <dgm:cxn modelId="{A27D4A36-FD9A-D94E-9D81-B5286CBF042B}" type="presOf" srcId="{71590B0A-BEBE-4F10-89F3-3A41C98339E6}" destId="{5B316B44-7FE7-4E6A-BBE7-F0D521C57A63}" srcOrd="0" destOrd="0" presId="urn:microsoft.com/office/officeart/2005/8/layout/architecture"/>
    <dgm:cxn modelId="{E0322A31-41C2-4DDE-838E-F9C74BC749D0}" srcId="{AF4AC1A1-DDA8-44A0-884A-13E18E7BC0AD}" destId="{8B63447D-FF4F-4808-BB3A-80612A7AD58C}" srcOrd="0" destOrd="0" parTransId="{33A0840D-5F67-4D95-963C-8921B8931471}" sibTransId="{ECADD789-6BEF-4084-9DB4-C8DDB2ADD57E}"/>
    <dgm:cxn modelId="{A920789B-446C-1B48-9A1A-4589B010E222}" type="presOf" srcId="{B356667C-BA7F-4BAD-9FE1-03D4BB9EE2E1}" destId="{60F8A1F8-11CF-49DD-9606-25A0C4896A0E}" srcOrd="0" destOrd="0" presId="urn:microsoft.com/office/officeart/2005/8/layout/architecture"/>
    <dgm:cxn modelId="{C830015A-4C45-A244-876A-8F45366F4240}" type="presOf" srcId="{C0CB66E1-B79C-435D-B45A-8774842B330D}" destId="{37CE0426-D1A5-4719-B796-A4906D3EE1A0}" srcOrd="0" destOrd="0" presId="urn:microsoft.com/office/officeart/2005/8/layout/architecture"/>
    <dgm:cxn modelId="{60F36B39-D61D-4421-8E3A-1FF4B7E31AA8}" srcId="{C0CB66E1-B79C-435D-B45A-8774842B330D}" destId="{AF4AC1A1-DDA8-44A0-884A-13E18E7BC0AD}" srcOrd="4" destOrd="0" parTransId="{CA5DC7A4-19A7-4C43-A020-176CCEB60D05}" sibTransId="{C63D3DEA-CA54-4B3D-8A19-C88BCA70D2FE}"/>
    <dgm:cxn modelId="{6D08CE59-5FB6-2E4B-8D42-5798192D4477}" type="presOf" srcId="{BA415863-FDA9-4A0F-9A64-AA26AA2DB740}" destId="{42136D70-F54F-4FD1-8A6A-C456E536C1DF}" srcOrd="0" destOrd="0" presId="urn:microsoft.com/office/officeart/2005/8/layout/architecture"/>
    <dgm:cxn modelId="{D31A0BEB-2479-4A29-8503-26FF5F901C56}" srcId="{8F52338F-01A9-404D-84E4-EA4805207836}" destId="{ACA12084-D36E-444F-B191-774BCEA5D0DF}" srcOrd="0" destOrd="0" parTransId="{B249205C-6FF7-4F0E-BFE9-F019F2FEFA39}" sibTransId="{D863A315-8C93-4D7B-A695-5CF0B6A0CCF1}"/>
    <dgm:cxn modelId="{18158D28-14D4-9949-8888-827211661729}" type="presOf" srcId="{ACA12084-D36E-444F-B191-774BCEA5D0DF}" destId="{487AECE8-8839-40F0-851D-6881B0BCCC77}" srcOrd="0" destOrd="0" presId="urn:microsoft.com/office/officeart/2005/8/layout/architecture"/>
    <dgm:cxn modelId="{17D79370-CCD4-7D4F-826B-5D08906B54A4}" type="presOf" srcId="{8F52338F-01A9-404D-84E4-EA4805207836}" destId="{9AFEF2B6-C9D6-4CB3-B48E-A2BCEB1AFCD1}" srcOrd="0" destOrd="0" presId="urn:microsoft.com/office/officeart/2005/8/layout/architecture"/>
    <dgm:cxn modelId="{9D9A4045-07B0-4A76-B3EF-84329806BD71}" srcId="{C0CB66E1-B79C-435D-B45A-8774842B330D}" destId="{7687B31C-CA0F-4B00-BDC8-51855076AA33}" srcOrd="1" destOrd="0" parTransId="{0FB77CC7-44B2-43BB-9C20-1478D10D27B9}" sibTransId="{6FC2E007-5684-46BF-B0CE-567D6BAB5301}"/>
    <dgm:cxn modelId="{8407C47C-39F9-574D-B584-AEE3986C85CA}" type="presOf" srcId="{62060F64-F10A-4C60-BE66-6136304C4EA1}" destId="{FF1A088A-A762-4517-800D-847C87DEFDE2}" srcOrd="0" destOrd="0" presId="urn:microsoft.com/office/officeart/2005/8/layout/architecture"/>
    <dgm:cxn modelId="{3F7AAA8F-EBE0-3541-93C5-94BADE9065E9}" type="presOf" srcId="{0303F02D-EFC0-462E-B824-4A466766C023}" destId="{71149250-F517-4269-91AC-686A09478C97}" srcOrd="0" destOrd="0" presId="urn:microsoft.com/office/officeart/2005/8/layout/architecture"/>
    <dgm:cxn modelId="{57B63A88-277A-4124-876A-69675C926646}" srcId="{C0CB66E1-B79C-435D-B45A-8774842B330D}" destId="{8F52338F-01A9-404D-84E4-EA4805207836}" srcOrd="3" destOrd="0" parTransId="{EF58BCC4-84C0-44B0-9ADE-179709D37FDD}" sibTransId="{15244761-3821-450E-96D1-0071B4A0788F}"/>
    <dgm:cxn modelId="{493FD9DB-75F9-47C6-958D-545F929CFFD6}" srcId="{7687B31C-CA0F-4B00-BDC8-51855076AA33}" destId="{BA415863-FDA9-4A0F-9A64-AA26AA2DB740}" srcOrd="0" destOrd="0" parTransId="{1A480C69-6B51-4DE1-BA2D-9E1287A4168A}" sibTransId="{F97B592A-91C1-4950-B372-3C7EFD38EFA5}"/>
    <dgm:cxn modelId="{CDD307E5-C51A-D146-97B6-31CB1B0810FE}" type="presOf" srcId="{7687B31C-CA0F-4B00-BDC8-51855076AA33}" destId="{D0D54441-E4E9-48DB-833B-E3BCD6CABAF5}" srcOrd="0" destOrd="0" presId="urn:microsoft.com/office/officeart/2005/8/layout/architecture"/>
    <dgm:cxn modelId="{6580C33C-A758-4D4F-AD35-6866E0D371F2}" srcId="{C0CB66E1-B79C-435D-B45A-8774842B330D}" destId="{B356667C-BA7F-4BAD-9FE1-03D4BB9EE2E1}" srcOrd="0" destOrd="0" parTransId="{5868AA28-B28D-45CE-ACA7-BD66AF7D4AEE}" sibTransId="{CD02666B-8B36-4AC9-AE20-BC36CA25F18C}"/>
    <dgm:cxn modelId="{13AEC83E-75C8-462B-9E33-997AE8509101}" srcId="{62060F64-F10A-4C60-BE66-6136304C4EA1}" destId="{0303F02D-EFC0-462E-B824-4A466766C023}" srcOrd="0" destOrd="0" parTransId="{787645C4-CB0E-49B9-8CF4-C1C999AED038}" sibTransId="{DB9174DC-DBE0-4DA4-9C49-E54DF670A0C2}"/>
    <dgm:cxn modelId="{526F15B2-3402-0342-BF88-0027AD7E0984}" type="presOf" srcId="{AF4AC1A1-DDA8-44A0-884A-13E18E7BC0AD}" destId="{BA55512F-7376-4320-9B27-0943E05F797C}" srcOrd="0" destOrd="0" presId="urn:microsoft.com/office/officeart/2005/8/layout/architecture"/>
    <dgm:cxn modelId="{6891A3DC-38E2-4E39-9986-C00F5EDE45CA}" srcId="{C0CB66E1-B79C-435D-B45A-8774842B330D}" destId="{62060F64-F10A-4C60-BE66-6136304C4EA1}" srcOrd="2" destOrd="0" parTransId="{79AEAE97-9D41-4032-BCE4-5CC80F32E923}" sibTransId="{F2591565-F230-4197-BB2C-AB3ED13AB607}"/>
    <dgm:cxn modelId="{2B206EDD-0416-494C-B234-45F51F918AD6}" type="presParOf" srcId="{37CE0426-D1A5-4719-B796-A4906D3EE1A0}" destId="{938FECDA-E379-4E3A-9412-07E60F99A0D5}" srcOrd="0" destOrd="0" presId="urn:microsoft.com/office/officeart/2005/8/layout/architecture"/>
    <dgm:cxn modelId="{67F648C6-388D-604C-B588-F9389AE00D54}" type="presParOf" srcId="{938FECDA-E379-4E3A-9412-07E60F99A0D5}" destId="{60F8A1F8-11CF-49DD-9606-25A0C4896A0E}" srcOrd="0" destOrd="0" presId="urn:microsoft.com/office/officeart/2005/8/layout/architecture"/>
    <dgm:cxn modelId="{1472FA8A-350A-CE4B-AA98-1ADED3F4E5AD}" type="presParOf" srcId="{938FECDA-E379-4E3A-9412-07E60F99A0D5}" destId="{860F5284-5C09-4A45-9E15-0BD4A0BC1BD4}" srcOrd="1" destOrd="0" presId="urn:microsoft.com/office/officeart/2005/8/layout/architecture"/>
    <dgm:cxn modelId="{11248EE0-10CF-D240-9DA8-946554984753}" type="presParOf" srcId="{938FECDA-E379-4E3A-9412-07E60F99A0D5}" destId="{D2D3F0EE-D8E6-4520-8730-062E554E287F}" srcOrd="2" destOrd="0" presId="urn:microsoft.com/office/officeart/2005/8/layout/architecture"/>
    <dgm:cxn modelId="{F81865E9-E8A2-D647-B2DC-0BDB113FC478}" type="presParOf" srcId="{D2D3F0EE-D8E6-4520-8730-062E554E287F}" destId="{44F00950-8809-4467-A83B-4226B9215C5F}" srcOrd="0" destOrd="0" presId="urn:microsoft.com/office/officeart/2005/8/layout/architecture"/>
    <dgm:cxn modelId="{661B92AC-2740-E64A-B0F0-0590FF60C1FD}" type="presParOf" srcId="{44F00950-8809-4467-A83B-4226B9215C5F}" destId="{5B316B44-7FE7-4E6A-BBE7-F0D521C57A63}" srcOrd="0" destOrd="0" presId="urn:microsoft.com/office/officeart/2005/8/layout/architecture"/>
    <dgm:cxn modelId="{808F91AD-7062-AD4B-85B6-E8FC1F699733}" type="presParOf" srcId="{44F00950-8809-4467-A83B-4226B9215C5F}" destId="{6C744785-571B-4BB0-9D53-48BC06CBB5A9}" srcOrd="1" destOrd="0" presId="urn:microsoft.com/office/officeart/2005/8/layout/architecture"/>
    <dgm:cxn modelId="{9A7CA490-6454-0640-BEB2-59B96F819982}" type="presParOf" srcId="{37CE0426-D1A5-4719-B796-A4906D3EE1A0}" destId="{2240048D-7C0F-49FC-92E3-A53403C42FE5}" srcOrd="1" destOrd="0" presId="urn:microsoft.com/office/officeart/2005/8/layout/architecture"/>
    <dgm:cxn modelId="{F5AF6C38-A01C-A640-9ABF-A111AE759F78}" type="presParOf" srcId="{37CE0426-D1A5-4719-B796-A4906D3EE1A0}" destId="{4DDAC5BF-B2B2-4D99-8690-540FABF70E95}" srcOrd="2" destOrd="0" presId="urn:microsoft.com/office/officeart/2005/8/layout/architecture"/>
    <dgm:cxn modelId="{D9C12DF3-997B-ED4C-AC70-E7EEA5C9321C}" type="presParOf" srcId="{4DDAC5BF-B2B2-4D99-8690-540FABF70E95}" destId="{D0D54441-E4E9-48DB-833B-E3BCD6CABAF5}" srcOrd="0" destOrd="0" presId="urn:microsoft.com/office/officeart/2005/8/layout/architecture"/>
    <dgm:cxn modelId="{EA1B1F97-389F-6E43-A295-21B30428C7C4}" type="presParOf" srcId="{4DDAC5BF-B2B2-4D99-8690-540FABF70E95}" destId="{BB01A663-AA49-473B-BC0A-D34C9C081DFF}" srcOrd="1" destOrd="0" presId="urn:microsoft.com/office/officeart/2005/8/layout/architecture"/>
    <dgm:cxn modelId="{BD6B3498-EE0F-EA40-BB4E-020F6B20B2E8}" type="presParOf" srcId="{4DDAC5BF-B2B2-4D99-8690-540FABF70E95}" destId="{41D495AF-B7FB-42DB-A0BB-56D592A865DB}" srcOrd="2" destOrd="0" presId="urn:microsoft.com/office/officeart/2005/8/layout/architecture"/>
    <dgm:cxn modelId="{37DE8AD3-7A18-3749-9B49-AFC99D656240}" type="presParOf" srcId="{41D495AF-B7FB-42DB-A0BB-56D592A865DB}" destId="{0BA93213-2C7D-4B9A-9BB8-9F17213FEBB0}" srcOrd="0" destOrd="0" presId="urn:microsoft.com/office/officeart/2005/8/layout/architecture"/>
    <dgm:cxn modelId="{0024F7F0-71EC-1E4A-B705-C4FDBB20750F}" type="presParOf" srcId="{0BA93213-2C7D-4B9A-9BB8-9F17213FEBB0}" destId="{42136D70-F54F-4FD1-8A6A-C456E536C1DF}" srcOrd="0" destOrd="0" presId="urn:microsoft.com/office/officeart/2005/8/layout/architecture"/>
    <dgm:cxn modelId="{8E877BA8-73A1-1544-8EAC-26A8A4D0125E}" type="presParOf" srcId="{0BA93213-2C7D-4B9A-9BB8-9F17213FEBB0}" destId="{265B7021-2A9D-4CB1-967A-0E1290FBB9AA}" srcOrd="1" destOrd="0" presId="urn:microsoft.com/office/officeart/2005/8/layout/architecture"/>
    <dgm:cxn modelId="{8CD9E327-37E3-7443-9A08-EE12BB8DA20A}" type="presParOf" srcId="{37CE0426-D1A5-4719-B796-A4906D3EE1A0}" destId="{F85E9E27-1C2D-4FD0-A2E2-DB34D533C2BC}" srcOrd="3" destOrd="0" presId="urn:microsoft.com/office/officeart/2005/8/layout/architecture"/>
    <dgm:cxn modelId="{0BE0F452-4FA8-CC41-A374-29A826E860CD}" type="presParOf" srcId="{37CE0426-D1A5-4719-B796-A4906D3EE1A0}" destId="{430CF5C5-208C-4D11-A4C8-A47218DA3296}" srcOrd="4" destOrd="0" presId="urn:microsoft.com/office/officeart/2005/8/layout/architecture"/>
    <dgm:cxn modelId="{08F1D3D4-1CD8-E84A-BAEB-A3664CB0CA0F}" type="presParOf" srcId="{430CF5C5-208C-4D11-A4C8-A47218DA3296}" destId="{FF1A088A-A762-4517-800D-847C87DEFDE2}" srcOrd="0" destOrd="0" presId="urn:microsoft.com/office/officeart/2005/8/layout/architecture"/>
    <dgm:cxn modelId="{8B5EED0C-BB9B-5644-88F9-7657231F8CDB}" type="presParOf" srcId="{430CF5C5-208C-4D11-A4C8-A47218DA3296}" destId="{B2F8B73E-23BE-4309-B28C-79842BF792C1}" srcOrd="1" destOrd="0" presId="urn:microsoft.com/office/officeart/2005/8/layout/architecture"/>
    <dgm:cxn modelId="{4A4E0610-0C33-044C-A089-51ACF7E85044}" type="presParOf" srcId="{430CF5C5-208C-4D11-A4C8-A47218DA3296}" destId="{FA6BA94A-63AC-4A67-8E4F-E37730AFFC68}" srcOrd="2" destOrd="0" presId="urn:microsoft.com/office/officeart/2005/8/layout/architecture"/>
    <dgm:cxn modelId="{E6A4AC20-F827-F741-9AEA-91AE314ADE7F}" type="presParOf" srcId="{FA6BA94A-63AC-4A67-8E4F-E37730AFFC68}" destId="{93DD9B77-028A-4D52-A164-0A84B9884A95}" srcOrd="0" destOrd="0" presId="urn:microsoft.com/office/officeart/2005/8/layout/architecture"/>
    <dgm:cxn modelId="{36DC8A1F-40D4-464E-AD6E-5F373CD7E717}" type="presParOf" srcId="{93DD9B77-028A-4D52-A164-0A84B9884A95}" destId="{71149250-F517-4269-91AC-686A09478C97}" srcOrd="0" destOrd="0" presId="urn:microsoft.com/office/officeart/2005/8/layout/architecture"/>
    <dgm:cxn modelId="{8421208C-6497-814B-AEE8-3C87AD8BDF73}" type="presParOf" srcId="{93DD9B77-028A-4D52-A164-0A84B9884A95}" destId="{3901C6AF-99EE-4C81-B21B-41DA3D5494D8}" srcOrd="1" destOrd="0" presId="urn:microsoft.com/office/officeart/2005/8/layout/architecture"/>
    <dgm:cxn modelId="{094EF7EF-DFB7-EF48-9DDF-D0C31E676D55}" type="presParOf" srcId="{37CE0426-D1A5-4719-B796-A4906D3EE1A0}" destId="{0B013A01-B48E-475D-A4BC-3ECC06968024}" srcOrd="5" destOrd="0" presId="urn:microsoft.com/office/officeart/2005/8/layout/architecture"/>
    <dgm:cxn modelId="{0690C62F-68F5-3547-A798-566AFD05FC31}" type="presParOf" srcId="{37CE0426-D1A5-4719-B796-A4906D3EE1A0}" destId="{D9F9B40C-B4E7-49B7-9B61-64D89F4B27A9}" srcOrd="6" destOrd="0" presId="urn:microsoft.com/office/officeart/2005/8/layout/architecture"/>
    <dgm:cxn modelId="{F1F954AA-0848-2643-94F3-F85F2D5A2166}" type="presParOf" srcId="{D9F9B40C-B4E7-49B7-9B61-64D89F4B27A9}" destId="{9AFEF2B6-C9D6-4CB3-B48E-A2BCEB1AFCD1}" srcOrd="0" destOrd="0" presId="urn:microsoft.com/office/officeart/2005/8/layout/architecture"/>
    <dgm:cxn modelId="{AAB6357E-395A-154D-9CC2-D9A094C9732D}" type="presParOf" srcId="{D9F9B40C-B4E7-49B7-9B61-64D89F4B27A9}" destId="{C22D5AAF-2DF9-40E9-93C4-CB7921E8F51F}" srcOrd="1" destOrd="0" presId="urn:microsoft.com/office/officeart/2005/8/layout/architecture"/>
    <dgm:cxn modelId="{97F25245-5DB6-DE41-86E2-F04F7BE62F7D}" type="presParOf" srcId="{D9F9B40C-B4E7-49B7-9B61-64D89F4B27A9}" destId="{DFBD51BD-6B45-4988-AABA-D74DFC160A8A}" srcOrd="2" destOrd="0" presId="urn:microsoft.com/office/officeart/2005/8/layout/architecture"/>
    <dgm:cxn modelId="{28449A4D-E8F7-2749-8E9B-0FDA026993C8}" type="presParOf" srcId="{DFBD51BD-6B45-4988-AABA-D74DFC160A8A}" destId="{1434348C-4456-4098-82AA-F7D17FB9F479}" srcOrd="0" destOrd="0" presId="urn:microsoft.com/office/officeart/2005/8/layout/architecture"/>
    <dgm:cxn modelId="{11DAC479-B98D-284B-B681-F1E1784E4FCC}" type="presParOf" srcId="{1434348C-4456-4098-82AA-F7D17FB9F479}" destId="{487AECE8-8839-40F0-851D-6881B0BCCC77}" srcOrd="0" destOrd="0" presId="urn:microsoft.com/office/officeart/2005/8/layout/architecture"/>
    <dgm:cxn modelId="{32241694-BB36-8644-A723-82B2EE094A61}" type="presParOf" srcId="{1434348C-4456-4098-82AA-F7D17FB9F479}" destId="{6B38C7AB-5763-4E33-BC1C-82373DB0B92B}" srcOrd="1" destOrd="0" presId="urn:microsoft.com/office/officeart/2005/8/layout/architecture"/>
    <dgm:cxn modelId="{79C5EB01-C4F0-174F-BC5B-6081BFB36381}" type="presParOf" srcId="{37CE0426-D1A5-4719-B796-A4906D3EE1A0}" destId="{07142367-F736-4573-AD4E-DA54FAC50A5F}" srcOrd="7" destOrd="0" presId="urn:microsoft.com/office/officeart/2005/8/layout/architecture"/>
    <dgm:cxn modelId="{F966B263-8DC7-444A-B043-ECC790CAFAF9}" type="presParOf" srcId="{37CE0426-D1A5-4719-B796-A4906D3EE1A0}" destId="{7FD53559-0CCB-4381-91A0-C4FD35C941F7}" srcOrd="8" destOrd="0" presId="urn:microsoft.com/office/officeart/2005/8/layout/architecture"/>
    <dgm:cxn modelId="{43A171E2-9997-D145-B560-EB5D657A035B}" type="presParOf" srcId="{7FD53559-0CCB-4381-91A0-C4FD35C941F7}" destId="{BA55512F-7376-4320-9B27-0943E05F797C}" srcOrd="0" destOrd="0" presId="urn:microsoft.com/office/officeart/2005/8/layout/architecture"/>
    <dgm:cxn modelId="{07650C57-72FB-D540-870D-86435BDD2E06}" type="presParOf" srcId="{7FD53559-0CCB-4381-91A0-C4FD35C941F7}" destId="{5E440F37-FB15-4D86-98DA-C85B6CF6F333}" srcOrd="1" destOrd="0" presId="urn:microsoft.com/office/officeart/2005/8/layout/architecture"/>
    <dgm:cxn modelId="{713613A1-0894-7741-881A-318DBAC2A460}" type="presParOf" srcId="{7FD53559-0CCB-4381-91A0-C4FD35C941F7}" destId="{FD4A77C2-C370-4F55-9A0D-4B4DB7F1822D}" srcOrd="2" destOrd="0" presId="urn:microsoft.com/office/officeart/2005/8/layout/architecture"/>
    <dgm:cxn modelId="{63278310-F2A7-E947-B1C9-8D10A4C7402D}" type="presParOf" srcId="{FD4A77C2-C370-4F55-9A0D-4B4DB7F1822D}" destId="{D4691E62-CFB3-45DF-BFD2-6D9A10DEFE1B}" srcOrd="0" destOrd="0" presId="urn:microsoft.com/office/officeart/2005/8/layout/architecture"/>
    <dgm:cxn modelId="{12A49616-AEE2-6044-B9CA-8871F16D0EBE}" type="presParOf" srcId="{D4691E62-CFB3-45DF-BFD2-6D9A10DEFE1B}" destId="{90FE55E5-C1CC-46EC-B264-6A09B8DB624F}" srcOrd="0" destOrd="0" presId="urn:microsoft.com/office/officeart/2005/8/layout/architecture"/>
    <dgm:cxn modelId="{9EC58F7D-4BBA-CF4C-BE1C-8AB5FEF6707C}" type="presParOf" srcId="{D4691E62-CFB3-45DF-BFD2-6D9A10DEFE1B}" destId="{F8537945-C974-4E31-8878-C7A1C48E1CE8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A5A64FE-39BB-4FE7-9F9A-12C8D12F679C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76148BD-D240-4226-A248-360BA2FEADEF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00"/>
              </a:solidFill>
            </a:rPr>
            <a:t>Student Selection</a:t>
          </a:r>
          <a:endParaRPr lang="en-US" sz="1800" b="1" dirty="0">
            <a:solidFill>
              <a:srgbClr val="000000"/>
            </a:solidFill>
          </a:endParaRPr>
        </a:p>
      </dgm:t>
    </dgm:pt>
    <dgm:pt modelId="{C513CAAB-0EB9-414F-BC24-93AC258C059D}" type="parTrans" cxnId="{8A1685F6-C105-452E-8EB9-7C4152E8C7F9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11777F34-13C2-4B11-9A58-3698FD9F39BF}" type="sibTrans" cxnId="{8A1685F6-C105-452E-8EB9-7C4152E8C7F9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14A7B844-3EF5-4980-A2FE-EA83C79DD7EB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Broad vs. targeted outreach</a:t>
          </a:r>
          <a:endParaRPr lang="en-US" sz="1800" dirty="0">
            <a:solidFill>
              <a:srgbClr val="000000"/>
            </a:solidFill>
          </a:endParaRPr>
        </a:p>
      </dgm:t>
    </dgm:pt>
    <dgm:pt modelId="{720C1F91-BEF9-4B83-8DA7-148505A27BE3}" type="parTrans" cxnId="{2C521ABC-5E8B-498B-9266-CE4B6A57DC95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EDC812BC-EC39-4049-8053-D48678D67A42}" type="sibTrans" cxnId="{2C521ABC-5E8B-498B-9266-CE4B6A57DC95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DD9082EA-2CA0-4FDD-87A1-23B32E99F5A4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Portal &amp; campus</a:t>
          </a:r>
          <a:endParaRPr lang="en-US" sz="1800" dirty="0">
            <a:solidFill>
              <a:srgbClr val="000000"/>
            </a:solidFill>
          </a:endParaRPr>
        </a:p>
      </dgm:t>
    </dgm:pt>
    <dgm:pt modelId="{BDDF4D9F-31A2-4FD0-B20D-91E71F025EB7}" type="parTrans" cxnId="{9688D684-D81E-4365-A612-A7EBD6272543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FA5AF33D-E508-4A66-B844-CD89E9DF9BBB}" type="sibTrans" cxnId="{9688D684-D81E-4365-A612-A7EBD6272543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435AB0A8-9C59-4629-BB63-A6EB6BA6D2AB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00"/>
              </a:solidFill>
            </a:rPr>
            <a:t>Eligibility</a:t>
          </a:r>
          <a:endParaRPr lang="en-US" sz="1800" b="1" dirty="0">
            <a:solidFill>
              <a:srgbClr val="000000"/>
            </a:solidFill>
          </a:endParaRPr>
        </a:p>
      </dgm:t>
    </dgm:pt>
    <dgm:pt modelId="{72EE4295-C5AD-4E92-89A9-58B9B354DCCA}" type="parTrans" cxnId="{32FCC369-BAD8-4E6D-8383-CE585EE05BB6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321C536C-7043-47C7-8278-73ACD0E0DCB6}" type="sibTrans" cxnId="{32FCC369-BAD8-4E6D-8383-CE585EE05BB6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90A365A9-DF29-44BE-95B7-59B28837383D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Former fees vs. aid repayments</a:t>
          </a:r>
          <a:endParaRPr lang="en-US" sz="1800" dirty="0">
            <a:solidFill>
              <a:srgbClr val="000000"/>
            </a:solidFill>
          </a:endParaRPr>
        </a:p>
      </dgm:t>
    </dgm:pt>
    <dgm:pt modelId="{CE0B694F-4386-4D07-B082-1785B54FE2BE}" type="parTrans" cxnId="{DA3C51F7-BFF5-462E-9666-8E6A2F961BFF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F48B2CCD-68B5-491C-95A3-AA38F2ACD8D1}" type="sibTrans" cxnId="{DA3C51F7-BFF5-462E-9666-8E6A2F961BFF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42B33907-969D-457F-B98A-983153B2B785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Pre-enrollment</a:t>
          </a:r>
          <a:endParaRPr lang="en-US" sz="1800" dirty="0">
            <a:solidFill>
              <a:srgbClr val="000000"/>
            </a:solidFill>
          </a:endParaRPr>
        </a:p>
      </dgm:t>
    </dgm:pt>
    <dgm:pt modelId="{97DED6B3-995A-46BC-986A-94939AE4BCE1}" type="parTrans" cxnId="{FD3999D7-A50E-4147-89A9-0D3A871D1AC7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8C470155-B651-4A29-B485-39BDE1849A80}" type="sibTrans" cxnId="{FD3999D7-A50E-4147-89A9-0D3A871D1AC7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FAFE06EE-2C2D-4A82-B8C7-F3A087B08FC2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00"/>
              </a:solidFill>
            </a:rPr>
            <a:t>Fund Distribution</a:t>
          </a:r>
          <a:endParaRPr lang="en-US" sz="1800" b="1" dirty="0">
            <a:solidFill>
              <a:srgbClr val="000000"/>
            </a:solidFill>
          </a:endParaRPr>
        </a:p>
      </dgm:t>
    </dgm:pt>
    <dgm:pt modelId="{B11D9057-AF42-46D2-9951-1C2B61501D5D}" type="parTrans" cxnId="{CBD15A71-1EDA-4F35-88D3-5FF06C9D210D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510061B8-0DE4-4EF9-AE92-394E416C52D1}" type="sibTrans" cxnId="{CBD15A71-1EDA-4F35-88D3-5FF06C9D210D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A40F61C0-A4F0-4B2D-B6D7-226154D4C135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State pays former campus</a:t>
          </a:r>
          <a:endParaRPr lang="en-US" sz="1800" dirty="0">
            <a:solidFill>
              <a:srgbClr val="000000"/>
            </a:solidFill>
          </a:endParaRPr>
        </a:p>
      </dgm:t>
    </dgm:pt>
    <dgm:pt modelId="{62B1CDC5-4F8B-42AF-8EF1-96A7DCAC2B5C}" type="parTrans" cxnId="{0660B4AC-470D-4A10-83CE-99A116E80CD8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EDD048E8-15C7-4E73-AA8A-337A2A1A599D}" type="sibTrans" cxnId="{0660B4AC-470D-4A10-83CE-99A116E80CD8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60B2B5BF-6701-48A4-806D-7827395CF1FE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Reporting</a:t>
          </a:r>
          <a:endParaRPr lang="en-US" sz="1800" dirty="0">
            <a:solidFill>
              <a:srgbClr val="000000"/>
            </a:solidFill>
          </a:endParaRPr>
        </a:p>
      </dgm:t>
    </dgm:pt>
    <dgm:pt modelId="{8F3C748F-9241-472A-BC1D-1F748681F4FF}" type="parTrans" cxnId="{9019F709-7B23-4B3C-8DDF-3758B4107CD7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9A5D6C00-EE2E-493A-B823-D86489697FE6}" type="sibTrans" cxnId="{9019F709-7B23-4B3C-8DDF-3758B4107CD7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1A36CB31-CEF0-4551-A847-6F0A5B3B4AE2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00"/>
              </a:solidFill>
            </a:rPr>
            <a:t>Campus Role</a:t>
          </a:r>
          <a:endParaRPr lang="en-US" sz="1800" b="1" dirty="0">
            <a:solidFill>
              <a:srgbClr val="000000"/>
            </a:solidFill>
          </a:endParaRPr>
        </a:p>
      </dgm:t>
    </dgm:pt>
    <dgm:pt modelId="{402EA433-7F8D-4C09-AC1B-339109885B20}" type="parTrans" cxnId="{9047B468-ADCF-47B8-B971-0D95550F06F2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91A80D14-39AC-4517-9788-AA940DC993CA}" type="sibTrans" cxnId="{9047B468-ADCF-47B8-B971-0D95550F06F2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C06FF9EB-0597-4C67-8D8A-D08381047DD8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Match (waive fees; release transcripts; emergency funds)</a:t>
          </a:r>
          <a:endParaRPr lang="en-US" sz="1800" dirty="0">
            <a:solidFill>
              <a:srgbClr val="000000"/>
            </a:solidFill>
          </a:endParaRPr>
        </a:p>
      </dgm:t>
    </dgm:pt>
    <dgm:pt modelId="{597F4DB2-C916-443D-9A00-7575F03144D7}" type="parTrans" cxnId="{F252AA11-D859-4147-8549-CD9A96A91079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663F62E5-57B9-4904-BDF5-3DDCACF72EDF}" type="sibTrans" cxnId="{F252AA11-D859-4147-8549-CD9A96A91079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0EFC6EE7-284A-4DD7-A116-11FCAD1D6717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Receiving campus communicates</a:t>
          </a:r>
          <a:endParaRPr lang="en-US" sz="1800" dirty="0">
            <a:solidFill>
              <a:srgbClr val="000000"/>
            </a:solidFill>
          </a:endParaRPr>
        </a:p>
      </dgm:t>
    </dgm:pt>
    <dgm:pt modelId="{36D958C8-1274-402C-876A-CEF2E5FC02A3}" type="sibTrans" cxnId="{E5CD7923-6820-435B-991A-980F3C7038FE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EECA3D73-92AE-483B-9549-02D5C54AFE5F}" type="parTrans" cxnId="{E5CD7923-6820-435B-991A-980F3C7038FE}">
      <dgm:prSet/>
      <dgm:spPr/>
      <dgm:t>
        <a:bodyPr/>
        <a:lstStyle/>
        <a:p>
          <a:endParaRPr lang="en-US" sz="2800">
            <a:solidFill>
              <a:srgbClr val="000000"/>
            </a:solidFill>
          </a:endParaRPr>
        </a:p>
      </dgm:t>
    </dgm:pt>
    <dgm:pt modelId="{385A78CF-CD17-4B52-A183-98E453605141}" type="pres">
      <dgm:prSet presAssocID="{9A5A64FE-39BB-4FE7-9F9A-12C8D12F679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D48D55-BF98-416B-B061-471FBF240E1C}" type="pres">
      <dgm:prSet presAssocID="{9A5A64FE-39BB-4FE7-9F9A-12C8D12F679C}" presName="arrow" presStyleLbl="bgShp" presStyleIdx="0" presStyleCnt="1"/>
      <dgm:spPr/>
      <dgm:t>
        <a:bodyPr/>
        <a:lstStyle/>
        <a:p>
          <a:endParaRPr lang="en-US"/>
        </a:p>
      </dgm:t>
    </dgm:pt>
    <dgm:pt modelId="{66F058C3-9698-48C9-B317-070CAFD0D9F6}" type="pres">
      <dgm:prSet presAssocID="{9A5A64FE-39BB-4FE7-9F9A-12C8D12F679C}" presName="linearProcess" presStyleCnt="0"/>
      <dgm:spPr/>
      <dgm:t>
        <a:bodyPr/>
        <a:lstStyle/>
        <a:p>
          <a:endParaRPr lang="en-US"/>
        </a:p>
      </dgm:t>
    </dgm:pt>
    <dgm:pt modelId="{4FA43D29-A23E-472F-92BF-15FB807F8147}" type="pres">
      <dgm:prSet presAssocID="{A76148BD-D240-4226-A248-360BA2FEADE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736D8-6760-4A11-8FFB-B7FDAE8F48B8}" type="pres">
      <dgm:prSet presAssocID="{11777F34-13C2-4B11-9A58-3698FD9F39BF}" presName="sibTrans" presStyleCnt="0"/>
      <dgm:spPr/>
      <dgm:t>
        <a:bodyPr/>
        <a:lstStyle/>
        <a:p>
          <a:endParaRPr lang="en-US"/>
        </a:p>
      </dgm:t>
    </dgm:pt>
    <dgm:pt modelId="{FD18609F-7A0A-4758-8A75-E99F6DC4DA88}" type="pres">
      <dgm:prSet presAssocID="{435AB0A8-9C59-4629-BB63-A6EB6BA6D2A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12279-DD69-498F-AA00-73C89129B6BB}" type="pres">
      <dgm:prSet presAssocID="{321C536C-7043-47C7-8278-73ACD0E0DCB6}" presName="sibTrans" presStyleCnt="0"/>
      <dgm:spPr/>
      <dgm:t>
        <a:bodyPr/>
        <a:lstStyle/>
        <a:p>
          <a:endParaRPr lang="en-US"/>
        </a:p>
      </dgm:t>
    </dgm:pt>
    <dgm:pt modelId="{A0C6875A-79CA-4041-B2E0-15C177DA731C}" type="pres">
      <dgm:prSet presAssocID="{FAFE06EE-2C2D-4A82-B8C7-F3A087B08FC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55432-4F5F-4AEC-A2CE-ED9411D99F30}" type="pres">
      <dgm:prSet presAssocID="{510061B8-0DE4-4EF9-AE92-394E416C52D1}" presName="sibTrans" presStyleCnt="0"/>
      <dgm:spPr/>
      <dgm:t>
        <a:bodyPr/>
        <a:lstStyle/>
        <a:p>
          <a:endParaRPr lang="en-US"/>
        </a:p>
      </dgm:t>
    </dgm:pt>
    <dgm:pt modelId="{5D97C3CE-03AF-4192-B8FA-F3F1C325EFD8}" type="pres">
      <dgm:prSet presAssocID="{1A36CB31-CEF0-4551-A847-6F0A5B3B4AE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3C51F7-BFF5-462E-9666-8E6A2F961BFF}" srcId="{435AB0A8-9C59-4629-BB63-A6EB6BA6D2AB}" destId="{90A365A9-DF29-44BE-95B7-59B28837383D}" srcOrd="0" destOrd="0" parTransId="{CE0B694F-4386-4D07-B082-1785B54FE2BE}" sibTransId="{F48B2CCD-68B5-491C-95A3-AA38F2ACD8D1}"/>
    <dgm:cxn modelId="{F5002817-2F0C-41D7-88B2-30EF363F393B}" type="presOf" srcId="{A76148BD-D240-4226-A248-360BA2FEADEF}" destId="{4FA43D29-A23E-472F-92BF-15FB807F8147}" srcOrd="0" destOrd="0" presId="urn:microsoft.com/office/officeart/2005/8/layout/hProcess9"/>
    <dgm:cxn modelId="{F252AA11-D859-4147-8549-CD9A96A91079}" srcId="{1A36CB31-CEF0-4551-A847-6F0A5B3B4AE2}" destId="{C06FF9EB-0597-4C67-8D8A-D08381047DD8}" srcOrd="0" destOrd="0" parTransId="{597F4DB2-C916-443D-9A00-7575F03144D7}" sibTransId="{663F62E5-57B9-4904-BDF5-3DDCACF72EDF}"/>
    <dgm:cxn modelId="{CBD15A71-1EDA-4F35-88D3-5FF06C9D210D}" srcId="{9A5A64FE-39BB-4FE7-9F9A-12C8D12F679C}" destId="{FAFE06EE-2C2D-4A82-B8C7-F3A087B08FC2}" srcOrd="2" destOrd="0" parTransId="{B11D9057-AF42-46D2-9951-1C2B61501D5D}" sibTransId="{510061B8-0DE4-4EF9-AE92-394E416C52D1}"/>
    <dgm:cxn modelId="{2A4082AD-164D-41F5-9565-BD5D73144195}" type="presOf" srcId="{90A365A9-DF29-44BE-95B7-59B28837383D}" destId="{FD18609F-7A0A-4758-8A75-E99F6DC4DA88}" srcOrd="0" destOrd="1" presId="urn:microsoft.com/office/officeart/2005/8/layout/hProcess9"/>
    <dgm:cxn modelId="{FD3999D7-A50E-4147-89A9-0D3A871D1AC7}" srcId="{435AB0A8-9C59-4629-BB63-A6EB6BA6D2AB}" destId="{42B33907-969D-457F-B98A-983153B2B785}" srcOrd="1" destOrd="0" parTransId="{97DED6B3-995A-46BC-986A-94939AE4BCE1}" sibTransId="{8C470155-B651-4A29-B485-39BDE1849A80}"/>
    <dgm:cxn modelId="{6083B103-0B34-45D0-87D7-1FC5F6A2C480}" type="presOf" srcId="{60B2B5BF-6701-48A4-806D-7827395CF1FE}" destId="{5D97C3CE-03AF-4192-B8FA-F3F1C325EFD8}" srcOrd="0" destOrd="2" presId="urn:microsoft.com/office/officeart/2005/8/layout/hProcess9"/>
    <dgm:cxn modelId="{C1F9068B-C095-4D11-868D-6E36CC617E96}" type="presOf" srcId="{435AB0A8-9C59-4629-BB63-A6EB6BA6D2AB}" destId="{FD18609F-7A0A-4758-8A75-E99F6DC4DA88}" srcOrd="0" destOrd="0" presId="urn:microsoft.com/office/officeart/2005/8/layout/hProcess9"/>
    <dgm:cxn modelId="{9019F709-7B23-4B3C-8DDF-3758B4107CD7}" srcId="{1A36CB31-CEF0-4551-A847-6F0A5B3B4AE2}" destId="{60B2B5BF-6701-48A4-806D-7827395CF1FE}" srcOrd="1" destOrd="0" parTransId="{8F3C748F-9241-472A-BC1D-1F748681F4FF}" sibTransId="{9A5D6C00-EE2E-493A-B823-D86489697FE6}"/>
    <dgm:cxn modelId="{82D3944C-C595-4C30-B7B1-D8811E71C810}" type="presOf" srcId="{14A7B844-3EF5-4980-A2FE-EA83C79DD7EB}" destId="{4FA43D29-A23E-472F-92BF-15FB807F8147}" srcOrd="0" destOrd="1" presId="urn:microsoft.com/office/officeart/2005/8/layout/hProcess9"/>
    <dgm:cxn modelId="{74BA6AC3-16D6-4596-B486-8B0D245794F1}" type="presOf" srcId="{FAFE06EE-2C2D-4A82-B8C7-F3A087B08FC2}" destId="{A0C6875A-79CA-4041-B2E0-15C177DA731C}" srcOrd="0" destOrd="0" presId="urn:microsoft.com/office/officeart/2005/8/layout/hProcess9"/>
    <dgm:cxn modelId="{4667D5A2-E40D-4AF8-81B5-B226DEFC9DC9}" type="presOf" srcId="{A40F61C0-A4F0-4B2D-B6D7-226154D4C135}" destId="{A0C6875A-79CA-4041-B2E0-15C177DA731C}" srcOrd="0" destOrd="1" presId="urn:microsoft.com/office/officeart/2005/8/layout/hProcess9"/>
    <dgm:cxn modelId="{0660B4AC-470D-4A10-83CE-99A116E80CD8}" srcId="{FAFE06EE-2C2D-4A82-B8C7-F3A087B08FC2}" destId="{A40F61C0-A4F0-4B2D-B6D7-226154D4C135}" srcOrd="0" destOrd="0" parTransId="{62B1CDC5-4F8B-42AF-8EF1-96A7DCAC2B5C}" sibTransId="{EDD048E8-15C7-4E73-AA8A-337A2A1A599D}"/>
    <dgm:cxn modelId="{32FCC369-BAD8-4E6D-8383-CE585EE05BB6}" srcId="{9A5A64FE-39BB-4FE7-9F9A-12C8D12F679C}" destId="{435AB0A8-9C59-4629-BB63-A6EB6BA6D2AB}" srcOrd="1" destOrd="0" parTransId="{72EE4295-C5AD-4E92-89A9-58B9B354DCCA}" sibTransId="{321C536C-7043-47C7-8278-73ACD0E0DCB6}"/>
    <dgm:cxn modelId="{2C521ABC-5E8B-498B-9266-CE4B6A57DC95}" srcId="{A76148BD-D240-4226-A248-360BA2FEADEF}" destId="{14A7B844-3EF5-4980-A2FE-EA83C79DD7EB}" srcOrd="0" destOrd="0" parTransId="{720C1F91-BEF9-4B83-8DA7-148505A27BE3}" sibTransId="{EDC812BC-EC39-4049-8053-D48678D67A42}"/>
    <dgm:cxn modelId="{73366F07-5DE9-48DA-B258-6506CBF13049}" type="presOf" srcId="{DD9082EA-2CA0-4FDD-87A1-23B32E99F5A4}" destId="{4FA43D29-A23E-472F-92BF-15FB807F8147}" srcOrd="0" destOrd="2" presId="urn:microsoft.com/office/officeart/2005/8/layout/hProcess9"/>
    <dgm:cxn modelId="{E5CD7923-6820-435B-991A-980F3C7038FE}" srcId="{FAFE06EE-2C2D-4A82-B8C7-F3A087B08FC2}" destId="{0EFC6EE7-284A-4DD7-A116-11FCAD1D6717}" srcOrd="1" destOrd="0" parTransId="{EECA3D73-92AE-483B-9549-02D5C54AFE5F}" sibTransId="{36D958C8-1274-402C-876A-CEF2E5FC02A3}"/>
    <dgm:cxn modelId="{D9F25616-F404-4B6C-84E1-B88A01B080AD}" type="presOf" srcId="{42B33907-969D-457F-B98A-983153B2B785}" destId="{FD18609F-7A0A-4758-8A75-E99F6DC4DA88}" srcOrd="0" destOrd="2" presId="urn:microsoft.com/office/officeart/2005/8/layout/hProcess9"/>
    <dgm:cxn modelId="{64DD3589-D0C1-4CD5-BB2C-B0D2C416CF68}" type="presOf" srcId="{C06FF9EB-0597-4C67-8D8A-D08381047DD8}" destId="{5D97C3CE-03AF-4192-B8FA-F3F1C325EFD8}" srcOrd="0" destOrd="1" presId="urn:microsoft.com/office/officeart/2005/8/layout/hProcess9"/>
    <dgm:cxn modelId="{9688D684-D81E-4365-A612-A7EBD6272543}" srcId="{A76148BD-D240-4226-A248-360BA2FEADEF}" destId="{DD9082EA-2CA0-4FDD-87A1-23B32E99F5A4}" srcOrd="1" destOrd="0" parTransId="{BDDF4D9F-31A2-4FD0-B20D-91E71F025EB7}" sibTransId="{FA5AF33D-E508-4A66-B844-CD89E9DF9BBB}"/>
    <dgm:cxn modelId="{9047B468-ADCF-47B8-B971-0D95550F06F2}" srcId="{9A5A64FE-39BB-4FE7-9F9A-12C8D12F679C}" destId="{1A36CB31-CEF0-4551-A847-6F0A5B3B4AE2}" srcOrd="3" destOrd="0" parTransId="{402EA433-7F8D-4C09-AC1B-339109885B20}" sibTransId="{91A80D14-39AC-4517-9788-AA940DC993CA}"/>
    <dgm:cxn modelId="{8A1685F6-C105-452E-8EB9-7C4152E8C7F9}" srcId="{9A5A64FE-39BB-4FE7-9F9A-12C8D12F679C}" destId="{A76148BD-D240-4226-A248-360BA2FEADEF}" srcOrd="0" destOrd="0" parTransId="{C513CAAB-0EB9-414F-BC24-93AC258C059D}" sibTransId="{11777F34-13C2-4B11-9A58-3698FD9F39BF}"/>
    <dgm:cxn modelId="{1464CCCF-8824-4026-AB19-948CEFB70FB7}" type="presOf" srcId="{0EFC6EE7-284A-4DD7-A116-11FCAD1D6717}" destId="{A0C6875A-79CA-4041-B2E0-15C177DA731C}" srcOrd="0" destOrd="2" presId="urn:microsoft.com/office/officeart/2005/8/layout/hProcess9"/>
    <dgm:cxn modelId="{E179E0D7-DE59-4EDE-B7A2-D5F1C0D85921}" type="presOf" srcId="{9A5A64FE-39BB-4FE7-9F9A-12C8D12F679C}" destId="{385A78CF-CD17-4B52-A183-98E453605141}" srcOrd="0" destOrd="0" presId="urn:microsoft.com/office/officeart/2005/8/layout/hProcess9"/>
    <dgm:cxn modelId="{CCBF6C5E-74BA-4927-9708-BB4A29EB677C}" type="presOf" srcId="{1A36CB31-CEF0-4551-A847-6F0A5B3B4AE2}" destId="{5D97C3CE-03AF-4192-B8FA-F3F1C325EFD8}" srcOrd="0" destOrd="0" presId="urn:microsoft.com/office/officeart/2005/8/layout/hProcess9"/>
    <dgm:cxn modelId="{28CFA07D-2CA0-4C07-AA67-04EF13DC80F0}" type="presParOf" srcId="{385A78CF-CD17-4B52-A183-98E453605141}" destId="{33D48D55-BF98-416B-B061-471FBF240E1C}" srcOrd="0" destOrd="0" presId="urn:microsoft.com/office/officeart/2005/8/layout/hProcess9"/>
    <dgm:cxn modelId="{F3425617-674B-44B4-845C-9C9E8BF8B4E1}" type="presParOf" srcId="{385A78CF-CD17-4B52-A183-98E453605141}" destId="{66F058C3-9698-48C9-B317-070CAFD0D9F6}" srcOrd="1" destOrd="0" presId="urn:microsoft.com/office/officeart/2005/8/layout/hProcess9"/>
    <dgm:cxn modelId="{1CA8B156-DFC5-4496-BA2D-316A131CD27D}" type="presParOf" srcId="{66F058C3-9698-48C9-B317-070CAFD0D9F6}" destId="{4FA43D29-A23E-472F-92BF-15FB807F8147}" srcOrd="0" destOrd="0" presId="urn:microsoft.com/office/officeart/2005/8/layout/hProcess9"/>
    <dgm:cxn modelId="{38EC5635-C472-40C9-9621-F8A3411607D2}" type="presParOf" srcId="{66F058C3-9698-48C9-B317-070CAFD0D9F6}" destId="{A32736D8-6760-4A11-8FFB-B7FDAE8F48B8}" srcOrd="1" destOrd="0" presId="urn:microsoft.com/office/officeart/2005/8/layout/hProcess9"/>
    <dgm:cxn modelId="{8CD61259-7A9F-4E42-8945-A4858237E316}" type="presParOf" srcId="{66F058C3-9698-48C9-B317-070CAFD0D9F6}" destId="{FD18609F-7A0A-4758-8A75-E99F6DC4DA88}" srcOrd="2" destOrd="0" presId="urn:microsoft.com/office/officeart/2005/8/layout/hProcess9"/>
    <dgm:cxn modelId="{E2A2A89C-D281-4235-9BE5-EE211EDC9105}" type="presParOf" srcId="{66F058C3-9698-48C9-B317-070CAFD0D9F6}" destId="{30D12279-DD69-498F-AA00-73C89129B6BB}" srcOrd="3" destOrd="0" presId="urn:microsoft.com/office/officeart/2005/8/layout/hProcess9"/>
    <dgm:cxn modelId="{0BCBBE77-7D81-4C67-B34B-BF951AB5499A}" type="presParOf" srcId="{66F058C3-9698-48C9-B317-070CAFD0D9F6}" destId="{A0C6875A-79CA-4041-B2E0-15C177DA731C}" srcOrd="4" destOrd="0" presId="urn:microsoft.com/office/officeart/2005/8/layout/hProcess9"/>
    <dgm:cxn modelId="{033D15B5-7806-4460-B744-F81FB773419B}" type="presParOf" srcId="{66F058C3-9698-48C9-B317-070CAFD0D9F6}" destId="{F0355432-4F5F-4AEC-A2CE-ED9411D99F30}" srcOrd="5" destOrd="0" presId="urn:microsoft.com/office/officeart/2005/8/layout/hProcess9"/>
    <dgm:cxn modelId="{788B8383-7083-47B4-842C-9A9CD5F2B908}" type="presParOf" srcId="{66F058C3-9698-48C9-B317-070CAFD0D9F6}" destId="{5D97C3CE-03AF-4192-B8FA-F3F1C325EFD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D9A2B90-B0C1-4F1D-B171-C58B6DF9502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93037-687B-4E6D-882D-F5511147FA96}">
      <dgm:prSet phldrT="[Text]"/>
      <dgm:spPr/>
      <dgm:t>
        <a:bodyPr/>
        <a:lstStyle/>
        <a:p>
          <a:r>
            <a:rPr lang="en-US" dirty="0" smtClean="0"/>
            <a:t>Accessible</a:t>
          </a:r>
          <a:endParaRPr lang="en-US" dirty="0"/>
        </a:p>
      </dgm:t>
    </dgm:pt>
    <dgm:pt modelId="{D8B65EC4-D6F3-439A-BE71-EBA892C89E18}" type="parTrans" cxnId="{DD29C225-765E-4B2A-AFE6-BCC3DDB50B9A}">
      <dgm:prSet/>
      <dgm:spPr/>
      <dgm:t>
        <a:bodyPr/>
        <a:lstStyle/>
        <a:p>
          <a:endParaRPr lang="en-US"/>
        </a:p>
      </dgm:t>
    </dgm:pt>
    <dgm:pt modelId="{A17F5155-FF43-402B-ADF0-34DB492A59E7}" type="sibTrans" cxnId="{DD29C225-765E-4B2A-AFE6-BCC3DDB50B9A}">
      <dgm:prSet/>
      <dgm:spPr/>
      <dgm:t>
        <a:bodyPr/>
        <a:lstStyle/>
        <a:p>
          <a:endParaRPr lang="en-US"/>
        </a:p>
      </dgm:t>
    </dgm:pt>
    <dgm:pt modelId="{9D4C6371-6750-44BD-A887-DFB948083F8F}">
      <dgm:prSet phldrT="[Text]"/>
      <dgm:spPr/>
      <dgm:t>
        <a:bodyPr/>
        <a:lstStyle/>
        <a:p>
          <a:r>
            <a:rPr lang="en-US" dirty="0" smtClean="0"/>
            <a:t>Available</a:t>
          </a:r>
          <a:endParaRPr lang="en-US" dirty="0"/>
        </a:p>
      </dgm:t>
    </dgm:pt>
    <dgm:pt modelId="{43CAC1D2-8B61-4D1B-84F0-3414B016E2BF}" type="parTrans" cxnId="{C82FA40E-1166-454F-B134-2612941C934F}">
      <dgm:prSet/>
      <dgm:spPr/>
      <dgm:t>
        <a:bodyPr/>
        <a:lstStyle/>
        <a:p>
          <a:endParaRPr lang="en-US"/>
        </a:p>
      </dgm:t>
    </dgm:pt>
    <dgm:pt modelId="{9DCFC895-833A-4B7B-8774-34CA24699F3C}" type="sibTrans" cxnId="{C82FA40E-1166-454F-B134-2612941C934F}">
      <dgm:prSet/>
      <dgm:spPr/>
      <dgm:t>
        <a:bodyPr/>
        <a:lstStyle/>
        <a:p>
          <a:endParaRPr lang="en-US"/>
        </a:p>
      </dgm:t>
    </dgm:pt>
    <dgm:pt modelId="{1E4E127F-622C-4CA5-881B-BE9BCED2BBA1}">
      <dgm:prSet phldrT="[Text]"/>
      <dgm:spPr/>
      <dgm:t>
        <a:bodyPr/>
        <a:lstStyle/>
        <a:p>
          <a:r>
            <a:rPr lang="en-US" dirty="0" smtClean="0"/>
            <a:t>Affordable</a:t>
          </a:r>
          <a:endParaRPr lang="en-US" dirty="0"/>
        </a:p>
      </dgm:t>
    </dgm:pt>
    <dgm:pt modelId="{28D48583-CF8E-479C-89CE-7667C71C37AE}" type="parTrans" cxnId="{9138D1BF-DF91-4AF8-8267-CB57228F3894}">
      <dgm:prSet/>
      <dgm:spPr/>
      <dgm:t>
        <a:bodyPr/>
        <a:lstStyle/>
        <a:p>
          <a:endParaRPr lang="en-US"/>
        </a:p>
      </dgm:t>
    </dgm:pt>
    <dgm:pt modelId="{3A4B1464-8025-464A-9025-46561C2C7B7C}" type="sibTrans" cxnId="{9138D1BF-DF91-4AF8-8267-CB57228F3894}">
      <dgm:prSet/>
      <dgm:spPr/>
      <dgm:t>
        <a:bodyPr/>
        <a:lstStyle/>
        <a:p>
          <a:endParaRPr lang="en-US"/>
        </a:p>
      </dgm:t>
    </dgm:pt>
    <dgm:pt modelId="{77053997-4CCD-4E89-9F66-0276DA0E41BB}">
      <dgm:prSet phldrT="[Text]"/>
      <dgm:spPr/>
      <dgm:t>
        <a:bodyPr/>
        <a:lstStyle/>
        <a:p>
          <a:r>
            <a:rPr lang="en-US" dirty="0" smtClean="0"/>
            <a:t>Convenient</a:t>
          </a:r>
          <a:endParaRPr lang="en-US" dirty="0"/>
        </a:p>
      </dgm:t>
    </dgm:pt>
    <dgm:pt modelId="{70E92D1C-EDDD-45D1-A5AD-DF51B2281E42}" type="parTrans" cxnId="{6E7A611D-BC93-46C5-BFAE-C6D0E4CE2C76}">
      <dgm:prSet/>
      <dgm:spPr/>
      <dgm:t>
        <a:bodyPr/>
        <a:lstStyle/>
        <a:p>
          <a:endParaRPr lang="en-US"/>
        </a:p>
      </dgm:t>
    </dgm:pt>
    <dgm:pt modelId="{F2430AE7-383A-4C7F-8300-8DA2F21FAD99}" type="sibTrans" cxnId="{6E7A611D-BC93-46C5-BFAE-C6D0E4CE2C76}">
      <dgm:prSet/>
      <dgm:spPr/>
      <dgm:t>
        <a:bodyPr/>
        <a:lstStyle/>
        <a:p>
          <a:endParaRPr lang="en-US"/>
        </a:p>
      </dgm:t>
    </dgm:pt>
    <dgm:pt modelId="{FFEC8CFD-7C0E-42F2-9062-539AFB809A15}">
      <dgm:prSet phldrT="[Text]"/>
      <dgm:spPr/>
      <dgm:t>
        <a:bodyPr/>
        <a:lstStyle/>
        <a:p>
          <a:r>
            <a:rPr lang="en-US" dirty="0" smtClean="0"/>
            <a:t>Capacity</a:t>
          </a:r>
          <a:endParaRPr lang="en-US" dirty="0"/>
        </a:p>
      </dgm:t>
    </dgm:pt>
    <dgm:pt modelId="{8DEDCA3B-DFB4-43B5-8B65-648DF85D60C3}" type="parTrans" cxnId="{DF7EB8FC-E549-469E-8877-1E71161CFC32}">
      <dgm:prSet/>
      <dgm:spPr/>
      <dgm:t>
        <a:bodyPr/>
        <a:lstStyle/>
        <a:p>
          <a:endParaRPr lang="en-US"/>
        </a:p>
      </dgm:t>
    </dgm:pt>
    <dgm:pt modelId="{548FE10E-576E-4484-9F24-D5CC700C094B}" type="sibTrans" cxnId="{DF7EB8FC-E549-469E-8877-1E71161CFC32}">
      <dgm:prSet/>
      <dgm:spPr/>
      <dgm:t>
        <a:bodyPr/>
        <a:lstStyle/>
        <a:p>
          <a:endParaRPr lang="en-US"/>
        </a:p>
      </dgm:t>
    </dgm:pt>
    <dgm:pt modelId="{AC83B0CA-5304-44F1-90D0-2AF5A091F6A6}">
      <dgm:prSet phldrT="[Text]"/>
      <dgm:spPr/>
      <dgm:t>
        <a:bodyPr/>
        <a:lstStyle/>
        <a:p>
          <a:r>
            <a:rPr lang="en-US" dirty="0" smtClean="0"/>
            <a:t>Cost</a:t>
          </a:r>
          <a:endParaRPr lang="en-US" dirty="0"/>
        </a:p>
      </dgm:t>
    </dgm:pt>
    <dgm:pt modelId="{BEEE0C3C-FE90-4D81-89FF-54DEC6A63817}" type="parTrans" cxnId="{7B55D5A7-36CF-49EE-8107-494EF2E7A1E7}">
      <dgm:prSet/>
      <dgm:spPr/>
      <dgm:t>
        <a:bodyPr/>
        <a:lstStyle/>
        <a:p>
          <a:endParaRPr lang="en-US"/>
        </a:p>
      </dgm:t>
    </dgm:pt>
    <dgm:pt modelId="{B2FAE99E-B7DB-444D-94B0-4BBBDEC1C84F}" type="sibTrans" cxnId="{7B55D5A7-36CF-49EE-8107-494EF2E7A1E7}">
      <dgm:prSet/>
      <dgm:spPr/>
      <dgm:t>
        <a:bodyPr/>
        <a:lstStyle/>
        <a:p>
          <a:endParaRPr lang="en-US"/>
        </a:p>
      </dgm:t>
    </dgm:pt>
    <dgm:pt modelId="{7071F72C-A6E0-409B-B991-3D763B451A9B}" type="pres">
      <dgm:prSet presAssocID="{8D9A2B90-B0C1-4F1D-B171-C58B6DF950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065826-C9E3-4C18-BCF8-78A42B89EDA5}" type="pres">
      <dgm:prSet presAssocID="{0C893037-687B-4E6D-882D-F5511147FA96}" presName="parentLin" presStyleCnt="0"/>
      <dgm:spPr/>
    </dgm:pt>
    <dgm:pt modelId="{5B5D7F14-E507-4C9E-A871-F0AD141D5E72}" type="pres">
      <dgm:prSet presAssocID="{0C893037-687B-4E6D-882D-F5511147FA9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9B0FCCD-3CEC-4E35-AA83-D14973CCEF66}" type="pres">
      <dgm:prSet presAssocID="{0C893037-687B-4E6D-882D-F5511147FA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94353-E73F-4A60-B786-E9C4245D0C67}" type="pres">
      <dgm:prSet presAssocID="{0C893037-687B-4E6D-882D-F5511147FA96}" presName="negativeSpace" presStyleCnt="0"/>
      <dgm:spPr/>
    </dgm:pt>
    <dgm:pt modelId="{B0BA4E4D-19C1-4750-A579-1F9867E4DA21}" type="pres">
      <dgm:prSet presAssocID="{0C893037-687B-4E6D-882D-F5511147FA9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44A81-BB9F-4821-83BE-A1AB6CAB193B}" type="pres">
      <dgm:prSet presAssocID="{A17F5155-FF43-402B-ADF0-34DB492A59E7}" presName="spaceBetweenRectangles" presStyleCnt="0"/>
      <dgm:spPr/>
    </dgm:pt>
    <dgm:pt modelId="{F321D3EC-8D56-49F3-845F-66A88CEF0193}" type="pres">
      <dgm:prSet presAssocID="{9D4C6371-6750-44BD-A887-DFB948083F8F}" presName="parentLin" presStyleCnt="0"/>
      <dgm:spPr/>
    </dgm:pt>
    <dgm:pt modelId="{4C710228-239D-4A40-B266-09D02CD085BE}" type="pres">
      <dgm:prSet presAssocID="{9D4C6371-6750-44BD-A887-DFB948083F8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C507F02-DA4F-41EB-A645-BEC6470510AD}" type="pres">
      <dgm:prSet presAssocID="{9D4C6371-6750-44BD-A887-DFB948083F8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82642-516D-4B5F-879E-B614AD2B45A3}" type="pres">
      <dgm:prSet presAssocID="{9D4C6371-6750-44BD-A887-DFB948083F8F}" presName="negativeSpace" presStyleCnt="0"/>
      <dgm:spPr/>
    </dgm:pt>
    <dgm:pt modelId="{4DE57C56-CF5C-452D-A8AF-FA0842D22770}" type="pres">
      <dgm:prSet presAssocID="{9D4C6371-6750-44BD-A887-DFB948083F8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DF29C-F37E-494C-B5DC-07FA999A4AB3}" type="pres">
      <dgm:prSet presAssocID="{9DCFC895-833A-4B7B-8774-34CA24699F3C}" presName="spaceBetweenRectangles" presStyleCnt="0"/>
      <dgm:spPr/>
    </dgm:pt>
    <dgm:pt modelId="{9FAEDA8C-C9E4-46D9-A1F6-82C9C4EDB199}" type="pres">
      <dgm:prSet presAssocID="{1E4E127F-622C-4CA5-881B-BE9BCED2BBA1}" presName="parentLin" presStyleCnt="0"/>
      <dgm:spPr/>
    </dgm:pt>
    <dgm:pt modelId="{60BD8E19-C4C8-4ADB-B6EC-2A5216A31C14}" type="pres">
      <dgm:prSet presAssocID="{1E4E127F-622C-4CA5-881B-BE9BCED2BBA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C20EE02-C02B-499F-AFAF-EF6EEDA4FA53}" type="pres">
      <dgm:prSet presAssocID="{1E4E127F-622C-4CA5-881B-BE9BCED2BBA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958A1-44BB-4B3C-9EB3-38C1C64D556F}" type="pres">
      <dgm:prSet presAssocID="{1E4E127F-622C-4CA5-881B-BE9BCED2BBA1}" presName="negativeSpace" presStyleCnt="0"/>
      <dgm:spPr/>
    </dgm:pt>
    <dgm:pt modelId="{185CDCF6-38E1-441B-84DF-AC8FCDD1E227}" type="pres">
      <dgm:prSet presAssocID="{1E4E127F-622C-4CA5-881B-BE9BCED2BBA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55D5A7-36CF-49EE-8107-494EF2E7A1E7}" srcId="{1E4E127F-622C-4CA5-881B-BE9BCED2BBA1}" destId="{AC83B0CA-5304-44F1-90D0-2AF5A091F6A6}" srcOrd="0" destOrd="0" parTransId="{BEEE0C3C-FE90-4D81-89FF-54DEC6A63817}" sibTransId="{B2FAE99E-B7DB-444D-94B0-4BBBDEC1C84F}"/>
    <dgm:cxn modelId="{6E7A611D-BC93-46C5-BFAE-C6D0E4CE2C76}" srcId="{0C893037-687B-4E6D-882D-F5511147FA96}" destId="{77053997-4CCD-4E89-9F66-0276DA0E41BB}" srcOrd="0" destOrd="0" parTransId="{70E92D1C-EDDD-45D1-A5AD-DF51B2281E42}" sibTransId="{F2430AE7-383A-4C7F-8300-8DA2F21FAD99}"/>
    <dgm:cxn modelId="{B56E8721-1C66-394F-AC2C-F04AFE327F2B}" type="presOf" srcId="{FFEC8CFD-7C0E-42F2-9062-539AFB809A15}" destId="{4DE57C56-CF5C-452D-A8AF-FA0842D22770}" srcOrd="0" destOrd="0" presId="urn:microsoft.com/office/officeart/2005/8/layout/list1"/>
    <dgm:cxn modelId="{A619D699-5BC2-9849-AEB1-5953D08B151F}" type="presOf" srcId="{0C893037-687B-4E6D-882D-F5511147FA96}" destId="{5B5D7F14-E507-4C9E-A871-F0AD141D5E72}" srcOrd="0" destOrd="0" presId="urn:microsoft.com/office/officeart/2005/8/layout/list1"/>
    <dgm:cxn modelId="{BFDC6D0F-72C4-1447-AC1D-A9877CC78119}" type="presOf" srcId="{9D4C6371-6750-44BD-A887-DFB948083F8F}" destId="{BC507F02-DA4F-41EB-A645-BEC6470510AD}" srcOrd="1" destOrd="0" presId="urn:microsoft.com/office/officeart/2005/8/layout/list1"/>
    <dgm:cxn modelId="{CA57BEC8-0936-B34E-8B14-7998435A0CF7}" type="presOf" srcId="{77053997-4CCD-4E89-9F66-0276DA0E41BB}" destId="{B0BA4E4D-19C1-4750-A579-1F9867E4DA21}" srcOrd="0" destOrd="0" presId="urn:microsoft.com/office/officeart/2005/8/layout/list1"/>
    <dgm:cxn modelId="{54624B64-1F82-1A44-9388-799841B3E2BD}" type="presOf" srcId="{9D4C6371-6750-44BD-A887-DFB948083F8F}" destId="{4C710228-239D-4A40-B266-09D02CD085BE}" srcOrd="0" destOrd="0" presId="urn:microsoft.com/office/officeart/2005/8/layout/list1"/>
    <dgm:cxn modelId="{DC67773B-12D2-D44E-8BE2-EC813B81E17E}" type="presOf" srcId="{0C893037-687B-4E6D-882D-F5511147FA96}" destId="{69B0FCCD-3CEC-4E35-AA83-D14973CCEF66}" srcOrd="1" destOrd="0" presId="urn:microsoft.com/office/officeart/2005/8/layout/list1"/>
    <dgm:cxn modelId="{A5C55E36-B4AD-344D-AA45-C2F86E49A831}" type="presOf" srcId="{1E4E127F-622C-4CA5-881B-BE9BCED2BBA1}" destId="{1C20EE02-C02B-499F-AFAF-EF6EEDA4FA53}" srcOrd="1" destOrd="0" presId="urn:microsoft.com/office/officeart/2005/8/layout/list1"/>
    <dgm:cxn modelId="{DF7EB8FC-E549-469E-8877-1E71161CFC32}" srcId="{9D4C6371-6750-44BD-A887-DFB948083F8F}" destId="{FFEC8CFD-7C0E-42F2-9062-539AFB809A15}" srcOrd="0" destOrd="0" parTransId="{8DEDCA3B-DFB4-43B5-8B65-648DF85D60C3}" sibTransId="{548FE10E-576E-4484-9F24-D5CC700C094B}"/>
    <dgm:cxn modelId="{1CEED79B-0A36-3B45-9B1C-F95DD84D798B}" type="presOf" srcId="{1E4E127F-622C-4CA5-881B-BE9BCED2BBA1}" destId="{60BD8E19-C4C8-4ADB-B6EC-2A5216A31C14}" srcOrd="0" destOrd="0" presId="urn:microsoft.com/office/officeart/2005/8/layout/list1"/>
    <dgm:cxn modelId="{DD29C225-765E-4B2A-AFE6-BCC3DDB50B9A}" srcId="{8D9A2B90-B0C1-4F1D-B171-C58B6DF95023}" destId="{0C893037-687B-4E6D-882D-F5511147FA96}" srcOrd="0" destOrd="0" parTransId="{D8B65EC4-D6F3-439A-BE71-EBA892C89E18}" sibTransId="{A17F5155-FF43-402B-ADF0-34DB492A59E7}"/>
    <dgm:cxn modelId="{85C367D5-38C5-924F-AC5C-82D105C2EACD}" type="presOf" srcId="{8D9A2B90-B0C1-4F1D-B171-C58B6DF95023}" destId="{7071F72C-A6E0-409B-B991-3D763B451A9B}" srcOrd="0" destOrd="0" presId="urn:microsoft.com/office/officeart/2005/8/layout/list1"/>
    <dgm:cxn modelId="{26F73332-4439-694F-BDFE-DD61416FFDF9}" type="presOf" srcId="{AC83B0CA-5304-44F1-90D0-2AF5A091F6A6}" destId="{185CDCF6-38E1-441B-84DF-AC8FCDD1E227}" srcOrd="0" destOrd="0" presId="urn:microsoft.com/office/officeart/2005/8/layout/list1"/>
    <dgm:cxn modelId="{C82FA40E-1166-454F-B134-2612941C934F}" srcId="{8D9A2B90-B0C1-4F1D-B171-C58B6DF95023}" destId="{9D4C6371-6750-44BD-A887-DFB948083F8F}" srcOrd="1" destOrd="0" parTransId="{43CAC1D2-8B61-4D1B-84F0-3414B016E2BF}" sibTransId="{9DCFC895-833A-4B7B-8774-34CA24699F3C}"/>
    <dgm:cxn modelId="{9138D1BF-DF91-4AF8-8267-CB57228F3894}" srcId="{8D9A2B90-B0C1-4F1D-B171-C58B6DF95023}" destId="{1E4E127F-622C-4CA5-881B-BE9BCED2BBA1}" srcOrd="2" destOrd="0" parTransId="{28D48583-CF8E-479C-89CE-7667C71C37AE}" sibTransId="{3A4B1464-8025-464A-9025-46561C2C7B7C}"/>
    <dgm:cxn modelId="{3965B2E6-05C4-C645-BEAD-CD9AF56D8D8B}" type="presParOf" srcId="{7071F72C-A6E0-409B-B991-3D763B451A9B}" destId="{48065826-C9E3-4C18-BCF8-78A42B89EDA5}" srcOrd="0" destOrd="0" presId="urn:microsoft.com/office/officeart/2005/8/layout/list1"/>
    <dgm:cxn modelId="{3907EE54-AE8E-B94B-91B1-BD5DEF2EAAFA}" type="presParOf" srcId="{48065826-C9E3-4C18-BCF8-78A42B89EDA5}" destId="{5B5D7F14-E507-4C9E-A871-F0AD141D5E72}" srcOrd="0" destOrd="0" presId="urn:microsoft.com/office/officeart/2005/8/layout/list1"/>
    <dgm:cxn modelId="{9FF6C4A8-54AE-1C4B-A779-D12D64D4689E}" type="presParOf" srcId="{48065826-C9E3-4C18-BCF8-78A42B89EDA5}" destId="{69B0FCCD-3CEC-4E35-AA83-D14973CCEF66}" srcOrd="1" destOrd="0" presId="urn:microsoft.com/office/officeart/2005/8/layout/list1"/>
    <dgm:cxn modelId="{EA9D451F-6656-244E-848E-B91D1D782A16}" type="presParOf" srcId="{7071F72C-A6E0-409B-B991-3D763B451A9B}" destId="{AB894353-E73F-4A60-B786-E9C4245D0C67}" srcOrd="1" destOrd="0" presId="urn:microsoft.com/office/officeart/2005/8/layout/list1"/>
    <dgm:cxn modelId="{7BA4A8CE-3E28-EF44-853D-78C3D9C79B3A}" type="presParOf" srcId="{7071F72C-A6E0-409B-B991-3D763B451A9B}" destId="{B0BA4E4D-19C1-4750-A579-1F9867E4DA21}" srcOrd="2" destOrd="0" presId="urn:microsoft.com/office/officeart/2005/8/layout/list1"/>
    <dgm:cxn modelId="{34FC41A2-2140-1B47-BC7B-BB216D79F0F4}" type="presParOf" srcId="{7071F72C-A6E0-409B-B991-3D763B451A9B}" destId="{9F944A81-BB9F-4821-83BE-A1AB6CAB193B}" srcOrd="3" destOrd="0" presId="urn:microsoft.com/office/officeart/2005/8/layout/list1"/>
    <dgm:cxn modelId="{B7ABF846-60F8-314B-843F-CAF31C749BFE}" type="presParOf" srcId="{7071F72C-A6E0-409B-B991-3D763B451A9B}" destId="{F321D3EC-8D56-49F3-845F-66A88CEF0193}" srcOrd="4" destOrd="0" presId="urn:microsoft.com/office/officeart/2005/8/layout/list1"/>
    <dgm:cxn modelId="{E8572765-F06A-DF47-A7B7-AB66441A28FC}" type="presParOf" srcId="{F321D3EC-8D56-49F3-845F-66A88CEF0193}" destId="{4C710228-239D-4A40-B266-09D02CD085BE}" srcOrd="0" destOrd="0" presId="urn:microsoft.com/office/officeart/2005/8/layout/list1"/>
    <dgm:cxn modelId="{AB8B2672-51EA-A24F-9B56-0A0E3116670F}" type="presParOf" srcId="{F321D3EC-8D56-49F3-845F-66A88CEF0193}" destId="{BC507F02-DA4F-41EB-A645-BEC6470510AD}" srcOrd="1" destOrd="0" presId="urn:microsoft.com/office/officeart/2005/8/layout/list1"/>
    <dgm:cxn modelId="{A94C541C-A60B-F644-8F14-F17CC9D334EC}" type="presParOf" srcId="{7071F72C-A6E0-409B-B991-3D763B451A9B}" destId="{EA582642-516D-4B5F-879E-B614AD2B45A3}" srcOrd="5" destOrd="0" presId="urn:microsoft.com/office/officeart/2005/8/layout/list1"/>
    <dgm:cxn modelId="{F9013DA3-4E8B-F84A-9D73-9E23094BE37D}" type="presParOf" srcId="{7071F72C-A6E0-409B-B991-3D763B451A9B}" destId="{4DE57C56-CF5C-452D-A8AF-FA0842D22770}" srcOrd="6" destOrd="0" presId="urn:microsoft.com/office/officeart/2005/8/layout/list1"/>
    <dgm:cxn modelId="{8BBFA3BC-2BE2-FF4E-A891-10E2A249ED67}" type="presParOf" srcId="{7071F72C-A6E0-409B-B991-3D763B451A9B}" destId="{F65DF29C-F37E-494C-B5DC-07FA999A4AB3}" srcOrd="7" destOrd="0" presId="urn:microsoft.com/office/officeart/2005/8/layout/list1"/>
    <dgm:cxn modelId="{4DE1CFF1-9BCD-F842-BBE6-7332B2AD9294}" type="presParOf" srcId="{7071F72C-A6E0-409B-B991-3D763B451A9B}" destId="{9FAEDA8C-C9E4-46D9-A1F6-82C9C4EDB199}" srcOrd="8" destOrd="0" presId="urn:microsoft.com/office/officeart/2005/8/layout/list1"/>
    <dgm:cxn modelId="{F70108CE-71A6-DA48-8560-BC101334BF9F}" type="presParOf" srcId="{9FAEDA8C-C9E4-46D9-A1F6-82C9C4EDB199}" destId="{60BD8E19-C4C8-4ADB-B6EC-2A5216A31C14}" srcOrd="0" destOrd="0" presId="urn:microsoft.com/office/officeart/2005/8/layout/list1"/>
    <dgm:cxn modelId="{178FB230-4299-324D-A951-8FF6879AFF8E}" type="presParOf" srcId="{9FAEDA8C-C9E4-46D9-A1F6-82C9C4EDB199}" destId="{1C20EE02-C02B-499F-AFAF-EF6EEDA4FA53}" srcOrd="1" destOrd="0" presId="urn:microsoft.com/office/officeart/2005/8/layout/list1"/>
    <dgm:cxn modelId="{34BE1F7A-3BE8-9C4F-833B-5EBA5B09474A}" type="presParOf" srcId="{7071F72C-A6E0-409B-B991-3D763B451A9B}" destId="{6CA958A1-44BB-4B3C-9EB3-38C1C64D556F}" srcOrd="9" destOrd="0" presId="urn:microsoft.com/office/officeart/2005/8/layout/list1"/>
    <dgm:cxn modelId="{CFA8CD05-0172-4341-8DDE-0E0F4111417B}" type="presParOf" srcId="{7071F72C-A6E0-409B-B991-3D763B451A9B}" destId="{185CDCF6-38E1-441B-84DF-AC8FCDD1E22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559898B-A5E2-4BCA-9847-4FBAE0E4FA5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36C290-E3EA-4BC7-A995-1CA61DDDF3B1}">
      <dgm:prSet phldrT="[Text]"/>
      <dgm:spPr/>
      <dgm:t>
        <a:bodyPr/>
        <a:lstStyle/>
        <a:p>
          <a:r>
            <a:rPr lang="en-US" dirty="0" smtClean="0"/>
            <a:t>Start Next Quarter</a:t>
          </a:r>
          <a:endParaRPr lang="en-US" dirty="0"/>
        </a:p>
      </dgm:t>
    </dgm:pt>
    <dgm:pt modelId="{CE6E54F3-C351-485F-990A-C35D85B80357}" type="parTrans" cxnId="{01923CDE-B065-48C7-9351-B83B7D3EEC41}">
      <dgm:prSet/>
      <dgm:spPr/>
      <dgm:t>
        <a:bodyPr/>
        <a:lstStyle/>
        <a:p>
          <a:endParaRPr lang="en-US"/>
        </a:p>
      </dgm:t>
    </dgm:pt>
    <dgm:pt modelId="{E3E436FD-4004-43E1-990E-4F149C5B5E31}" type="sibTrans" cxnId="{01923CDE-B065-48C7-9351-B83B7D3EEC41}">
      <dgm:prSet/>
      <dgm:spPr/>
      <dgm:t>
        <a:bodyPr/>
        <a:lstStyle/>
        <a:p>
          <a:endParaRPr lang="en-US"/>
        </a:p>
      </dgm:t>
    </dgm:pt>
    <dgm:pt modelId="{55104577-0308-4BE8-9B8A-29DECF01F584}">
      <dgm:prSet phldrT="[Text]"/>
      <dgm:spPr/>
      <dgm:t>
        <a:bodyPr/>
        <a:lstStyle/>
        <a:p>
          <a:r>
            <a:rPr lang="en-US" dirty="0" smtClean="0"/>
            <a:t>United Way of King County</a:t>
          </a:r>
          <a:endParaRPr lang="en-US" dirty="0"/>
        </a:p>
      </dgm:t>
    </dgm:pt>
    <dgm:pt modelId="{A0A9B503-876D-49E7-80FC-3CACF2C8F8CD}" type="parTrans" cxnId="{2FBE4016-48F0-4448-AF72-95F5E69E914B}">
      <dgm:prSet/>
      <dgm:spPr/>
      <dgm:t>
        <a:bodyPr/>
        <a:lstStyle/>
        <a:p>
          <a:endParaRPr lang="en-US"/>
        </a:p>
      </dgm:t>
    </dgm:pt>
    <dgm:pt modelId="{0C0CF7BA-961D-465C-8461-DDCBE9AF4682}" type="sibTrans" cxnId="{2FBE4016-48F0-4448-AF72-95F5E69E914B}">
      <dgm:prSet/>
      <dgm:spPr/>
      <dgm:t>
        <a:bodyPr/>
        <a:lstStyle/>
        <a:p>
          <a:endParaRPr lang="en-US"/>
        </a:p>
      </dgm:t>
    </dgm:pt>
    <dgm:pt modelId="{DEA50B9E-1409-4530-A851-99CF2920FD65}">
      <dgm:prSet phldrT="[Text]"/>
      <dgm:spPr/>
      <dgm:t>
        <a:bodyPr/>
        <a:lstStyle/>
        <a:p>
          <a:r>
            <a:rPr lang="en-US" dirty="0" smtClean="0"/>
            <a:t>Seattle Colleges</a:t>
          </a:r>
          <a:endParaRPr lang="en-US" dirty="0"/>
        </a:p>
      </dgm:t>
    </dgm:pt>
    <dgm:pt modelId="{697F655A-F90D-4BBF-BA2D-1C3A59D7627F}" type="parTrans" cxnId="{D186ECFB-289F-4C8A-A0BD-81C7173CC03E}">
      <dgm:prSet/>
      <dgm:spPr/>
      <dgm:t>
        <a:bodyPr/>
        <a:lstStyle/>
        <a:p>
          <a:endParaRPr lang="en-US"/>
        </a:p>
      </dgm:t>
    </dgm:pt>
    <dgm:pt modelId="{FAA7B9A1-342B-460A-B19B-362379756563}" type="sibTrans" cxnId="{D186ECFB-289F-4C8A-A0BD-81C7173CC03E}">
      <dgm:prSet/>
      <dgm:spPr/>
      <dgm:t>
        <a:bodyPr/>
        <a:lstStyle/>
        <a:p>
          <a:endParaRPr lang="en-US"/>
        </a:p>
      </dgm:t>
    </dgm:pt>
    <dgm:pt modelId="{2836428C-6FF0-4249-B069-CC3407ACEC30}">
      <dgm:prSet phldrT="[Text]"/>
      <dgm:spPr/>
      <dgm:t>
        <a:bodyPr/>
        <a:lstStyle/>
        <a:p>
          <a:r>
            <a:rPr lang="en-US" dirty="0" smtClean="0"/>
            <a:t>Clark College</a:t>
          </a:r>
          <a:endParaRPr lang="en-US" dirty="0"/>
        </a:p>
      </dgm:t>
    </dgm:pt>
    <dgm:pt modelId="{B68A2A32-4E24-4E1A-A724-9D983170A366}" type="parTrans" cxnId="{51F8DE03-F0B8-46C6-A3DC-454679611F9A}">
      <dgm:prSet/>
      <dgm:spPr/>
      <dgm:t>
        <a:bodyPr/>
        <a:lstStyle/>
        <a:p>
          <a:endParaRPr lang="en-US"/>
        </a:p>
      </dgm:t>
    </dgm:pt>
    <dgm:pt modelId="{515E9F61-48CF-433C-B92F-3990248CEA0D}" type="sibTrans" cxnId="{51F8DE03-F0B8-46C6-A3DC-454679611F9A}">
      <dgm:prSet/>
      <dgm:spPr/>
      <dgm:t>
        <a:bodyPr/>
        <a:lstStyle/>
        <a:p>
          <a:endParaRPr lang="en-US"/>
        </a:p>
      </dgm:t>
    </dgm:pt>
    <dgm:pt modelId="{6F43BAB7-F11F-40B2-B0DF-9AC102EB90A2}">
      <dgm:prSet phldrT="[Text]"/>
      <dgm:spPr/>
      <dgm:t>
        <a:bodyPr/>
        <a:lstStyle/>
        <a:p>
          <a:r>
            <a:rPr lang="en-US" dirty="0" smtClean="0"/>
            <a:t>Electronic information exchange</a:t>
          </a:r>
          <a:endParaRPr lang="en-US" dirty="0"/>
        </a:p>
      </dgm:t>
    </dgm:pt>
    <dgm:pt modelId="{1818F874-9DF0-4D5E-B835-17F8E5BB4A8C}" type="parTrans" cxnId="{6A289440-1039-42D0-87CB-DB1EAC76563E}">
      <dgm:prSet/>
      <dgm:spPr/>
      <dgm:t>
        <a:bodyPr/>
        <a:lstStyle/>
        <a:p>
          <a:endParaRPr lang="en-US"/>
        </a:p>
      </dgm:t>
    </dgm:pt>
    <dgm:pt modelId="{DCB4A529-4395-44B9-8A3A-A66D6CFC8378}" type="sibTrans" cxnId="{6A289440-1039-42D0-87CB-DB1EAC76563E}">
      <dgm:prSet/>
      <dgm:spPr/>
      <dgm:t>
        <a:bodyPr/>
        <a:lstStyle/>
        <a:p>
          <a:endParaRPr lang="en-US"/>
        </a:p>
      </dgm:t>
    </dgm:pt>
    <dgm:pt modelId="{7B1C25A7-1622-4A2A-B630-30C9DFBADAFA}" type="pres">
      <dgm:prSet presAssocID="{4559898B-A5E2-4BCA-9847-4FBAE0E4FA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16D567-A4C5-4DB2-9E23-C50F451080AE}" type="pres">
      <dgm:prSet presAssocID="{0836C290-E3EA-4BC7-A995-1CA61DDDF3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81B11-6629-47A9-96AB-DE5EDEE7A8CE}" type="pres">
      <dgm:prSet presAssocID="{E3E436FD-4004-43E1-990E-4F149C5B5E31}" presName="sibTrans" presStyleCnt="0"/>
      <dgm:spPr/>
    </dgm:pt>
    <dgm:pt modelId="{2CC83676-3540-4A5B-B872-058FFEC9509D}" type="pres">
      <dgm:prSet presAssocID="{55104577-0308-4BE8-9B8A-29DECF01F58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A19D8-1E1D-4E18-B51F-9A5953091476}" type="pres">
      <dgm:prSet presAssocID="{0C0CF7BA-961D-465C-8461-DDCBE9AF4682}" presName="sibTrans" presStyleCnt="0"/>
      <dgm:spPr/>
    </dgm:pt>
    <dgm:pt modelId="{14C94534-F508-46FA-8D02-F4CE6AA83297}" type="pres">
      <dgm:prSet presAssocID="{DEA50B9E-1409-4530-A851-99CF2920FD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0ACDE-3C52-4DBF-9B66-99D9680611C4}" type="pres">
      <dgm:prSet presAssocID="{FAA7B9A1-342B-460A-B19B-362379756563}" presName="sibTrans" presStyleCnt="0"/>
      <dgm:spPr/>
    </dgm:pt>
    <dgm:pt modelId="{D50ECB20-7CCB-4755-B7F1-82D68C43501D}" type="pres">
      <dgm:prSet presAssocID="{2836428C-6FF0-4249-B069-CC3407ACEC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CF8AA-563C-4397-815B-709CE0A6D084}" type="pres">
      <dgm:prSet presAssocID="{515E9F61-48CF-433C-B92F-3990248CEA0D}" presName="sibTrans" presStyleCnt="0"/>
      <dgm:spPr/>
    </dgm:pt>
    <dgm:pt modelId="{BE8C23FF-630A-4522-8001-D2A7477E3718}" type="pres">
      <dgm:prSet presAssocID="{6F43BAB7-F11F-40B2-B0DF-9AC102EB90A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3ABED2-4FA4-4040-8748-E37DBC5E2D98}" type="presOf" srcId="{0836C290-E3EA-4BC7-A995-1CA61DDDF3B1}" destId="{9116D567-A4C5-4DB2-9E23-C50F451080AE}" srcOrd="0" destOrd="0" presId="urn:microsoft.com/office/officeart/2005/8/layout/default"/>
    <dgm:cxn modelId="{8CD68FAA-20B5-4376-826B-DCBD1D89EE77}" type="presOf" srcId="{6F43BAB7-F11F-40B2-B0DF-9AC102EB90A2}" destId="{BE8C23FF-630A-4522-8001-D2A7477E3718}" srcOrd="0" destOrd="0" presId="urn:microsoft.com/office/officeart/2005/8/layout/default"/>
    <dgm:cxn modelId="{B9EC6C1F-5896-4416-892A-B7607D122B22}" type="presOf" srcId="{DEA50B9E-1409-4530-A851-99CF2920FD65}" destId="{14C94534-F508-46FA-8D02-F4CE6AA83297}" srcOrd="0" destOrd="0" presId="urn:microsoft.com/office/officeart/2005/8/layout/default"/>
    <dgm:cxn modelId="{860C9559-0493-43D4-A079-CB6E4CB487AE}" type="presOf" srcId="{2836428C-6FF0-4249-B069-CC3407ACEC30}" destId="{D50ECB20-7CCB-4755-B7F1-82D68C43501D}" srcOrd="0" destOrd="0" presId="urn:microsoft.com/office/officeart/2005/8/layout/default"/>
    <dgm:cxn modelId="{D186ECFB-289F-4C8A-A0BD-81C7173CC03E}" srcId="{4559898B-A5E2-4BCA-9847-4FBAE0E4FA50}" destId="{DEA50B9E-1409-4530-A851-99CF2920FD65}" srcOrd="2" destOrd="0" parTransId="{697F655A-F90D-4BBF-BA2D-1C3A59D7627F}" sibTransId="{FAA7B9A1-342B-460A-B19B-362379756563}"/>
    <dgm:cxn modelId="{2FBE4016-48F0-4448-AF72-95F5E69E914B}" srcId="{4559898B-A5E2-4BCA-9847-4FBAE0E4FA50}" destId="{55104577-0308-4BE8-9B8A-29DECF01F584}" srcOrd="1" destOrd="0" parTransId="{A0A9B503-876D-49E7-80FC-3CACF2C8F8CD}" sibTransId="{0C0CF7BA-961D-465C-8461-DDCBE9AF4682}"/>
    <dgm:cxn modelId="{6A289440-1039-42D0-87CB-DB1EAC76563E}" srcId="{4559898B-A5E2-4BCA-9847-4FBAE0E4FA50}" destId="{6F43BAB7-F11F-40B2-B0DF-9AC102EB90A2}" srcOrd="4" destOrd="0" parTransId="{1818F874-9DF0-4D5E-B835-17F8E5BB4A8C}" sibTransId="{DCB4A529-4395-44B9-8A3A-A66D6CFC8378}"/>
    <dgm:cxn modelId="{9B3C7461-7657-46FE-8B26-D02C7F6767F7}" type="presOf" srcId="{55104577-0308-4BE8-9B8A-29DECF01F584}" destId="{2CC83676-3540-4A5B-B872-058FFEC9509D}" srcOrd="0" destOrd="0" presId="urn:microsoft.com/office/officeart/2005/8/layout/default"/>
    <dgm:cxn modelId="{51F8DE03-F0B8-46C6-A3DC-454679611F9A}" srcId="{4559898B-A5E2-4BCA-9847-4FBAE0E4FA50}" destId="{2836428C-6FF0-4249-B069-CC3407ACEC30}" srcOrd="3" destOrd="0" parTransId="{B68A2A32-4E24-4E1A-A724-9D983170A366}" sibTransId="{515E9F61-48CF-433C-B92F-3990248CEA0D}"/>
    <dgm:cxn modelId="{01923CDE-B065-48C7-9351-B83B7D3EEC41}" srcId="{4559898B-A5E2-4BCA-9847-4FBAE0E4FA50}" destId="{0836C290-E3EA-4BC7-A995-1CA61DDDF3B1}" srcOrd="0" destOrd="0" parTransId="{CE6E54F3-C351-485F-990A-C35D85B80357}" sibTransId="{E3E436FD-4004-43E1-990E-4F149C5B5E31}"/>
    <dgm:cxn modelId="{5BBF356C-D303-408C-BB82-34070CD7DC37}" type="presOf" srcId="{4559898B-A5E2-4BCA-9847-4FBAE0E4FA50}" destId="{7B1C25A7-1622-4A2A-B630-30C9DFBADAFA}" srcOrd="0" destOrd="0" presId="urn:microsoft.com/office/officeart/2005/8/layout/default"/>
    <dgm:cxn modelId="{0F4B58B4-A951-4B99-BF7E-528DBF1E43F6}" type="presParOf" srcId="{7B1C25A7-1622-4A2A-B630-30C9DFBADAFA}" destId="{9116D567-A4C5-4DB2-9E23-C50F451080AE}" srcOrd="0" destOrd="0" presId="urn:microsoft.com/office/officeart/2005/8/layout/default"/>
    <dgm:cxn modelId="{41802AAD-DD8A-4B3A-95C8-7EE3D3DC8189}" type="presParOf" srcId="{7B1C25A7-1622-4A2A-B630-30C9DFBADAFA}" destId="{5AC81B11-6629-47A9-96AB-DE5EDEE7A8CE}" srcOrd="1" destOrd="0" presId="urn:microsoft.com/office/officeart/2005/8/layout/default"/>
    <dgm:cxn modelId="{43ED00DF-C4DC-4186-A9C1-E12416ACCD5E}" type="presParOf" srcId="{7B1C25A7-1622-4A2A-B630-30C9DFBADAFA}" destId="{2CC83676-3540-4A5B-B872-058FFEC9509D}" srcOrd="2" destOrd="0" presId="urn:microsoft.com/office/officeart/2005/8/layout/default"/>
    <dgm:cxn modelId="{C60942B0-07CD-4B69-9AF6-62704AD9A523}" type="presParOf" srcId="{7B1C25A7-1622-4A2A-B630-30C9DFBADAFA}" destId="{DD6A19D8-1E1D-4E18-B51F-9A5953091476}" srcOrd="3" destOrd="0" presId="urn:microsoft.com/office/officeart/2005/8/layout/default"/>
    <dgm:cxn modelId="{89866699-3E98-4DC5-A562-FC8182E30875}" type="presParOf" srcId="{7B1C25A7-1622-4A2A-B630-30C9DFBADAFA}" destId="{14C94534-F508-46FA-8D02-F4CE6AA83297}" srcOrd="4" destOrd="0" presId="urn:microsoft.com/office/officeart/2005/8/layout/default"/>
    <dgm:cxn modelId="{61A306D1-B167-414F-B97C-F4C4D16F55E3}" type="presParOf" srcId="{7B1C25A7-1622-4A2A-B630-30C9DFBADAFA}" destId="{BF30ACDE-3C52-4DBF-9B66-99D9680611C4}" srcOrd="5" destOrd="0" presId="urn:microsoft.com/office/officeart/2005/8/layout/default"/>
    <dgm:cxn modelId="{A2016AA1-2948-47C2-8944-9D2BCFE176F1}" type="presParOf" srcId="{7B1C25A7-1622-4A2A-B630-30C9DFBADAFA}" destId="{D50ECB20-7CCB-4755-B7F1-82D68C43501D}" srcOrd="6" destOrd="0" presId="urn:microsoft.com/office/officeart/2005/8/layout/default"/>
    <dgm:cxn modelId="{3DD1F721-3C1F-4CBF-836B-9AA29CA62084}" type="presParOf" srcId="{7B1C25A7-1622-4A2A-B630-30C9DFBADAFA}" destId="{68ECF8AA-563C-4397-815B-709CE0A6D084}" srcOrd="7" destOrd="0" presId="urn:microsoft.com/office/officeart/2005/8/layout/default"/>
    <dgm:cxn modelId="{453A4DA7-3993-4F24-B971-B56DB40AEC8A}" type="presParOf" srcId="{7B1C25A7-1622-4A2A-B630-30C9DFBADAFA}" destId="{BE8C23FF-630A-4522-8001-D2A7477E371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907F4BD-F8E2-4AD6-AB9F-5BFA61F34912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4E7D15B-4430-4C44-8793-4C728BA37BCB}">
      <dgm:prSet phldrT="[Text]" custT="1"/>
      <dgm:spPr/>
      <dgm:t>
        <a:bodyPr anchor="t"/>
        <a:lstStyle/>
        <a:p>
          <a:pPr algn="l"/>
          <a:r>
            <a:rPr lang="en-US" sz="3200" dirty="0" smtClean="0">
              <a:solidFill>
                <a:schemeClr val="tx1">
                  <a:lumMod val="50000"/>
                </a:schemeClr>
              </a:solidFill>
            </a:rPr>
            <a:t>Share effective practices that support adult learners.</a:t>
          </a:r>
          <a:endParaRPr lang="en-US" sz="3200" dirty="0">
            <a:solidFill>
              <a:schemeClr val="tx1">
                <a:lumMod val="50000"/>
              </a:schemeClr>
            </a:solidFill>
          </a:endParaRPr>
        </a:p>
      </dgm:t>
    </dgm:pt>
    <dgm:pt modelId="{DAEC55AA-0C90-4823-9339-98231631B068}" type="parTrans" cxnId="{E6D7518D-50BC-49B3-90A9-C295EE5AAA07}">
      <dgm:prSet/>
      <dgm:spPr/>
      <dgm:t>
        <a:bodyPr/>
        <a:lstStyle/>
        <a:p>
          <a:pPr algn="l"/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56129D5F-B7C0-4A80-90FA-915D7B2F1720}" type="sibTrans" cxnId="{E6D7518D-50BC-49B3-90A9-C295EE5AAA07}">
      <dgm:prSet/>
      <dgm:spPr/>
      <dgm:t>
        <a:bodyPr/>
        <a:lstStyle/>
        <a:p>
          <a:pPr algn="l"/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7EE26B61-6D65-4AD0-A231-28A276C1B940}">
      <dgm:prSet phldrT="[Text]" custT="1"/>
      <dgm:spPr/>
      <dgm:t>
        <a:bodyPr anchor="t"/>
        <a:lstStyle/>
        <a:p>
          <a:pPr algn="l"/>
          <a:r>
            <a:rPr lang="en-US" sz="3200" smtClean="0">
              <a:solidFill>
                <a:schemeClr val="tx1">
                  <a:lumMod val="50000"/>
                </a:schemeClr>
              </a:solidFill>
            </a:rPr>
            <a:t>Expand partnerships with employers.</a:t>
          </a:r>
          <a:endParaRPr lang="en-US" sz="3200" dirty="0">
            <a:solidFill>
              <a:schemeClr val="tx1">
                <a:lumMod val="50000"/>
              </a:schemeClr>
            </a:solidFill>
          </a:endParaRPr>
        </a:p>
      </dgm:t>
    </dgm:pt>
    <dgm:pt modelId="{B5650524-B6DF-4415-90F6-ABF0903CDF61}" type="parTrans" cxnId="{9BB0FACA-EA0E-4DFB-BF27-9E9E18A1D3D7}">
      <dgm:prSet/>
      <dgm:spPr/>
      <dgm:t>
        <a:bodyPr/>
        <a:lstStyle/>
        <a:p>
          <a:pPr algn="l"/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BA316359-46E7-4CD6-8491-B973ACF505F6}" type="sibTrans" cxnId="{9BB0FACA-EA0E-4DFB-BF27-9E9E18A1D3D7}">
      <dgm:prSet/>
      <dgm:spPr/>
      <dgm:t>
        <a:bodyPr/>
        <a:lstStyle/>
        <a:p>
          <a:pPr algn="l"/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C5070412-78C3-4153-B99A-80C82E2E8D56}">
      <dgm:prSet phldrT="[Text]" custT="1"/>
      <dgm:spPr/>
      <dgm:t>
        <a:bodyPr anchor="t"/>
        <a:lstStyle/>
        <a:p>
          <a:pPr algn="l"/>
          <a:r>
            <a:rPr lang="en-US" sz="3200" smtClean="0">
              <a:solidFill>
                <a:schemeClr val="tx1">
                  <a:lumMod val="50000"/>
                </a:schemeClr>
              </a:solidFill>
            </a:rPr>
            <a:t>Establish regional networks of support.</a:t>
          </a:r>
          <a:endParaRPr lang="en-US" sz="3200" dirty="0">
            <a:solidFill>
              <a:schemeClr val="tx1">
                <a:lumMod val="50000"/>
              </a:schemeClr>
            </a:solidFill>
          </a:endParaRPr>
        </a:p>
      </dgm:t>
    </dgm:pt>
    <dgm:pt modelId="{6144CB48-2B41-41DE-81BE-F8C26FEF0C9F}" type="parTrans" cxnId="{1A706B61-06A7-4C45-9377-CA282E829D60}">
      <dgm:prSet/>
      <dgm:spPr/>
      <dgm:t>
        <a:bodyPr/>
        <a:lstStyle/>
        <a:p>
          <a:pPr algn="l"/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CF88D984-3C34-4E8A-A06F-CA9A57956722}" type="sibTrans" cxnId="{1A706B61-06A7-4C45-9377-CA282E829D60}">
      <dgm:prSet/>
      <dgm:spPr/>
      <dgm:t>
        <a:bodyPr/>
        <a:lstStyle/>
        <a:p>
          <a:pPr algn="l"/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4C3384E9-2A4E-4D11-ADEB-BA27C51A3453}">
      <dgm:prSet phldrT="[Text]" custT="1"/>
      <dgm:spPr/>
      <dgm:t>
        <a:bodyPr anchor="t"/>
        <a:lstStyle/>
        <a:p>
          <a:pPr algn="l"/>
          <a:r>
            <a:rPr lang="en-US" sz="3200" smtClean="0">
              <a:solidFill>
                <a:schemeClr val="tx1">
                  <a:lumMod val="50000"/>
                </a:schemeClr>
              </a:solidFill>
            </a:rPr>
            <a:t>Improve state-level policies to remove barriers for adult learners.</a:t>
          </a:r>
          <a:endParaRPr lang="en-US" sz="3200" dirty="0">
            <a:solidFill>
              <a:schemeClr val="tx1">
                <a:lumMod val="50000"/>
              </a:schemeClr>
            </a:solidFill>
          </a:endParaRPr>
        </a:p>
      </dgm:t>
    </dgm:pt>
    <dgm:pt modelId="{28D220B4-3103-40C1-8F19-6292FBC4B540}" type="parTrans" cxnId="{40C01A82-A463-4BCC-90A0-484B052FB436}">
      <dgm:prSet/>
      <dgm:spPr/>
      <dgm:t>
        <a:bodyPr/>
        <a:lstStyle/>
        <a:p>
          <a:pPr algn="l"/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64CB29CB-8450-45D5-B54C-C0E6E3E8FFE4}" type="sibTrans" cxnId="{40C01A82-A463-4BCC-90A0-484B052FB436}">
      <dgm:prSet/>
      <dgm:spPr/>
      <dgm:t>
        <a:bodyPr/>
        <a:lstStyle/>
        <a:p>
          <a:pPr algn="l"/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0CAD47CF-BB53-4111-B270-8E27D343AC2E}" type="pres">
      <dgm:prSet presAssocID="{A907F4BD-F8E2-4AD6-AB9F-5BFA61F349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5D721D-53AD-477E-B3A6-5192171107FA}" type="pres">
      <dgm:prSet presAssocID="{D4E7D15B-4430-4C44-8793-4C728BA37BC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7BDC3-EEF7-4333-8424-C71F00C52325}" type="pres">
      <dgm:prSet presAssocID="{56129D5F-B7C0-4A80-90FA-915D7B2F1720}" presName="sibTrans" presStyleCnt="0"/>
      <dgm:spPr/>
      <dgm:t>
        <a:bodyPr/>
        <a:lstStyle/>
        <a:p>
          <a:endParaRPr lang="en-US"/>
        </a:p>
      </dgm:t>
    </dgm:pt>
    <dgm:pt modelId="{AA298BE1-9EA4-49EF-85F6-F6DB9472FA42}" type="pres">
      <dgm:prSet presAssocID="{7EE26B61-6D65-4AD0-A231-28A276C1B94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7CBC0-2308-40ED-A888-89B01800A9FA}" type="pres">
      <dgm:prSet presAssocID="{BA316359-46E7-4CD6-8491-B973ACF505F6}" presName="sibTrans" presStyleCnt="0"/>
      <dgm:spPr/>
      <dgm:t>
        <a:bodyPr/>
        <a:lstStyle/>
        <a:p>
          <a:endParaRPr lang="en-US"/>
        </a:p>
      </dgm:t>
    </dgm:pt>
    <dgm:pt modelId="{8A899B33-AB11-4E31-A4AE-47C525D2BF39}" type="pres">
      <dgm:prSet presAssocID="{C5070412-78C3-4153-B99A-80C82E2E8D5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74F39-22E2-4233-B587-743F7A53C8AC}" type="pres">
      <dgm:prSet presAssocID="{CF88D984-3C34-4E8A-A06F-CA9A57956722}" presName="sibTrans" presStyleCnt="0"/>
      <dgm:spPr/>
      <dgm:t>
        <a:bodyPr/>
        <a:lstStyle/>
        <a:p>
          <a:endParaRPr lang="en-US"/>
        </a:p>
      </dgm:t>
    </dgm:pt>
    <dgm:pt modelId="{7A6CB40D-C149-417F-8F51-EAEFE02593F1}" type="pres">
      <dgm:prSet presAssocID="{4C3384E9-2A4E-4D11-ADEB-BA27C51A345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B244C6-0B98-4E2B-B153-FCD82310D953}" type="presOf" srcId="{7EE26B61-6D65-4AD0-A231-28A276C1B940}" destId="{AA298BE1-9EA4-49EF-85F6-F6DB9472FA42}" srcOrd="0" destOrd="0" presId="urn:microsoft.com/office/officeart/2005/8/layout/default"/>
    <dgm:cxn modelId="{775B2E85-2200-447C-8DBE-1584FA078E29}" type="presOf" srcId="{D4E7D15B-4430-4C44-8793-4C728BA37BCB}" destId="{255D721D-53AD-477E-B3A6-5192171107FA}" srcOrd="0" destOrd="0" presId="urn:microsoft.com/office/officeart/2005/8/layout/default"/>
    <dgm:cxn modelId="{5245F3EF-DD42-4C9C-941A-E1950B56D2E1}" type="presOf" srcId="{4C3384E9-2A4E-4D11-ADEB-BA27C51A3453}" destId="{7A6CB40D-C149-417F-8F51-EAEFE02593F1}" srcOrd="0" destOrd="0" presId="urn:microsoft.com/office/officeart/2005/8/layout/default"/>
    <dgm:cxn modelId="{1A706B61-06A7-4C45-9377-CA282E829D60}" srcId="{A907F4BD-F8E2-4AD6-AB9F-5BFA61F34912}" destId="{C5070412-78C3-4153-B99A-80C82E2E8D56}" srcOrd="2" destOrd="0" parTransId="{6144CB48-2B41-41DE-81BE-F8C26FEF0C9F}" sibTransId="{CF88D984-3C34-4E8A-A06F-CA9A57956722}"/>
    <dgm:cxn modelId="{FBA0A1B2-81C3-4134-9BA6-E2642D442E64}" type="presOf" srcId="{A907F4BD-F8E2-4AD6-AB9F-5BFA61F34912}" destId="{0CAD47CF-BB53-4111-B270-8E27D343AC2E}" srcOrd="0" destOrd="0" presId="urn:microsoft.com/office/officeart/2005/8/layout/default"/>
    <dgm:cxn modelId="{9BB0FACA-EA0E-4DFB-BF27-9E9E18A1D3D7}" srcId="{A907F4BD-F8E2-4AD6-AB9F-5BFA61F34912}" destId="{7EE26B61-6D65-4AD0-A231-28A276C1B940}" srcOrd="1" destOrd="0" parTransId="{B5650524-B6DF-4415-90F6-ABF0903CDF61}" sibTransId="{BA316359-46E7-4CD6-8491-B973ACF505F6}"/>
    <dgm:cxn modelId="{40C01A82-A463-4BCC-90A0-484B052FB436}" srcId="{A907F4BD-F8E2-4AD6-AB9F-5BFA61F34912}" destId="{4C3384E9-2A4E-4D11-ADEB-BA27C51A3453}" srcOrd="3" destOrd="0" parTransId="{28D220B4-3103-40C1-8F19-6292FBC4B540}" sibTransId="{64CB29CB-8450-45D5-B54C-C0E6E3E8FFE4}"/>
    <dgm:cxn modelId="{E6D7518D-50BC-49B3-90A9-C295EE5AAA07}" srcId="{A907F4BD-F8E2-4AD6-AB9F-5BFA61F34912}" destId="{D4E7D15B-4430-4C44-8793-4C728BA37BCB}" srcOrd="0" destOrd="0" parTransId="{DAEC55AA-0C90-4823-9339-98231631B068}" sibTransId="{56129D5F-B7C0-4A80-90FA-915D7B2F1720}"/>
    <dgm:cxn modelId="{B6E8201C-7451-49C9-BD0A-6AAA32D8BBA4}" type="presOf" srcId="{C5070412-78C3-4153-B99A-80C82E2E8D56}" destId="{8A899B33-AB11-4E31-A4AE-47C525D2BF39}" srcOrd="0" destOrd="0" presId="urn:microsoft.com/office/officeart/2005/8/layout/default"/>
    <dgm:cxn modelId="{4E8421A9-772C-4073-BBFB-F1975839330E}" type="presParOf" srcId="{0CAD47CF-BB53-4111-B270-8E27D343AC2E}" destId="{255D721D-53AD-477E-B3A6-5192171107FA}" srcOrd="0" destOrd="0" presId="urn:microsoft.com/office/officeart/2005/8/layout/default"/>
    <dgm:cxn modelId="{304C37F5-D33E-42C2-898D-B7CB2425A048}" type="presParOf" srcId="{0CAD47CF-BB53-4111-B270-8E27D343AC2E}" destId="{6737BDC3-EEF7-4333-8424-C71F00C52325}" srcOrd="1" destOrd="0" presId="urn:microsoft.com/office/officeart/2005/8/layout/default"/>
    <dgm:cxn modelId="{F8E96A59-8032-4DB1-B5AB-ECC3AE681962}" type="presParOf" srcId="{0CAD47CF-BB53-4111-B270-8E27D343AC2E}" destId="{AA298BE1-9EA4-49EF-85F6-F6DB9472FA42}" srcOrd="2" destOrd="0" presId="urn:microsoft.com/office/officeart/2005/8/layout/default"/>
    <dgm:cxn modelId="{DA721363-D7CA-4A35-B920-0A440A8CA811}" type="presParOf" srcId="{0CAD47CF-BB53-4111-B270-8E27D343AC2E}" destId="{9FA7CBC0-2308-40ED-A888-89B01800A9FA}" srcOrd="3" destOrd="0" presId="urn:microsoft.com/office/officeart/2005/8/layout/default"/>
    <dgm:cxn modelId="{7DD9E975-A0CF-4EA8-8A76-069B2F197532}" type="presParOf" srcId="{0CAD47CF-BB53-4111-B270-8E27D343AC2E}" destId="{8A899B33-AB11-4E31-A4AE-47C525D2BF39}" srcOrd="4" destOrd="0" presId="urn:microsoft.com/office/officeart/2005/8/layout/default"/>
    <dgm:cxn modelId="{5AB0195E-E6E8-45AC-BEB4-A8A6AC02831A}" type="presParOf" srcId="{0CAD47CF-BB53-4111-B270-8E27D343AC2E}" destId="{CFB74F39-22E2-4233-B587-743F7A53C8AC}" srcOrd="5" destOrd="0" presId="urn:microsoft.com/office/officeart/2005/8/layout/default"/>
    <dgm:cxn modelId="{48DF4D8F-3D24-432E-9F15-AAEBDF9EB735}" type="presParOf" srcId="{0CAD47CF-BB53-4111-B270-8E27D343AC2E}" destId="{7A6CB40D-C149-417F-8F51-EAEFE02593F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45B8116-9720-45B9-9CB6-3E223AE12DA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2454A1-EF6B-41AC-A80D-8AC6E8FA808A}">
      <dgm:prSet phldrT="[Text]"/>
      <dgm:spPr/>
      <dgm:t>
        <a:bodyPr/>
        <a:lstStyle/>
        <a:p>
          <a:r>
            <a:rPr lang="en-US" b="1" dirty="0" smtClean="0"/>
            <a:t>Adult Reengagement</a:t>
          </a:r>
          <a:endParaRPr lang="en-US" b="1" dirty="0"/>
        </a:p>
      </dgm:t>
    </dgm:pt>
    <dgm:pt modelId="{AAFE1932-44DF-49B6-A931-C66FE972F3CB}" type="parTrans" cxnId="{B141826E-9DD5-4633-86C3-7D2923A7469C}">
      <dgm:prSet/>
      <dgm:spPr/>
      <dgm:t>
        <a:bodyPr/>
        <a:lstStyle/>
        <a:p>
          <a:endParaRPr lang="en-US" b="1"/>
        </a:p>
      </dgm:t>
    </dgm:pt>
    <dgm:pt modelId="{D5407FEA-CE13-473B-8CF4-9198B59805AA}" type="sibTrans" cxnId="{B141826E-9DD5-4633-86C3-7D2923A7469C}">
      <dgm:prSet/>
      <dgm:spPr/>
      <dgm:t>
        <a:bodyPr/>
        <a:lstStyle/>
        <a:p>
          <a:endParaRPr lang="en-US" b="1"/>
        </a:p>
      </dgm:t>
    </dgm:pt>
    <dgm:pt modelId="{9E92F1A1-8717-45E7-93F7-00339CB5B5D2}">
      <dgm:prSet phldrT="[Text]"/>
      <dgm:spPr/>
      <dgm:t>
        <a:bodyPr/>
        <a:lstStyle/>
        <a:p>
          <a:r>
            <a:rPr lang="en-US" b="1" dirty="0" smtClean="0"/>
            <a:t>Communication</a:t>
          </a:r>
          <a:endParaRPr lang="en-US" b="1" dirty="0"/>
        </a:p>
      </dgm:t>
    </dgm:pt>
    <dgm:pt modelId="{4AA57A59-D66E-4928-A7A6-E340A5F91964}" type="parTrans" cxnId="{E868F9E9-6EC1-444F-8F12-6FF18EC5950C}">
      <dgm:prSet/>
      <dgm:spPr/>
      <dgm:t>
        <a:bodyPr/>
        <a:lstStyle/>
        <a:p>
          <a:endParaRPr lang="en-US" b="1"/>
        </a:p>
      </dgm:t>
    </dgm:pt>
    <dgm:pt modelId="{26A37815-40A6-4FE7-8738-0F2B20BC1546}" type="sibTrans" cxnId="{E868F9E9-6EC1-444F-8F12-6FF18EC5950C}">
      <dgm:prSet/>
      <dgm:spPr/>
      <dgm:t>
        <a:bodyPr/>
        <a:lstStyle/>
        <a:p>
          <a:endParaRPr lang="en-US" b="1"/>
        </a:p>
      </dgm:t>
    </dgm:pt>
    <dgm:pt modelId="{84FB5940-6DC7-4C9D-A562-71EF6ADD426E}">
      <dgm:prSet phldrT="[Text]"/>
      <dgm:spPr/>
      <dgm:t>
        <a:bodyPr/>
        <a:lstStyle/>
        <a:p>
          <a:r>
            <a:rPr lang="en-US" b="1" dirty="0" smtClean="0"/>
            <a:t>Cost</a:t>
          </a:r>
          <a:endParaRPr lang="en-US" b="1" dirty="0"/>
        </a:p>
      </dgm:t>
    </dgm:pt>
    <dgm:pt modelId="{67566E5F-76E2-41E7-B0F3-FD76F967F1C5}" type="parTrans" cxnId="{BD2E9139-88C3-4C5F-99DA-42FD0FCCDC81}">
      <dgm:prSet/>
      <dgm:spPr/>
      <dgm:t>
        <a:bodyPr/>
        <a:lstStyle/>
        <a:p>
          <a:endParaRPr lang="en-US" b="1"/>
        </a:p>
      </dgm:t>
    </dgm:pt>
    <dgm:pt modelId="{2F8F25AA-35C7-477B-AC23-FC6691DD8AFF}" type="sibTrans" cxnId="{BD2E9139-88C3-4C5F-99DA-42FD0FCCDC81}">
      <dgm:prSet/>
      <dgm:spPr/>
      <dgm:t>
        <a:bodyPr/>
        <a:lstStyle/>
        <a:p>
          <a:endParaRPr lang="en-US" b="1"/>
        </a:p>
      </dgm:t>
    </dgm:pt>
    <dgm:pt modelId="{1DF29FD4-CBBE-408A-8BE3-CE8D6EDE361E}">
      <dgm:prSet phldrT="[Text]"/>
      <dgm:spPr/>
      <dgm:t>
        <a:bodyPr/>
        <a:lstStyle/>
        <a:p>
          <a:r>
            <a:rPr lang="en-US" b="1" dirty="0" smtClean="0"/>
            <a:t>Completion</a:t>
          </a:r>
          <a:endParaRPr lang="en-US" b="1" dirty="0"/>
        </a:p>
      </dgm:t>
    </dgm:pt>
    <dgm:pt modelId="{4EAD5F88-8DE4-45C5-8809-99C1A0D2F508}" type="parTrans" cxnId="{0E5C712C-E175-4D6A-90B2-24CC509BEB35}">
      <dgm:prSet/>
      <dgm:spPr/>
      <dgm:t>
        <a:bodyPr/>
        <a:lstStyle/>
        <a:p>
          <a:endParaRPr lang="en-US" b="1"/>
        </a:p>
      </dgm:t>
    </dgm:pt>
    <dgm:pt modelId="{55B42427-646A-44A6-89E2-09281CC2E6CD}" type="sibTrans" cxnId="{0E5C712C-E175-4D6A-90B2-24CC509BEB35}">
      <dgm:prSet/>
      <dgm:spPr/>
      <dgm:t>
        <a:bodyPr/>
        <a:lstStyle/>
        <a:p>
          <a:endParaRPr lang="en-US" b="1"/>
        </a:p>
      </dgm:t>
    </dgm:pt>
    <dgm:pt modelId="{91F45C05-60E1-4D6A-95AE-817AE2E18C06}">
      <dgm:prSet phldrT="[Text]"/>
      <dgm:spPr/>
      <dgm:t>
        <a:bodyPr/>
        <a:lstStyle/>
        <a:p>
          <a:endParaRPr lang="en-US" b="1" dirty="0"/>
        </a:p>
      </dgm:t>
    </dgm:pt>
    <dgm:pt modelId="{EE177234-17EA-4C00-84FC-841B9E6F9834}" type="parTrans" cxnId="{629280B2-8F65-423D-A67E-F654E5CECDB1}">
      <dgm:prSet/>
      <dgm:spPr/>
      <dgm:t>
        <a:bodyPr/>
        <a:lstStyle/>
        <a:p>
          <a:endParaRPr lang="en-US" b="1"/>
        </a:p>
      </dgm:t>
    </dgm:pt>
    <dgm:pt modelId="{3E071D95-EE1A-4557-86C9-933498F94613}" type="sibTrans" cxnId="{629280B2-8F65-423D-A67E-F654E5CECDB1}">
      <dgm:prSet/>
      <dgm:spPr/>
      <dgm:t>
        <a:bodyPr/>
        <a:lstStyle/>
        <a:p>
          <a:endParaRPr lang="en-US" b="1"/>
        </a:p>
      </dgm:t>
    </dgm:pt>
    <dgm:pt modelId="{C82AEF11-0BBB-4CAB-B7DC-E7ECF2778566}" type="pres">
      <dgm:prSet presAssocID="{145B8116-9720-45B9-9CB6-3E223AE12DA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B1544F-E6AB-4F29-B100-B847DD88DB17}" type="pres">
      <dgm:prSet presAssocID="{492454A1-EF6B-41AC-A80D-8AC6E8FA808A}" presName="centerShape" presStyleLbl="node0" presStyleIdx="0" presStyleCnt="1"/>
      <dgm:spPr/>
      <dgm:t>
        <a:bodyPr/>
        <a:lstStyle/>
        <a:p>
          <a:endParaRPr lang="en-US"/>
        </a:p>
      </dgm:t>
    </dgm:pt>
    <dgm:pt modelId="{50FDC561-9DE9-467A-864C-160102EDCCE9}" type="pres">
      <dgm:prSet presAssocID="{4AA57A59-D66E-4928-A7A6-E340A5F91964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7C08B1CA-AA43-4A4A-A691-A9838AABCE82}" type="pres">
      <dgm:prSet presAssocID="{9E92F1A1-8717-45E7-93F7-00339CB5B5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222B5-2713-486C-91E5-6D329AD0759A}" type="pres">
      <dgm:prSet presAssocID="{67566E5F-76E2-41E7-B0F3-FD76F967F1C5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D5AD9330-9A7D-4147-B209-6CE45870169E}" type="pres">
      <dgm:prSet presAssocID="{84FB5940-6DC7-4C9D-A562-71EF6ADD42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38EF7-C0A7-4AB3-99A2-94944AE8D7F5}" type="pres">
      <dgm:prSet presAssocID="{4EAD5F88-8DE4-45C5-8809-99C1A0D2F508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8D17CE3-B9FD-4B17-98D6-698ED74B6010}" type="pres">
      <dgm:prSet presAssocID="{1DF29FD4-CBBE-408A-8BE3-CE8D6EDE36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737F84-67E3-40ED-AF80-813556BE3733}" type="presOf" srcId="{4AA57A59-D66E-4928-A7A6-E340A5F91964}" destId="{50FDC561-9DE9-467A-864C-160102EDCCE9}" srcOrd="0" destOrd="0" presId="urn:microsoft.com/office/officeart/2005/8/layout/radial4"/>
    <dgm:cxn modelId="{3DECDE79-76A7-4326-8E5E-9D498315C50F}" type="presOf" srcId="{9E92F1A1-8717-45E7-93F7-00339CB5B5D2}" destId="{7C08B1CA-AA43-4A4A-A691-A9838AABCE82}" srcOrd="0" destOrd="0" presId="urn:microsoft.com/office/officeart/2005/8/layout/radial4"/>
    <dgm:cxn modelId="{E868F9E9-6EC1-444F-8F12-6FF18EC5950C}" srcId="{492454A1-EF6B-41AC-A80D-8AC6E8FA808A}" destId="{9E92F1A1-8717-45E7-93F7-00339CB5B5D2}" srcOrd="0" destOrd="0" parTransId="{4AA57A59-D66E-4928-A7A6-E340A5F91964}" sibTransId="{26A37815-40A6-4FE7-8738-0F2B20BC1546}"/>
    <dgm:cxn modelId="{BF8B26CC-258A-4EAE-89BF-2D14B46A3662}" type="presOf" srcId="{1DF29FD4-CBBE-408A-8BE3-CE8D6EDE361E}" destId="{B8D17CE3-B9FD-4B17-98D6-698ED74B6010}" srcOrd="0" destOrd="0" presId="urn:microsoft.com/office/officeart/2005/8/layout/radial4"/>
    <dgm:cxn modelId="{32F79927-DEB2-416D-BF44-E8AF763DA432}" type="presOf" srcId="{67566E5F-76E2-41E7-B0F3-FD76F967F1C5}" destId="{78A222B5-2713-486C-91E5-6D329AD0759A}" srcOrd="0" destOrd="0" presId="urn:microsoft.com/office/officeart/2005/8/layout/radial4"/>
    <dgm:cxn modelId="{629280B2-8F65-423D-A67E-F654E5CECDB1}" srcId="{145B8116-9720-45B9-9CB6-3E223AE12DA3}" destId="{91F45C05-60E1-4D6A-95AE-817AE2E18C06}" srcOrd="1" destOrd="0" parTransId="{EE177234-17EA-4C00-84FC-841B9E6F9834}" sibTransId="{3E071D95-EE1A-4557-86C9-933498F94613}"/>
    <dgm:cxn modelId="{9EBA551A-EEE9-43C8-83C6-93B32638784D}" type="presOf" srcId="{145B8116-9720-45B9-9CB6-3E223AE12DA3}" destId="{C82AEF11-0BBB-4CAB-B7DC-E7ECF2778566}" srcOrd="0" destOrd="0" presId="urn:microsoft.com/office/officeart/2005/8/layout/radial4"/>
    <dgm:cxn modelId="{B141826E-9DD5-4633-86C3-7D2923A7469C}" srcId="{145B8116-9720-45B9-9CB6-3E223AE12DA3}" destId="{492454A1-EF6B-41AC-A80D-8AC6E8FA808A}" srcOrd="0" destOrd="0" parTransId="{AAFE1932-44DF-49B6-A931-C66FE972F3CB}" sibTransId="{D5407FEA-CE13-473B-8CF4-9198B59805AA}"/>
    <dgm:cxn modelId="{5823DB80-4CD2-4CA5-A93A-F88A02FB29F3}" type="presOf" srcId="{492454A1-EF6B-41AC-A80D-8AC6E8FA808A}" destId="{07B1544F-E6AB-4F29-B100-B847DD88DB17}" srcOrd="0" destOrd="0" presId="urn:microsoft.com/office/officeart/2005/8/layout/radial4"/>
    <dgm:cxn modelId="{BD2E9139-88C3-4C5F-99DA-42FD0FCCDC81}" srcId="{492454A1-EF6B-41AC-A80D-8AC6E8FA808A}" destId="{84FB5940-6DC7-4C9D-A562-71EF6ADD426E}" srcOrd="1" destOrd="0" parTransId="{67566E5F-76E2-41E7-B0F3-FD76F967F1C5}" sibTransId="{2F8F25AA-35C7-477B-AC23-FC6691DD8AFF}"/>
    <dgm:cxn modelId="{0E5C712C-E175-4D6A-90B2-24CC509BEB35}" srcId="{492454A1-EF6B-41AC-A80D-8AC6E8FA808A}" destId="{1DF29FD4-CBBE-408A-8BE3-CE8D6EDE361E}" srcOrd="2" destOrd="0" parTransId="{4EAD5F88-8DE4-45C5-8809-99C1A0D2F508}" sibTransId="{55B42427-646A-44A6-89E2-09281CC2E6CD}"/>
    <dgm:cxn modelId="{D25857CA-75BA-4E9B-81F7-14063D2A9829}" type="presOf" srcId="{84FB5940-6DC7-4C9D-A562-71EF6ADD426E}" destId="{D5AD9330-9A7D-4147-B209-6CE45870169E}" srcOrd="0" destOrd="0" presId="urn:microsoft.com/office/officeart/2005/8/layout/radial4"/>
    <dgm:cxn modelId="{40784A31-5CF2-4DD3-B6A7-94173FF31A42}" type="presOf" srcId="{4EAD5F88-8DE4-45C5-8809-99C1A0D2F508}" destId="{68438EF7-C0A7-4AB3-99A2-94944AE8D7F5}" srcOrd="0" destOrd="0" presId="urn:microsoft.com/office/officeart/2005/8/layout/radial4"/>
    <dgm:cxn modelId="{25FB42F1-72BB-4D9D-952B-4C8CA5F9577F}" type="presParOf" srcId="{C82AEF11-0BBB-4CAB-B7DC-E7ECF2778566}" destId="{07B1544F-E6AB-4F29-B100-B847DD88DB17}" srcOrd="0" destOrd="0" presId="urn:microsoft.com/office/officeart/2005/8/layout/radial4"/>
    <dgm:cxn modelId="{7ADBE0CD-1951-4A2D-8977-749CE50307E4}" type="presParOf" srcId="{C82AEF11-0BBB-4CAB-B7DC-E7ECF2778566}" destId="{50FDC561-9DE9-467A-864C-160102EDCCE9}" srcOrd="1" destOrd="0" presId="urn:microsoft.com/office/officeart/2005/8/layout/radial4"/>
    <dgm:cxn modelId="{CBCD9584-A4EF-46BC-B121-9F015A5CBF8B}" type="presParOf" srcId="{C82AEF11-0BBB-4CAB-B7DC-E7ECF2778566}" destId="{7C08B1CA-AA43-4A4A-A691-A9838AABCE82}" srcOrd="2" destOrd="0" presId="urn:microsoft.com/office/officeart/2005/8/layout/radial4"/>
    <dgm:cxn modelId="{DA43BEAE-5AC1-4CE1-8A93-8193603AE402}" type="presParOf" srcId="{C82AEF11-0BBB-4CAB-B7DC-E7ECF2778566}" destId="{78A222B5-2713-486C-91E5-6D329AD0759A}" srcOrd="3" destOrd="0" presId="urn:microsoft.com/office/officeart/2005/8/layout/radial4"/>
    <dgm:cxn modelId="{6DE35616-825A-4721-A3C8-2594F59625DD}" type="presParOf" srcId="{C82AEF11-0BBB-4CAB-B7DC-E7ECF2778566}" destId="{D5AD9330-9A7D-4147-B209-6CE45870169E}" srcOrd="4" destOrd="0" presId="urn:microsoft.com/office/officeart/2005/8/layout/radial4"/>
    <dgm:cxn modelId="{5D8EC8F2-3756-4C99-B641-28E436E6102C}" type="presParOf" srcId="{C82AEF11-0BBB-4CAB-B7DC-E7ECF2778566}" destId="{68438EF7-C0A7-4AB3-99A2-94944AE8D7F5}" srcOrd="5" destOrd="0" presId="urn:microsoft.com/office/officeart/2005/8/layout/radial4"/>
    <dgm:cxn modelId="{4681AF0B-E085-4BC7-B8E0-FD3C8F4045EF}" type="presParOf" srcId="{C82AEF11-0BBB-4CAB-B7DC-E7ECF2778566}" destId="{B8D17CE3-B9FD-4B17-98D6-698ED74B601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914D4B2-06CC-437C-B28A-BB7876935A00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83D6FFD-5157-448C-B594-15354E82F204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tx1">
                  <a:lumMod val="50000"/>
                </a:schemeClr>
              </a:solidFill>
            </a:rPr>
            <a:t>Winter</a:t>
          </a:r>
          <a:endParaRPr lang="en-US" sz="4400" dirty="0">
            <a:solidFill>
              <a:schemeClr val="tx1">
                <a:lumMod val="50000"/>
              </a:schemeClr>
            </a:solidFill>
          </a:endParaRPr>
        </a:p>
      </dgm:t>
    </dgm:pt>
    <dgm:pt modelId="{71A9154B-D4E9-4FFB-9AC6-7ADC54334FD3}" type="parTrans" cxnId="{30165014-FFF4-43EE-B694-FADF8385A381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9D2EEF67-097B-4CA7-BC3E-43DB639C0CF9}" type="sibTrans" cxnId="{30165014-FFF4-43EE-B694-FADF8385A381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DCB3687A-D635-4C93-A7D8-B87A3146ABEF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>
                  <a:lumMod val="50000"/>
                </a:schemeClr>
              </a:solidFill>
            </a:rPr>
            <a:t>Narrow target population</a:t>
          </a:r>
          <a:endParaRPr lang="en-US" sz="1800" dirty="0">
            <a:solidFill>
              <a:schemeClr val="tx1">
                <a:lumMod val="50000"/>
              </a:schemeClr>
            </a:solidFill>
          </a:endParaRPr>
        </a:p>
      </dgm:t>
    </dgm:pt>
    <dgm:pt modelId="{31978A7E-9D4E-4EE3-B7F4-2DA8BB48B523}" type="parTrans" cxnId="{1D0A2CDA-1660-40D3-A583-7D93896C8959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A35EDEF3-5E61-4EA9-826B-39BAFC14FE9B}" type="sibTrans" cxnId="{1D0A2CDA-1660-40D3-A583-7D93896C8959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95679D1E-2DC3-4E8B-A95F-7FB292676334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>
                  <a:lumMod val="50000"/>
                </a:schemeClr>
              </a:solidFill>
            </a:rPr>
            <a:t>Determine features and functionality of portal</a:t>
          </a:r>
          <a:endParaRPr lang="en-US" sz="1800" dirty="0">
            <a:solidFill>
              <a:schemeClr val="tx1">
                <a:lumMod val="50000"/>
              </a:schemeClr>
            </a:solidFill>
          </a:endParaRPr>
        </a:p>
      </dgm:t>
    </dgm:pt>
    <dgm:pt modelId="{0F37A39B-124E-441B-8ED0-0E5A4C7F5A6F}" type="parTrans" cxnId="{2ECFC75E-DED7-4441-9BF1-35D96021858C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81508A3A-0478-4310-8679-8A7AC3DEAD30}" type="sibTrans" cxnId="{2ECFC75E-DED7-4441-9BF1-35D96021858C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60E6F778-B1E3-4EAC-AC02-2EC9A3F7B716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tx1">
                  <a:lumMod val="50000"/>
                </a:schemeClr>
              </a:solidFill>
            </a:rPr>
            <a:t>Spring</a:t>
          </a:r>
          <a:endParaRPr lang="en-US" sz="4400" dirty="0">
            <a:solidFill>
              <a:schemeClr val="tx1">
                <a:lumMod val="50000"/>
              </a:schemeClr>
            </a:solidFill>
          </a:endParaRPr>
        </a:p>
      </dgm:t>
    </dgm:pt>
    <dgm:pt modelId="{ADBCE011-83A9-448D-809B-E8E4E34C24FF}" type="parTrans" cxnId="{CD2CE82A-71BD-4C89-B07C-149FCED88409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67282736-DC85-4AE5-B91D-B6061C650695}" type="sibTrans" cxnId="{CD2CE82A-71BD-4C89-B07C-149FCED88409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23A88D42-10D9-4459-BD8B-110A3AD7C244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>
                  <a:lumMod val="50000"/>
                </a:schemeClr>
              </a:solidFill>
            </a:rPr>
            <a:t>Draft portal RFP</a:t>
          </a:r>
          <a:endParaRPr lang="en-US" sz="1800" dirty="0">
            <a:solidFill>
              <a:schemeClr val="tx1">
                <a:lumMod val="50000"/>
              </a:schemeClr>
            </a:solidFill>
          </a:endParaRPr>
        </a:p>
      </dgm:t>
    </dgm:pt>
    <dgm:pt modelId="{725568AB-52F8-4962-894E-8132A7E75756}" type="parTrans" cxnId="{051B8B99-6BB7-4980-80BE-CD92D6DB5EA5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25184D41-7E68-43AB-B704-F7442FCD76B6}" type="sibTrans" cxnId="{051B8B99-6BB7-4980-80BE-CD92D6DB5EA5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81BEE22B-4C0A-4DE8-8822-D00EE177BD80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>
                  <a:lumMod val="50000"/>
                </a:schemeClr>
              </a:solidFill>
            </a:rPr>
            <a:t>Develop communications plan</a:t>
          </a:r>
          <a:endParaRPr lang="en-US" sz="1800" dirty="0">
            <a:solidFill>
              <a:schemeClr val="tx1">
                <a:lumMod val="50000"/>
              </a:schemeClr>
            </a:solidFill>
          </a:endParaRPr>
        </a:p>
      </dgm:t>
    </dgm:pt>
    <dgm:pt modelId="{B0457680-F96E-4BA3-A7E0-1140CA597A3D}" type="parTrans" cxnId="{469A4400-AD52-4AE4-A4AD-BAFF3DE4AD2D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9C4F6E79-EF58-45A4-BABC-E4DAC20F6125}" type="sibTrans" cxnId="{469A4400-AD52-4AE4-A4AD-BAFF3DE4AD2D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2EA1ED2C-0074-4085-B0D6-F2CE791809BB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tx1">
                  <a:lumMod val="50000"/>
                </a:schemeClr>
              </a:solidFill>
            </a:rPr>
            <a:t>Summer</a:t>
          </a:r>
          <a:endParaRPr lang="en-US" sz="4400" dirty="0">
            <a:solidFill>
              <a:schemeClr val="tx1">
                <a:lumMod val="50000"/>
              </a:schemeClr>
            </a:solidFill>
          </a:endParaRPr>
        </a:p>
      </dgm:t>
    </dgm:pt>
    <dgm:pt modelId="{CF65AFDF-512C-47DC-B11B-1301F0926016}" type="parTrans" cxnId="{4C3E5186-0E27-4FBD-AD51-F9FA6357EAB6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3B575CC5-C991-428C-9AE5-3F881967E347}" type="sibTrans" cxnId="{4C3E5186-0E27-4FBD-AD51-F9FA6357EAB6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21F94E55-23EC-41B4-8E65-618AC7867B78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>
                  <a:lumMod val="50000"/>
                </a:schemeClr>
              </a:solidFill>
            </a:rPr>
            <a:t>Develop budget recommendations</a:t>
          </a:r>
          <a:endParaRPr lang="en-US" sz="1800" dirty="0">
            <a:solidFill>
              <a:schemeClr val="tx1">
                <a:lumMod val="50000"/>
              </a:schemeClr>
            </a:solidFill>
          </a:endParaRPr>
        </a:p>
      </dgm:t>
    </dgm:pt>
    <dgm:pt modelId="{33ECA69E-D23B-452E-A777-6556220BD128}" type="parTrans" cxnId="{860BF159-E026-41BF-8142-13EF8F8AAEDF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59B1FBFC-04F2-4A64-85FA-23B1784F7FBB}" type="sibTrans" cxnId="{860BF159-E026-41BF-8142-13EF8F8AAEDF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52F60006-1027-4F0E-A1F8-4754AB1C23D9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>
                  <a:lumMod val="50000"/>
                </a:schemeClr>
              </a:solidFill>
            </a:rPr>
            <a:t>Campus engagement</a:t>
          </a:r>
          <a:endParaRPr lang="en-US" sz="1800" dirty="0">
            <a:solidFill>
              <a:schemeClr val="tx1">
                <a:lumMod val="50000"/>
              </a:schemeClr>
            </a:solidFill>
          </a:endParaRPr>
        </a:p>
      </dgm:t>
    </dgm:pt>
    <dgm:pt modelId="{DD01495E-DBB1-474E-8AAF-6FC74623D3D4}" type="parTrans" cxnId="{0F639C1D-5F20-468A-B061-D351A0F9886E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6FAE6C9D-1713-436D-9D34-9C59BEBAFE94}" type="sibTrans" cxnId="{0F639C1D-5F20-468A-B061-D351A0F9886E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E2D787E7-9069-446F-ACFB-E5E45FCE35B3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tx1">
                  <a:lumMod val="50000"/>
                </a:schemeClr>
              </a:solidFill>
            </a:rPr>
            <a:t>Fall</a:t>
          </a:r>
          <a:endParaRPr lang="en-US" sz="4400" dirty="0">
            <a:solidFill>
              <a:schemeClr val="tx1">
                <a:lumMod val="50000"/>
              </a:schemeClr>
            </a:solidFill>
          </a:endParaRPr>
        </a:p>
      </dgm:t>
    </dgm:pt>
    <dgm:pt modelId="{960BC988-E82B-45D8-917D-7AC22C233EB8}" type="parTrans" cxnId="{2F1B5BBF-6FC3-429E-BCB7-89BE19D19B35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B3861BA4-E674-4F48-A780-EA9B5E82B358}" type="sibTrans" cxnId="{2F1B5BBF-6FC3-429E-BCB7-89BE19D19B35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040FA9F2-A507-4D27-B32E-23CCE8107DDA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>
                  <a:lumMod val="50000"/>
                </a:schemeClr>
              </a:solidFill>
            </a:rPr>
            <a:t>Statewide effective practice exchange</a:t>
          </a:r>
          <a:endParaRPr lang="en-US" sz="1800" dirty="0">
            <a:solidFill>
              <a:schemeClr val="tx1">
                <a:lumMod val="50000"/>
              </a:schemeClr>
            </a:solidFill>
          </a:endParaRPr>
        </a:p>
      </dgm:t>
    </dgm:pt>
    <dgm:pt modelId="{F214B6C6-2A13-466F-A440-49217BD87F03}" type="parTrans" cxnId="{9EE532A4-4D8C-447F-8693-4DFACD7C1862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414FB59F-C989-443D-88AE-FB5831398DE8}" type="sibTrans" cxnId="{9EE532A4-4D8C-447F-8693-4DFACD7C1862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6BCAABAB-03A0-4AAC-980A-FBA6F3AB8781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>
                  <a:lumMod val="50000"/>
                </a:schemeClr>
              </a:solidFill>
            </a:rPr>
            <a:t>Employer engagement</a:t>
          </a:r>
          <a:endParaRPr lang="en-US" sz="1800" dirty="0">
            <a:solidFill>
              <a:schemeClr val="tx1">
                <a:lumMod val="50000"/>
              </a:schemeClr>
            </a:solidFill>
          </a:endParaRPr>
        </a:p>
      </dgm:t>
    </dgm:pt>
    <dgm:pt modelId="{CEF459E3-A345-4F19-AD6C-D6A1E5D5CC7C}" type="parTrans" cxnId="{C3DA725D-DA78-4980-A9B7-3D4E6E977360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EF0F9A6C-CFF7-4549-A726-7CF9A96FCE77}" type="sibTrans" cxnId="{C3DA725D-DA78-4980-A9B7-3D4E6E977360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EBFAF367-3ED4-488E-AC93-3EC5C786C4FC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>
                  <a:lumMod val="50000"/>
                </a:schemeClr>
              </a:solidFill>
            </a:rPr>
            <a:t>Post portal RFP and select vendor</a:t>
          </a:r>
          <a:endParaRPr lang="en-US" sz="1800" dirty="0">
            <a:solidFill>
              <a:schemeClr val="tx1">
                <a:lumMod val="50000"/>
              </a:schemeClr>
            </a:solidFill>
          </a:endParaRPr>
        </a:p>
      </dgm:t>
    </dgm:pt>
    <dgm:pt modelId="{8BFF941E-0BE9-4D86-B52D-FBCFEACF9282}" type="parTrans" cxnId="{A8BE6FEB-D455-4DC1-9D87-855B17A92102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EFEF99CF-BD44-4117-B486-7C6807684B44}" type="sibTrans" cxnId="{A8BE6FEB-D455-4DC1-9D87-855B17A92102}">
      <dgm:prSet/>
      <dgm:spPr/>
      <dgm:t>
        <a:bodyPr/>
        <a:lstStyle/>
        <a:p>
          <a:endParaRPr lang="en-US" sz="2400">
            <a:solidFill>
              <a:schemeClr val="tx1">
                <a:lumMod val="50000"/>
              </a:schemeClr>
            </a:solidFill>
          </a:endParaRPr>
        </a:p>
      </dgm:t>
    </dgm:pt>
    <dgm:pt modelId="{AE5D4C33-4F82-4B44-AD8D-E71C5E5DFD0C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>
                  <a:lumMod val="50000"/>
                </a:schemeClr>
              </a:solidFill>
            </a:rPr>
            <a:t>Scope micro-grant</a:t>
          </a:r>
          <a:endParaRPr lang="en-US" sz="1800" dirty="0">
            <a:solidFill>
              <a:schemeClr val="tx1">
                <a:lumMod val="50000"/>
              </a:schemeClr>
            </a:solidFill>
          </a:endParaRPr>
        </a:p>
      </dgm:t>
    </dgm:pt>
    <dgm:pt modelId="{EA10AF75-0249-4A94-A7C4-4B0684AA1E07}" type="parTrans" cxnId="{83F040C6-44D4-497B-AD38-1BF8715E2408}">
      <dgm:prSet/>
      <dgm:spPr/>
      <dgm:t>
        <a:bodyPr/>
        <a:lstStyle/>
        <a:p>
          <a:endParaRPr lang="en-US" sz="2400"/>
        </a:p>
      </dgm:t>
    </dgm:pt>
    <dgm:pt modelId="{CC265DF9-51F8-4395-9DEB-A9DD2846701A}" type="sibTrans" cxnId="{83F040C6-44D4-497B-AD38-1BF8715E2408}">
      <dgm:prSet/>
      <dgm:spPr/>
      <dgm:t>
        <a:bodyPr/>
        <a:lstStyle/>
        <a:p>
          <a:endParaRPr lang="en-US" sz="2400"/>
        </a:p>
      </dgm:t>
    </dgm:pt>
    <dgm:pt modelId="{502E8347-5C70-43D3-B466-E73C5546759E}" type="pres">
      <dgm:prSet presAssocID="{4914D4B2-06CC-437C-B28A-BB7876935A0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022018-D394-4F44-894F-F2EF61E9C0B2}" type="pres">
      <dgm:prSet presAssocID="{983D6FFD-5157-448C-B594-15354E82F204}" presName="horFlow" presStyleCnt="0"/>
      <dgm:spPr/>
      <dgm:t>
        <a:bodyPr/>
        <a:lstStyle/>
        <a:p>
          <a:endParaRPr lang="en-US"/>
        </a:p>
      </dgm:t>
    </dgm:pt>
    <dgm:pt modelId="{593BB001-27F4-487C-A840-C66CBF8861A3}" type="pres">
      <dgm:prSet presAssocID="{983D6FFD-5157-448C-B594-15354E82F204}" presName="bigChev" presStyleLbl="node1" presStyleIdx="0" presStyleCnt="4"/>
      <dgm:spPr/>
      <dgm:t>
        <a:bodyPr/>
        <a:lstStyle/>
        <a:p>
          <a:endParaRPr lang="en-US"/>
        </a:p>
      </dgm:t>
    </dgm:pt>
    <dgm:pt modelId="{26C48139-13E8-4CF7-8082-ACB436FE8A14}" type="pres">
      <dgm:prSet presAssocID="{31978A7E-9D4E-4EE3-B7F4-2DA8BB48B523}" presName="parTrans" presStyleCnt="0"/>
      <dgm:spPr/>
      <dgm:t>
        <a:bodyPr/>
        <a:lstStyle/>
        <a:p>
          <a:endParaRPr lang="en-US"/>
        </a:p>
      </dgm:t>
    </dgm:pt>
    <dgm:pt modelId="{166FBBA4-ACC8-4127-89FF-6811DC1B1417}" type="pres">
      <dgm:prSet presAssocID="{DCB3687A-D635-4C93-A7D8-B87A3146ABEF}" presName="node" presStyleLbl="alignAccFollowNode1" presStyleIdx="0" presStyleCnt="10" custScaleX="119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35C2C-5860-4F1D-A8EE-E872AC625921}" type="pres">
      <dgm:prSet presAssocID="{A35EDEF3-5E61-4EA9-826B-39BAFC14FE9B}" presName="sibTrans" presStyleCnt="0"/>
      <dgm:spPr/>
      <dgm:t>
        <a:bodyPr/>
        <a:lstStyle/>
        <a:p>
          <a:endParaRPr lang="en-US"/>
        </a:p>
      </dgm:t>
    </dgm:pt>
    <dgm:pt modelId="{F46539DD-F538-436F-8061-0C6FB5A7281D}" type="pres">
      <dgm:prSet presAssocID="{95679D1E-2DC3-4E8B-A95F-7FB292676334}" presName="node" presStyleLbl="alignAccFollowNode1" presStyleIdx="1" presStyleCnt="10" custScaleX="119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F7D8F-CBF5-4381-A9D8-2D7457C62D47}" type="pres">
      <dgm:prSet presAssocID="{983D6FFD-5157-448C-B594-15354E82F204}" presName="vSp" presStyleCnt="0"/>
      <dgm:spPr/>
      <dgm:t>
        <a:bodyPr/>
        <a:lstStyle/>
        <a:p>
          <a:endParaRPr lang="en-US"/>
        </a:p>
      </dgm:t>
    </dgm:pt>
    <dgm:pt modelId="{CA5CDE9C-F11B-4B76-AB76-25074674CBF0}" type="pres">
      <dgm:prSet presAssocID="{60E6F778-B1E3-4EAC-AC02-2EC9A3F7B716}" presName="horFlow" presStyleCnt="0"/>
      <dgm:spPr/>
      <dgm:t>
        <a:bodyPr/>
        <a:lstStyle/>
        <a:p>
          <a:endParaRPr lang="en-US"/>
        </a:p>
      </dgm:t>
    </dgm:pt>
    <dgm:pt modelId="{2A7E1706-4BD8-4480-AEE1-9FE97411A436}" type="pres">
      <dgm:prSet presAssocID="{60E6F778-B1E3-4EAC-AC02-2EC9A3F7B716}" presName="bigChev" presStyleLbl="node1" presStyleIdx="1" presStyleCnt="4"/>
      <dgm:spPr/>
      <dgm:t>
        <a:bodyPr/>
        <a:lstStyle/>
        <a:p>
          <a:endParaRPr lang="en-US"/>
        </a:p>
      </dgm:t>
    </dgm:pt>
    <dgm:pt modelId="{A5E7482D-81FD-459A-AE52-30E56C15FFC0}" type="pres">
      <dgm:prSet presAssocID="{725568AB-52F8-4962-894E-8132A7E75756}" presName="parTrans" presStyleCnt="0"/>
      <dgm:spPr/>
      <dgm:t>
        <a:bodyPr/>
        <a:lstStyle/>
        <a:p>
          <a:endParaRPr lang="en-US"/>
        </a:p>
      </dgm:t>
    </dgm:pt>
    <dgm:pt modelId="{0376798F-9138-4223-AAFA-7690E88582A3}" type="pres">
      <dgm:prSet presAssocID="{23A88D42-10D9-4459-BD8B-110A3AD7C244}" presName="node" presStyleLbl="alignAccFollowNode1" presStyleIdx="2" presStyleCnt="10" custScaleX="119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5C99C-C90B-4E27-AD0D-98B695F31F7E}" type="pres">
      <dgm:prSet presAssocID="{25184D41-7E68-43AB-B704-F7442FCD76B6}" presName="sibTrans" presStyleCnt="0"/>
      <dgm:spPr/>
      <dgm:t>
        <a:bodyPr/>
        <a:lstStyle/>
        <a:p>
          <a:endParaRPr lang="en-US"/>
        </a:p>
      </dgm:t>
    </dgm:pt>
    <dgm:pt modelId="{C0B8AA32-72A6-45AF-BAF5-3D89C640AEC0}" type="pres">
      <dgm:prSet presAssocID="{81BEE22B-4C0A-4DE8-8822-D00EE177BD80}" presName="node" presStyleLbl="alignAccFollowNode1" presStyleIdx="3" presStyleCnt="10" custScaleX="119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BB762-D6FF-412F-9303-CA37415EFCB3}" type="pres">
      <dgm:prSet presAssocID="{60E6F778-B1E3-4EAC-AC02-2EC9A3F7B716}" presName="vSp" presStyleCnt="0"/>
      <dgm:spPr/>
      <dgm:t>
        <a:bodyPr/>
        <a:lstStyle/>
        <a:p>
          <a:endParaRPr lang="en-US"/>
        </a:p>
      </dgm:t>
    </dgm:pt>
    <dgm:pt modelId="{95A4AFA0-035E-4768-8299-ADB57C29BE93}" type="pres">
      <dgm:prSet presAssocID="{2EA1ED2C-0074-4085-B0D6-F2CE791809BB}" presName="horFlow" presStyleCnt="0"/>
      <dgm:spPr/>
      <dgm:t>
        <a:bodyPr/>
        <a:lstStyle/>
        <a:p>
          <a:endParaRPr lang="en-US"/>
        </a:p>
      </dgm:t>
    </dgm:pt>
    <dgm:pt modelId="{EDDFAE20-FB47-471C-8EC0-FA2BD2ECD606}" type="pres">
      <dgm:prSet presAssocID="{2EA1ED2C-0074-4085-B0D6-F2CE791809BB}" presName="bigChev" presStyleLbl="node1" presStyleIdx="2" presStyleCnt="4"/>
      <dgm:spPr/>
      <dgm:t>
        <a:bodyPr/>
        <a:lstStyle/>
        <a:p>
          <a:endParaRPr lang="en-US"/>
        </a:p>
      </dgm:t>
    </dgm:pt>
    <dgm:pt modelId="{7FB3E4F0-ADF2-48F4-B210-F01A2961E6E8}" type="pres">
      <dgm:prSet presAssocID="{33ECA69E-D23B-452E-A777-6556220BD128}" presName="parTrans" presStyleCnt="0"/>
      <dgm:spPr/>
      <dgm:t>
        <a:bodyPr/>
        <a:lstStyle/>
        <a:p>
          <a:endParaRPr lang="en-US"/>
        </a:p>
      </dgm:t>
    </dgm:pt>
    <dgm:pt modelId="{9DE00B19-72B9-4D94-AA95-4CC0E5800BEC}" type="pres">
      <dgm:prSet presAssocID="{21F94E55-23EC-41B4-8E65-618AC7867B78}" presName="node" presStyleLbl="alignAccFollowNode1" presStyleIdx="4" presStyleCnt="10" custScaleX="119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B58CE-50DF-4C8B-91B6-A1E04284F42C}" type="pres">
      <dgm:prSet presAssocID="{59B1FBFC-04F2-4A64-85FA-23B1784F7FBB}" presName="sibTrans" presStyleCnt="0"/>
      <dgm:spPr/>
      <dgm:t>
        <a:bodyPr/>
        <a:lstStyle/>
        <a:p>
          <a:endParaRPr lang="en-US"/>
        </a:p>
      </dgm:t>
    </dgm:pt>
    <dgm:pt modelId="{2FD4484D-5D20-4DA2-B177-89BF3258105B}" type="pres">
      <dgm:prSet presAssocID="{52F60006-1027-4F0E-A1F8-4754AB1C23D9}" presName="node" presStyleLbl="alignAccFollowNode1" presStyleIdx="5" presStyleCnt="10" custScaleX="119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1A343-DFFA-4224-9D35-EA8623FCACE0}" type="pres">
      <dgm:prSet presAssocID="{6FAE6C9D-1713-436D-9D34-9C59BEBAFE94}" presName="sibTrans" presStyleCnt="0"/>
      <dgm:spPr/>
    </dgm:pt>
    <dgm:pt modelId="{6B872168-CD7F-4FA7-A37A-8F4484F376F1}" type="pres">
      <dgm:prSet presAssocID="{AE5D4C33-4F82-4B44-AD8D-E71C5E5DFD0C}" presName="node" presStyleLbl="align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D8EAE-EA40-4A9A-943F-46D5D3422C4C}" type="pres">
      <dgm:prSet presAssocID="{2EA1ED2C-0074-4085-B0D6-F2CE791809BB}" presName="vSp" presStyleCnt="0"/>
      <dgm:spPr/>
      <dgm:t>
        <a:bodyPr/>
        <a:lstStyle/>
        <a:p>
          <a:endParaRPr lang="en-US"/>
        </a:p>
      </dgm:t>
    </dgm:pt>
    <dgm:pt modelId="{64BA4886-1F02-411F-B69B-D5E01C760950}" type="pres">
      <dgm:prSet presAssocID="{E2D787E7-9069-446F-ACFB-E5E45FCE35B3}" presName="horFlow" presStyleCnt="0"/>
      <dgm:spPr/>
      <dgm:t>
        <a:bodyPr/>
        <a:lstStyle/>
        <a:p>
          <a:endParaRPr lang="en-US"/>
        </a:p>
      </dgm:t>
    </dgm:pt>
    <dgm:pt modelId="{1431DACB-F4CA-4F5F-BD93-30ED0DF82E44}" type="pres">
      <dgm:prSet presAssocID="{E2D787E7-9069-446F-ACFB-E5E45FCE35B3}" presName="bigChev" presStyleLbl="node1" presStyleIdx="3" presStyleCnt="4"/>
      <dgm:spPr/>
      <dgm:t>
        <a:bodyPr/>
        <a:lstStyle/>
        <a:p>
          <a:endParaRPr lang="en-US"/>
        </a:p>
      </dgm:t>
    </dgm:pt>
    <dgm:pt modelId="{62D2193C-C698-415D-B7E6-C3E494D919D1}" type="pres">
      <dgm:prSet presAssocID="{F214B6C6-2A13-466F-A440-49217BD87F03}" presName="parTrans" presStyleCnt="0"/>
      <dgm:spPr/>
      <dgm:t>
        <a:bodyPr/>
        <a:lstStyle/>
        <a:p>
          <a:endParaRPr lang="en-US"/>
        </a:p>
      </dgm:t>
    </dgm:pt>
    <dgm:pt modelId="{276D03DC-5397-431C-84CF-755D8DB39229}" type="pres">
      <dgm:prSet presAssocID="{040FA9F2-A507-4D27-B32E-23CCE8107DDA}" presName="node" presStyleLbl="alignAccFollowNode1" presStyleIdx="7" presStyleCnt="10" custScaleX="119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77BAA-24B2-448F-869E-F60ED2BD6F3A}" type="pres">
      <dgm:prSet presAssocID="{414FB59F-C989-443D-88AE-FB5831398DE8}" presName="sibTrans" presStyleCnt="0"/>
      <dgm:spPr/>
      <dgm:t>
        <a:bodyPr/>
        <a:lstStyle/>
        <a:p>
          <a:endParaRPr lang="en-US"/>
        </a:p>
      </dgm:t>
    </dgm:pt>
    <dgm:pt modelId="{763541AD-B8C0-4FF2-81ED-5F372391EB11}" type="pres">
      <dgm:prSet presAssocID="{6BCAABAB-03A0-4AAC-980A-FBA6F3AB8781}" presName="node" presStyleLbl="alignAccFollowNode1" presStyleIdx="8" presStyleCnt="10" custScaleX="119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A6048-BBB0-4D8A-AC89-C7DC1D7448DE}" type="pres">
      <dgm:prSet presAssocID="{EF0F9A6C-CFF7-4549-A726-7CF9A96FCE77}" presName="sibTrans" presStyleCnt="0"/>
      <dgm:spPr/>
      <dgm:t>
        <a:bodyPr/>
        <a:lstStyle/>
        <a:p>
          <a:endParaRPr lang="en-US"/>
        </a:p>
      </dgm:t>
    </dgm:pt>
    <dgm:pt modelId="{F26D4DD0-7941-4FEA-A21D-63ACAD903935}" type="pres">
      <dgm:prSet presAssocID="{EBFAF367-3ED4-488E-AC93-3EC5C786C4FC}" presName="node" presStyleLbl="alignAccFollowNode1" presStyleIdx="9" presStyleCnt="10" custScaleX="119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1EE062-593E-476C-9BA9-F622E0A92BE2}" type="presOf" srcId="{2EA1ED2C-0074-4085-B0D6-F2CE791809BB}" destId="{EDDFAE20-FB47-471C-8EC0-FA2BD2ECD606}" srcOrd="0" destOrd="0" presId="urn:microsoft.com/office/officeart/2005/8/layout/lProcess3"/>
    <dgm:cxn modelId="{ED6FAD8B-9E91-4E15-8F26-3818506DAAEE}" type="presOf" srcId="{81BEE22B-4C0A-4DE8-8822-D00EE177BD80}" destId="{C0B8AA32-72A6-45AF-BAF5-3D89C640AEC0}" srcOrd="0" destOrd="0" presId="urn:microsoft.com/office/officeart/2005/8/layout/lProcess3"/>
    <dgm:cxn modelId="{D1DE2907-169D-4E72-9861-F40EE26026A7}" type="presOf" srcId="{23A88D42-10D9-4459-BD8B-110A3AD7C244}" destId="{0376798F-9138-4223-AAFA-7690E88582A3}" srcOrd="0" destOrd="0" presId="urn:microsoft.com/office/officeart/2005/8/layout/lProcess3"/>
    <dgm:cxn modelId="{DFBC8BCA-9253-41C9-A9FF-18ED2A983F4E}" type="presOf" srcId="{60E6F778-B1E3-4EAC-AC02-2EC9A3F7B716}" destId="{2A7E1706-4BD8-4480-AEE1-9FE97411A436}" srcOrd="0" destOrd="0" presId="urn:microsoft.com/office/officeart/2005/8/layout/lProcess3"/>
    <dgm:cxn modelId="{860BF159-E026-41BF-8142-13EF8F8AAEDF}" srcId="{2EA1ED2C-0074-4085-B0D6-F2CE791809BB}" destId="{21F94E55-23EC-41B4-8E65-618AC7867B78}" srcOrd="0" destOrd="0" parTransId="{33ECA69E-D23B-452E-A777-6556220BD128}" sibTransId="{59B1FBFC-04F2-4A64-85FA-23B1784F7FBB}"/>
    <dgm:cxn modelId="{2ECFC75E-DED7-4441-9BF1-35D96021858C}" srcId="{983D6FFD-5157-448C-B594-15354E82F204}" destId="{95679D1E-2DC3-4E8B-A95F-7FB292676334}" srcOrd="1" destOrd="0" parTransId="{0F37A39B-124E-441B-8ED0-0E5A4C7F5A6F}" sibTransId="{81508A3A-0478-4310-8679-8A7AC3DEAD30}"/>
    <dgm:cxn modelId="{346DB522-FF21-4DCF-B0FB-61ABDCEA18DD}" type="presOf" srcId="{AE5D4C33-4F82-4B44-AD8D-E71C5E5DFD0C}" destId="{6B872168-CD7F-4FA7-A37A-8F4484F376F1}" srcOrd="0" destOrd="0" presId="urn:microsoft.com/office/officeart/2005/8/layout/lProcess3"/>
    <dgm:cxn modelId="{E1AF1A16-CB10-43EC-9E66-129A7FD9D745}" type="presOf" srcId="{E2D787E7-9069-446F-ACFB-E5E45FCE35B3}" destId="{1431DACB-F4CA-4F5F-BD93-30ED0DF82E44}" srcOrd="0" destOrd="0" presId="urn:microsoft.com/office/officeart/2005/8/layout/lProcess3"/>
    <dgm:cxn modelId="{F9F27C29-19AC-4A98-A7B1-5835812E1674}" type="presOf" srcId="{21F94E55-23EC-41B4-8E65-618AC7867B78}" destId="{9DE00B19-72B9-4D94-AA95-4CC0E5800BEC}" srcOrd="0" destOrd="0" presId="urn:microsoft.com/office/officeart/2005/8/layout/lProcess3"/>
    <dgm:cxn modelId="{0F639C1D-5F20-468A-B061-D351A0F9886E}" srcId="{2EA1ED2C-0074-4085-B0D6-F2CE791809BB}" destId="{52F60006-1027-4F0E-A1F8-4754AB1C23D9}" srcOrd="1" destOrd="0" parTransId="{DD01495E-DBB1-474E-8AAF-6FC74623D3D4}" sibTransId="{6FAE6C9D-1713-436D-9D34-9C59BEBAFE94}"/>
    <dgm:cxn modelId="{9EE532A4-4D8C-447F-8693-4DFACD7C1862}" srcId="{E2D787E7-9069-446F-ACFB-E5E45FCE35B3}" destId="{040FA9F2-A507-4D27-B32E-23CCE8107DDA}" srcOrd="0" destOrd="0" parTransId="{F214B6C6-2A13-466F-A440-49217BD87F03}" sibTransId="{414FB59F-C989-443D-88AE-FB5831398DE8}"/>
    <dgm:cxn modelId="{2F1B5BBF-6FC3-429E-BCB7-89BE19D19B35}" srcId="{4914D4B2-06CC-437C-B28A-BB7876935A00}" destId="{E2D787E7-9069-446F-ACFB-E5E45FCE35B3}" srcOrd="3" destOrd="0" parTransId="{960BC988-E82B-45D8-917D-7AC22C233EB8}" sibTransId="{B3861BA4-E674-4F48-A780-EA9B5E82B358}"/>
    <dgm:cxn modelId="{56C83572-6110-4A4E-A3E0-42B41DF62021}" type="presOf" srcId="{95679D1E-2DC3-4E8B-A95F-7FB292676334}" destId="{F46539DD-F538-436F-8061-0C6FB5A7281D}" srcOrd="0" destOrd="0" presId="urn:microsoft.com/office/officeart/2005/8/layout/lProcess3"/>
    <dgm:cxn modelId="{CD2CE82A-71BD-4C89-B07C-149FCED88409}" srcId="{4914D4B2-06CC-437C-B28A-BB7876935A00}" destId="{60E6F778-B1E3-4EAC-AC02-2EC9A3F7B716}" srcOrd="1" destOrd="0" parTransId="{ADBCE011-83A9-448D-809B-E8E4E34C24FF}" sibTransId="{67282736-DC85-4AE5-B91D-B6061C650695}"/>
    <dgm:cxn modelId="{729962FB-3C1C-4C7D-8C42-AEDC8F0530F4}" type="presOf" srcId="{6BCAABAB-03A0-4AAC-980A-FBA6F3AB8781}" destId="{763541AD-B8C0-4FF2-81ED-5F372391EB11}" srcOrd="0" destOrd="0" presId="urn:microsoft.com/office/officeart/2005/8/layout/lProcess3"/>
    <dgm:cxn modelId="{97AFB9C1-E960-4CFA-86FC-36CE433F18AE}" type="presOf" srcId="{040FA9F2-A507-4D27-B32E-23CCE8107DDA}" destId="{276D03DC-5397-431C-84CF-755D8DB39229}" srcOrd="0" destOrd="0" presId="urn:microsoft.com/office/officeart/2005/8/layout/lProcess3"/>
    <dgm:cxn modelId="{051B8B99-6BB7-4980-80BE-CD92D6DB5EA5}" srcId="{60E6F778-B1E3-4EAC-AC02-2EC9A3F7B716}" destId="{23A88D42-10D9-4459-BD8B-110A3AD7C244}" srcOrd="0" destOrd="0" parTransId="{725568AB-52F8-4962-894E-8132A7E75756}" sibTransId="{25184D41-7E68-43AB-B704-F7442FCD76B6}"/>
    <dgm:cxn modelId="{4C3E5186-0E27-4FBD-AD51-F9FA6357EAB6}" srcId="{4914D4B2-06CC-437C-B28A-BB7876935A00}" destId="{2EA1ED2C-0074-4085-B0D6-F2CE791809BB}" srcOrd="2" destOrd="0" parTransId="{CF65AFDF-512C-47DC-B11B-1301F0926016}" sibTransId="{3B575CC5-C991-428C-9AE5-3F881967E347}"/>
    <dgm:cxn modelId="{1C50FEB7-CF93-47F5-82A3-032FB9F16FD5}" type="presOf" srcId="{4914D4B2-06CC-437C-B28A-BB7876935A00}" destId="{502E8347-5C70-43D3-B466-E73C5546759E}" srcOrd="0" destOrd="0" presId="urn:microsoft.com/office/officeart/2005/8/layout/lProcess3"/>
    <dgm:cxn modelId="{83F040C6-44D4-497B-AD38-1BF8715E2408}" srcId="{2EA1ED2C-0074-4085-B0D6-F2CE791809BB}" destId="{AE5D4C33-4F82-4B44-AD8D-E71C5E5DFD0C}" srcOrd="2" destOrd="0" parTransId="{EA10AF75-0249-4A94-A7C4-4B0684AA1E07}" sibTransId="{CC265DF9-51F8-4395-9DEB-A9DD2846701A}"/>
    <dgm:cxn modelId="{2241D439-378B-423D-88A9-F2ECAC9468AA}" type="presOf" srcId="{DCB3687A-D635-4C93-A7D8-B87A3146ABEF}" destId="{166FBBA4-ACC8-4127-89FF-6811DC1B1417}" srcOrd="0" destOrd="0" presId="urn:microsoft.com/office/officeart/2005/8/layout/lProcess3"/>
    <dgm:cxn modelId="{2FB52A14-7544-4B89-9445-4C6CDC444A78}" type="presOf" srcId="{983D6FFD-5157-448C-B594-15354E82F204}" destId="{593BB001-27F4-487C-A840-C66CBF8861A3}" srcOrd="0" destOrd="0" presId="urn:microsoft.com/office/officeart/2005/8/layout/lProcess3"/>
    <dgm:cxn modelId="{68BDDC29-F1C6-4C50-812D-5C2785A6CBEE}" type="presOf" srcId="{52F60006-1027-4F0E-A1F8-4754AB1C23D9}" destId="{2FD4484D-5D20-4DA2-B177-89BF3258105B}" srcOrd="0" destOrd="0" presId="urn:microsoft.com/office/officeart/2005/8/layout/lProcess3"/>
    <dgm:cxn modelId="{371CDB90-0AAA-4473-8DE5-C50A8B197147}" type="presOf" srcId="{EBFAF367-3ED4-488E-AC93-3EC5C786C4FC}" destId="{F26D4DD0-7941-4FEA-A21D-63ACAD903935}" srcOrd="0" destOrd="0" presId="urn:microsoft.com/office/officeart/2005/8/layout/lProcess3"/>
    <dgm:cxn modelId="{A8BE6FEB-D455-4DC1-9D87-855B17A92102}" srcId="{E2D787E7-9069-446F-ACFB-E5E45FCE35B3}" destId="{EBFAF367-3ED4-488E-AC93-3EC5C786C4FC}" srcOrd="2" destOrd="0" parTransId="{8BFF941E-0BE9-4D86-B52D-FBCFEACF9282}" sibTransId="{EFEF99CF-BD44-4117-B486-7C6807684B44}"/>
    <dgm:cxn modelId="{1D0A2CDA-1660-40D3-A583-7D93896C8959}" srcId="{983D6FFD-5157-448C-B594-15354E82F204}" destId="{DCB3687A-D635-4C93-A7D8-B87A3146ABEF}" srcOrd="0" destOrd="0" parTransId="{31978A7E-9D4E-4EE3-B7F4-2DA8BB48B523}" sibTransId="{A35EDEF3-5E61-4EA9-826B-39BAFC14FE9B}"/>
    <dgm:cxn modelId="{C3DA725D-DA78-4980-A9B7-3D4E6E977360}" srcId="{E2D787E7-9069-446F-ACFB-E5E45FCE35B3}" destId="{6BCAABAB-03A0-4AAC-980A-FBA6F3AB8781}" srcOrd="1" destOrd="0" parTransId="{CEF459E3-A345-4F19-AD6C-D6A1E5D5CC7C}" sibTransId="{EF0F9A6C-CFF7-4549-A726-7CF9A96FCE77}"/>
    <dgm:cxn modelId="{469A4400-AD52-4AE4-A4AD-BAFF3DE4AD2D}" srcId="{60E6F778-B1E3-4EAC-AC02-2EC9A3F7B716}" destId="{81BEE22B-4C0A-4DE8-8822-D00EE177BD80}" srcOrd="1" destOrd="0" parTransId="{B0457680-F96E-4BA3-A7E0-1140CA597A3D}" sibTransId="{9C4F6E79-EF58-45A4-BABC-E4DAC20F6125}"/>
    <dgm:cxn modelId="{30165014-FFF4-43EE-B694-FADF8385A381}" srcId="{4914D4B2-06CC-437C-B28A-BB7876935A00}" destId="{983D6FFD-5157-448C-B594-15354E82F204}" srcOrd="0" destOrd="0" parTransId="{71A9154B-D4E9-4FFB-9AC6-7ADC54334FD3}" sibTransId="{9D2EEF67-097B-4CA7-BC3E-43DB639C0CF9}"/>
    <dgm:cxn modelId="{86D2005C-457F-456F-82B1-D783DAB5DBB1}" type="presParOf" srcId="{502E8347-5C70-43D3-B466-E73C5546759E}" destId="{A1022018-D394-4F44-894F-F2EF61E9C0B2}" srcOrd="0" destOrd="0" presId="urn:microsoft.com/office/officeart/2005/8/layout/lProcess3"/>
    <dgm:cxn modelId="{4DF99827-7123-4B1B-8CC1-B3774B757548}" type="presParOf" srcId="{A1022018-D394-4F44-894F-F2EF61E9C0B2}" destId="{593BB001-27F4-487C-A840-C66CBF8861A3}" srcOrd="0" destOrd="0" presId="urn:microsoft.com/office/officeart/2005/8/layout/lProcess3"/>
    <dgm:cxn modelId="{CE7CE5EF-73B5-4B21-AFA6-149507BB24FE}" type="presParOf" srcId="{A1022018-D394-4F44-894F-F2EF61E9C0B2}" destId="{26C48139-13E8-4CF7-8082-ACB436FE8A14}" srcOrd="1" destOrd="0" presId="urn:microsoft.com/office/officeart/2005/8/layout/lProcess3"/>
    <dgm:cxn modelId="{BD8D8486-30AE-46E8-9B2E-0C33E69C7A8B}" type="presParOf" srcId="{A1022018-D394-4F44-894F-F2EF61E9C0B2}" destId="{166FBBA4-ACC8-4127-89FF-6811DC1B1417}" srcOrd="2" destOrd="0" presId="urn:microsoft.com/office/officeart/2005/8/layout/lProcess3"/>
    <dgm:cxn modelId="{F9DEC416-E1D8-466D-92C1-1645A2A42E55}" type="presParOf" srcId="{A1022018-D394-4F44-894F-F2EF61E9C0B2}" destId="{A1F35C2C-5860-4F1D-A8EE-E872AC625921}" srcOrd="3" destOrd="0" presId="urn:microsoft.com/office/officeart/2005/8/layout/lProcess3"/>
    <dgm:cxn modelId="{686266F2-7D49-4A05-9A00-054B963162A8}" type="presParOf" srcId="{A1022018-D394-4F44-894F-F2EF61E9C0B2}" destId="{F46539DD-F538-436F-8061-0C6FB5A7281D}" srcOrd="4" destOrd="0" presId="urn:microsoft.com/office/officeart/2005/8/layout/lProcess3"/>
    <dgm:cxn modelId="{A280CADB-EEDF-4E75-86FC-B3CC9DB41226}" type="presParOf" srcId="{502E8347-5C70-43D3-B466-E73C5546759E}" destId="{2E8F7D8F-CBF5-4381-A9D8-2D7457C62D47}" srcOrd="1" destOrd="0" presId="urn:microsoft.com/office/officeart/2005/8/layout/lProcess3"/>
    <dgm:cxn modelId="{F1857483-6485-4E32-B308-D8C7AF831D88}" type="presParOf" srcId="{502E8347-5C70-43D3-B466-E73C5546759E}" destId="{CA5CDE9C-F11B-4B76-AB76-25074674CBF0}" srcOrd="2" destOrd="0" presId="urn:microsoft.com/office/officeart/2005/8/layout/lProcess3"/>
    <dgm:cxn modelId="{867E8EDA-791E-4908-AFF0-F9EA9ABC9964}" type="presParOf" srcId="{CA5CDE9C-F11B-4B76-AB76-25074674CBF0}" destId="{2A7E1706-4BD8-4480-AEE1-9FE97411A436}" srcOrd="0" destOrd="0" presId="urn:microsoft.com/office/officeart/2005/8/layout/lProcess3"/>
    <dgm:cxn modelId="{44FBF818-96A9-49EF-B778-53A2755B0A53}" type="presParOf" srcId="{CA5CDE9C-F11B-4B76-AB76-25074674CBF0}" destId="{A5E7482D-81FD-459A-AE52-30E56C15FFC0}" srcOrd="1" destOrd="0" presId="urn:microsoft.com/office/officeart/2005/8/layout/lProcess3"/>
    <dgm:cxn modelId="{7EB99607-52C7-4F59-AB38-A391F2B82F0E}" type="presParOf" srcId="{CA5CDE9C-F11B-4B76-AB76-25074674CBF0}" destId="{0376798F-9138-4223-AAFA-7690E88582A3}" srcOrd="2" destOrd="0" presId="urn:microsoft.com/office/officeart/2005/8/layout/lProcess3"/>
    <dgm:cxn modelId="{C70EBB70-A6FE-45E3-A53C-195D8445EC7D}" type="presParOf" srcId="{CA5CDE9C-F11B-4B76-AB76-25074674CBF0}" destId="{A565C99C-C90B-4E27-AD0D-98B695F31F7E}" srcOrd="3" destOrd="0" presId="urn:microsoft.com/office/officeart/2005/8/layout/lProcess3"/>
    <dgm:cxn modelId="{701859CE-879F-4587-9D5E-F441F7B7AF9E}" type="presParOf" srcId="{CA5CDE9C-F11B-4B76-AB76-25074674CBF0}" destId="{C0B8AA32-72A6-45AF-BAF5-3D89C640AEC0}" srcOrd="4" destOrd="0" presId="urn:microsoft.com/office/officeart/2005/8/layout/lProcess3"/>
    <dgm:cxn modelId="{BDE663EF-2435-47F1-80CB-9D5F214B7A68}" type="presParOf" srcId="{502E8347-5C70-43D3-B466-E73C5546759E}" destId="{8ABBB762-D6FF-412F-9303-CA37415EFCB3}" srcOrd="3" destOrd="0" presId="urn:microsoft.com/office/officeart/2005/8/layout/lProcess3"/>
    <dgm:cxn modelId="{CC43B74D-8874-45AB-837A-9A6D0E3C9762}" type="presParOf" srcId="{502E8347-5C70-43D3-B466-E73C5546759E}" destId="{95A4AFA0-035E-4768-8299-ADB57C29BE93}" srcOrd="4" destOrd="0" presId="urn:microsoft.com/office/officeart/2005/8/layout/lProcess3"/>
    <dgm:cxn modelId="{E6768F38-503A-4FFA-9DBB-EB9BEE5B8E73}" type="presParOf" srcId="{95A4AFA0-035E-4768-8299-ADB57C29BE93}" destId="{EDDFAE20-FB47-471C-8EC0-FA2BD2ECD606}" srcOrd="0" destOrd="0" presId="urn:microsoft.com/office/officeart/2005/8/layout/lProcess3"/>
    <dgm:cxn modelId="{ED18FC46-FF40-4CDF-B151-13B201191CD6}" type="presParOf" srcId="{95A4AFA0-035E-4768-8299-ADB57C29BE93}" destId="{7FB3E4F0-ADF2-48F4-B210-F01A2961E6E8}" srcOrd="1" destOrd="0" presId="urn:microsoft.com/office/officeart/2005/8/layout/lProcess3"/>
    <dgm:cxn modelId="{51A9053E-D815-4FC2-A21C-76B1BE776CFD}" type="presParOf" srcId="{95A4AFA0-035E-4768-8299-ADB57C29BE93}" destId="{9DE00B19-72B9-4D94-AA95-4CC0E5800BEC}" srcOrd="2" destOrd="0" presId="urn:microsoft.com/office/officeart/2005/8/layout/lProcess3"/>
    <dgm:cxn modelId="{9F9FE84C-F3AF-4CE4-8791-95B2A49E16F0}" type="presParOf" srcId="{95A4AFA0-035E-4768-8299-ADB57C29BE93}" destId="{371B58CE-50DF-4C8B-91B6-A1E04284F42C}" srcOrd="3" destOrd="0" presId="urn:microsoft.com/office/officeart/2005/8/layout/lProcess3"/>
    <dgm:cxn modelId="{D24B3EBE-885C-4D11-9B69-F3B2F435CBD2}" type="presParOf" srcId="{95A4AFA0-035E-4768-8299-ADB57C29BE93}" destId="{2FD4484D-5D20-4DA2-B177-89BF3258105B}" srcOrd="4" destOrd="0" presId="urn:microsoft.com/office/officeart/2005/8/layout/lProcess3"/>
    <dgm:cxn modelId="{3973E1CB-D592-40A5-BDED-EF0650A159FB}" type="presParOf" srcId="{95A4AFA0-035E-4768-8299-ADB57C29BE93}" destId="{A741A343-DFFA-4224-9D35-EA8623FCACE0}" srcOrd="5" destOrd="0" presId="urn:microsoft.com/office/officeart/2005/8/layout/lProcess3"/>
    <dgm:cxn modelId="{D2FD3C5A-078C-45BE-A735-66BB7889D672}" type="presParOf" srcId="{95A4AFA0-035E-4768-8299-ADB57C29BE93}" destId="{6B872168-CD7F-4FA7-A37A-8F4484F376F1}" srcOrd="6" destOrd="0" presId="urn:microsoft.com/office/officeart/2005/8/layout/lProcess3"/>
    <dgm:cxn modelId="{BF38462F-E850-4D9C-8EC6-FFE2F438E4E7}" type="presParOf" srcId="{502E8347-5C70-43D3-B466-E73C5546759E}" destId="{2A0D8EAE-EA40-4A9A-943F-46D5D3422C4C}" srcOrd="5" destOrd="0" presId="urn:microsoft.com/office/officeart/2005/8/layout/lProcess3"/>
    <dgm:cxn modelId="{21E44BDD-88CC-4740-8060-452091C8EAAE}" type="presParOf" srcId="{502E8347-5C70-43D3-B466-E73C5546759E}" destId="{64BA4886-1F02-411F-B69B-D5E01C760950}" srcOrd="6" destOrd="0" presId="urn:microsoft.com/office/officeart/2005/8/layout/lProcess3"/>
    <dgm:cxn modelId="{CF0A81A6-887D-43C3-AA18-2D9C4141CE13}" type="presParOf" srcId="{64BA4886-1F02-411F-B69B-D5E01C760950}" destId="{1431DACB-F4CA-4F5F-BD93-30ED0DF82E44}" srcOrd="0" destOrd="0" presId="urn:microsoft.com/office/officeart/2005/8/layout/lProcess3"/>
    <dgm:cxn modelId="{599A07C2-E843-475B-AC8F-EF3BF5E3334E}" type="presParOf" srcId="{64BA4886-1F02-411F-B69B-D5E01C760950}" destId="{62D2193C-C698-415D-B7E6-C3E494D919D1}" srcOrd="1" destOrd="0" presId="urn:microsoft.com/office/officeart/2005/8/layout/lProcess3"/>
    <dgm:cxn modelId="{CC048D85-B196-4CA7-8547-30E98011C23D}" type="presParOf" srcId="{64BA4886-1F02-411F-B69B-D5E01C760950}" destId="{276D03DC-5397-431C-84CF-755D8DB39229}" srcOrd="2" destOrd="0" presId="urn:microsoft.com/office/officeart/2005/8/layout/lProcess3"/>
    <dgm:cxn modelId="{E53D8F44-35DA-4BC1-9669-B9F102284EAE}" type="presParOf" srcId="{64BA4886-1F02-411F-B69B-D5E01C760950}" destId="{81F77BAA-24B2-448F-869E-F60ED2BD6F3A}" srcOrd="3" destOrd="0" presId="urn:microsoft.com/office/officeart/2005/8/layout/lProcess3"/>
    <dgm:cxn modelId="{61C84D07-7C96-4A4B-9C66-1F14BD63D168}" type="presParOf" srcId="{64BA4886-1F02-411F-B69B-D5E01C760950}" destId="{763541AD-B8C0-4FF2-81ED-5F372391EB11}" srcOrd="4" destOrd="0" presId="urn:microsoft.com/office/officeart/2005/8/layout/lProcess3"/>
    <dgm:cxn modelId="{69344997-97C0-4564-8C34-C7C0C13B9328}" type="presParOf" srcId="{64BA4886-1F02-411F-B69B-D5E01C760950}" destId="{B28A6048-BBB0-4D8A-AC89-C7DC1D7448DE}" srcOrd="5" destOrd="0" presId="urn:microsoft.com/office/officeart/2005/8/layout/lProcess3"/>
    <dgm:cxn modelId="{26F504C3-17F0-4BF0-AD17-62B07FB2540D}" type="presParOf" srcId="{64BA4886-1F02-411F-B69B-D5E01C760950}" destId="{F26D4DD0-7941-4FEA-A21D-63ACAD903935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AEB003-EBA9-4348-AC6D-3F49BE7E0790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4D649F-E535-494C-B3FC-445B7CDED6A0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en-US" sz="1800" dirty="0" smtClean="0"/>
            <a:t>Adults 25 to 44  1.9 million </a:t>
          </a:r>
          <a:endParaRPr lang="en-US" sz="1800" dirty="0"/>
        </a:p>
      </dgm:t>
    </dgm:pt>
    <dgm:pt modelId="{DC669D6A-6DC9-4D53-924C-4DE4F455A634}" type="parTrans" cxnId="{D2E2EDC2-54DB-44FB-9504-43FA5E61CD91}">
      <dgm:prSet/>
      <dgm:spPr/>
      <dgm:t>
        <a:bodyPr/>
        <a:lstStyle/>
        <a:p>
          <a:pPr algn="l"/>
          <a:endParaRPr lang="en-US" sz="1800"/>
        </a:p>
      </dgm:t>
    </dgm:pt>
    <dgm:pt modelId="{52FCF70D-0727-4FD2-89C1-7C2A77D69E21}" type="sibTrans" cxnId="{D2E2EDC2-54DB-44FB-9504-43FA5E61CD91}">
      <dgm:prSet/>
      <dgm:spPr/>
      <dgm:t>
        <a:bodyPr/>
        <a:lstStyle/>
        <a:p>
          <a:pPr algn="l"/>
          <a:endParaRPr lang="en-US" sz="1800"/>
        </a:p>
      </dgm:t>
    </dgm:pt>
    <dgm:pt modelId="{471E6169-1075-4151-98FF-CF709EB9BAD5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</a:rPr>
            <a:t>No HS </a:t>
          </a:r>
          <a:r>
            <a:rPr lang="en-US" sz="1400" dirty="0" smtClean="0">
              <a:solidFill>
                <a:schemeClr val="tx1"/>
              </a:solidFill>
            </a:rPr>
            <a:t>179,000</a:t>
          </a:r>
          <a:endParaRPr lang="en-US" sz="1600" dirty="0">
            <a:solidFill>
              <a:schemeClr val="tx1"/>
            </a:solidFill>
          </a:endParaRPr>
        </a:p>
      </dgm:t>
    </dgm:pt>
    <dgm:pt modelId="{935981C6-D33A-4B7D-887F-8898C98FDDD4}" type="parTrans" cxnId="{B8A792D8-8BCC-4897-AFC6-BEB080A291DE}">
      <dgm:prSet/>
      <dgm:spPr/>
      <dgm:t>
        <a:bodyPr/>
        <a:lstStyle/>
        <a:p>
          <a:pPr algn="l"/>
          <a:endParaRPr lang="en-US" sz="1800"/>
        </a:p>
      </dgm:t>
    </dgm:pt>
    <dgm:pt modelId="{34550749-5527-465B-AE8F-ED7332FB1F44}" type="sibTrans" cxnId="{B8A792D8-8BCC-4897-AFC6-BEB080A291DE}">
      <dgm:prSet/>
      <dgm:spPr/>
      <dgm:t>
        <a:bodyPr/>
        <a:lstStyle/>
        <a:p>
          <a:pPr algn="l"/>
          <a:endParaRPr lang="en-US" sz="1800"/>
        </a:p>
      </dgm:t>
    </dgm:pt>
    <dgm:pt modelId="{D7D4EA85-9FF5-4DE4-B8B8-6373FB292482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</a:rPr>
            <a:t>HS no college 405,000</a:t>
          </a:r>
          <a:endParaRPr lang="en-US" sz="1800" dirty="0">
            <a:solidFill>
              <a:schemeClr val="tx1"/>
            </a:solidFill>
          </a:endParaRPr>
        </a:p>
      </dgm:t>
    </dgm:pt>
    <dgm:pt modelId="{844204A7-2E59-43D0-BCA3-E7924583C8EB}" type="parTrans" cxnId="{8CA3680D-665D-4B51-B703-9D353D795F14}">
      <dgm:prSet/>
      <dgm:spPr/>
      <dgm:t>
        <a:bodyPr/>
        <a:lstStyle/>
        <a:p>
          <a:pPr algn="l"/>
          <a:endParaRPr lang="en-US" sz="1800"/>
        </a:p>
      </dgm:t>
    </dgm:pt>
    <dgm:pt modelId="{C64B42C0-0DE0-4D3C-B00E-822358BE3A53}" type="sibTrans" cxnId="{8CA3680D-665D-4B51-B703-9D353D795F14}">
      <dgm:prSet/>
      <dgm:spPr/>
      <dgm:t>
        <a:bodyPr/>
        <a:lstStyle/>
        <a:p>
          <a:pPr algn="l"/>
          <a:endParaRPr lang="en-US" sz="1800"/>
        </a:p>
      </dgm:t>
    </dgm:pt>
    <dgm:pt modelId="{E9A8F13B-5BC1-4C68-8A4A-CECC6705F4F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1800" dirty="0" smtClean="0">
              <a:solidFill>
                <a:sysClr val="windowText" lastClr="000000"/>
              </a:solidFill>
            </a:rPr>
            <a:t>Some college 389,000</a:t>
          </a:r>
          <a:endParaRPr lang="en-US" sz="1800" dirty="0">
            <a:solidFill>
              <a:sysClr val="windowText" lastClr="000000"/>
            </a:solidFill>
          </a:endParaRPr>
        </a:p>
      </dgm:t>
    </dgm:pt>
    <dgm:pt modelId="{F7A9F34D-ACFF-4E2D-A8D6-E26582164110}" type="parTrans" cxnId="{AB566BEF-186D-4F17-BA9E-479D3BC80C39}">
      <dgm:prSet/>
      <dgm:spPr/>
      <dgm:t>
        <a:bodyPr/>
        <a:lstStyle/>
        <a:p>
          <a:endParaRPr lang="en-US" sz="1800"/>
        </a:p>
      </dgm:t>
    </dgm:pt>
    <dgm:pt modelId="{97FE0F3E-CAB4-489B-8A2D-7223280C7053}" type="sibTrans" cxnId="{AB566BEF-186D-4F17-BA9E-479D3BC80C39}">
      <dgm:prSet/>
      <dgm:spPr/>
      <dgm:t>
        <a:bodyPr/>
        <a:lstStyle/>
        <a:p>
          <a:endParaRPr lang="en-US" sz="1800"/>
        </a:p>
      </dgm:t>
    </dgm:pt>
    <dgm:pt modelId="{D0C989FD-AE77-43BC-9539-EE76DB1849B6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en-US" sz="1800" dirty="0" smtClean="0"/>
            <a:t>Credential 766,000</a:t>
          </a:r>
          <a:endParaRPr lang="en-US" sz="1800" dirty="0"/>
        </a:p>
      </dgm:t>
    </dgm:pt>
    <dgm:pt modelId="{DBF58301-C140-4746-9DFD-31EA693BD7E4}" type="sibTrans" cxnId="{794ECE2F-31E5-4789-8D73-DE1514B0C998}">
      <dgm:prSet/>
      <dgm:spPr/>
      <dgm:t>
        <a:bodyPr/>
        <a:lstStyle/>
        <a:p>
          <a:endParaRPr lang="en-US" sz="1800"/>
        </a:p>
      </dgm:t>
    </dgm:pt>
    <dgm:pt modelId="{EEE6C999-71EE-478F-AE25-322E461E15E4}" type="parTrans" cxnId="{794ECE2F-31E5-4789-8D73-DE1514B0C998}">
      <dgm:prSet/>
      <dgm:spPr/>
      <dgm:t>
        <a:bodyPr/>
        <a:lstStyle/>
        <a:p>
          <a:endParaRPr lang="en-US" sz="1800"/>
        </a:p>
      </dgm:t>
    </dgm:pt>
    <dgm:pt modelId="{DF7ACD4D-69F4-4647-BEA0-75550FD191E7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en-US" sz="1800" dirty="0" smtClean="0"/>
            <a:t>Enrolled 183,000</a:t>
          </a:r>
          <a:endParaRPr lang="en-US" sz="1800" dirty="0"/>
        </a:p>
      </dgm:t>
    </dgm:pt>
    <dgm:pt modelId="{E235C977-1F34-4B80-8469-0540469AD82E}" type="parTrans" cxnId="{DCE34B1B-C7FA-4DA6-A4A2-0E9BB0766677}">
      <dgm:prSet/>
      <dgm:spPr/>
      <dgm:t>
        <a:bodyPr/>
        <a:lstStyle/>
        <a:p>
          <a:endParaRPr lang="en-US" sz="1800"/>
        </a:p>
      </dgm:t>
    </dgm:pt>
    <dgm:pt modelId="{7EB8FA55-C462-4D14-91EC-60B876AF9605}" type="sibTrans" cxnId="{DCE34B1B-C7FA-4DA6-A4A2-0E9BB0766677}">
      <dgm:prSet/>
      <dgm:spPr/>
      <dgm:t>
        <a:bodyPr/>
        <a:lstStyle/>
        <a:p>
          <a:endParaRPr lang="en-US" sz="1800"/>
        </a:p>
      </dgm:t>
    </dgm:pt>
    <dgm:pt modelId="{A6DEB25E-F7CC-4642-9C79-52B67425AF85}" type="pres">
      <dgm:prSet presAssocID="{07AEB003-EBA9-4348-AC6D-3F49BE7E079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730288-CD14-48EF-9C96-62388D90A0B7}" type="pres">
      <dgm:prSet presAssocID="{07AEB003-EBA9-4348-AC6D-3F49BE7E0790}" presName="comp1" presStyleCnt="0"/>
      <dgm:spPr/>
    </dgm:pt>
    <dgm:pt modelId="{96E506BD-4451-48CF-A9DE-D3EE021A534C}" type="pres">
      <dgm:prSet presAssocID="{07AEB003-EBA9-4348-AC6D-3F49BE7E0790}" presName="circle1" presStyleLbl="node1" presStyleIdx="0" presStyleCnt="6"/>
      <dgm:spPr/>
      <dgm:t>
        <a:bodyPr/>
        <a:lstStyle/>
        <a:p>
          <a:endParaRPr lang="en-US"/>
        </a:p>
      </dgm:t>
    </dgm:pt>
    <dgm:pt modelId="{D2888337-6DD3-4E60-910F-40A933FFFE07}" type="pres">
      <dgm:prSet presAssocID="{07AEB003-EBA9-4348-AC6D-3F49BE7E0790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C770D-EBDC-4137-93E3-72879D34628E}" type="pres">
      <dgm:prSet presAssocID="{07AEB003-EBA9-4348-AC6D-3F49BE7E0790}" presName="comp2" presStyleCnt="0"/>
      <dgm:spPr/>
    </dgm:pt>
    <dgm:pt modelId="{768D79FC-2C3D-4E18-BD44-560E6B17E5D4}" type="pres">
      <dgm:prSet presAssocID="{07AEB003-EBA9-4348-AC6D-3F49BE7E0790}" presName="circle2" presStyleLbl="node1" presStyleIdx="1" presStyleCnt="6"/>
      <dgm:spPr/>
      <dgm:t>
        <a:bodyPr/>
        <a:lstStyle/>
        <a:p>
          <a:endParaRPr lang="en-US"/>
        </a:p>
      </dgm:t>
    </dgm:pt>
    <dgm:pt modelId="{44FC51BD-DEA4-42AF-9206-8CC8DB191DA9}" type="pres">
      <dgm:prSet presAssocID="{07AEB003-EBA9-4348-AC6D-3F49BE7E0790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C0048-CEA3-4078-9708-3996E0AF8E47}" type="pres">
      <dgm:prSet presAssocID="{07AEB003-EBA9-4348-AC6D-3F49BE7E0790}" presName="comp3" presStyleCnt="0"/>
      <dgm:spPr/>
    </dgm:pt>
    <dgm:pt modelId="{F358D3A7-90CB-4492-A09B-92A58DFD977B}" type="pres">
      <dgm:prSet presAssocID="{07AEB003-EBA9-4348-AC6D-3F49BE7E0790}" presName="circle3" presStyleLbl="node1" presStyleIdx="2" presStyleCnt="6"/>
      <dgm:spPr/>
      <dgm:t>
        <a:bodyPr/>
        <a:lstStyle/>
        <a:p>
          <a:endParaRPr lang="en-US"/>
        </a:p>
      </dgm:t>
    </dgm:pt>
    <dgm:pt modelId="{B2DD3ECA-0FF8-4B96-9648-E952DB308355}" type="pres">
      <dgm:prSet presAssocID="{07AEB003-EBA9-4348-AC6D-3F49BE7E0790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B5B0A-2ACB-4015-8EAF-D9AA40DC2613}" type="pres">
      <dgm:prSet presAssocID="{07AEB003-EBA9-4348-AC6D-3F49BE7E0790}" presName="comp4" presStyleCnt="0"/>
      <dgm:spPr/>
    </dgm:pt>
    <dgm:pt modelId="{06B38A97-4B9B-4B86-BEA5-BD041F1DAED0}" type="pres">
      <dgm:prSet presAssocID="{07AEB003-EBA9-4348-AC6D-3F49BE7E0790}" presName="circle4" presStyleLbl="node1" presStyleIdx="3" presStyleCnt="6"/>
      <dgm:spPr/>
      <dgm:t>
        <a:bodyPr/>
        <a:lstStyle/>
        <a:p>
          <a:endParaRPr lang="en-US"/>
        </a:p>
      </dgm:t>
    </dgm:pt>
    <dgm:pt modelId="{01508261-5D1E-4B72-B2AC-C3181BD225D5}" type="pres">
      <dgm:prSet presAssocID="{07AEB003-EBA9-4348-AC6D-3F49BE7E0790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07310-658F-4999-873D-3592D55987DF}" type="pres">
      <dgm:prSet presAssocID="{07AEB003-EBA9-4348-AC6D-3F49BE7E0790}" presName="comp5" presStyleCnt="0"/>
      <dgm:spPr/>
    </dgm:pt>
    <dgm:pt modelId="{D87EA635-61D2-43A8-B748-39E16A4BC140}" type="pres">
      <dgm:prSet presAssocID="{07AEB003-EBA9-4348-AC6D-3F49BE7E0790}" presName="circle5" presStyleLbl="node1" presStyleIdx="4" presStyleCnt="6"/>
      <dgm:spPr/>
      <dgm:t>
        <a:bodyPr/>
        <a:lstStyle/>
        <a:p>
          <a:endParaRPr lang="en-US"/>
        </a:p>
      </dgm:t>
    </dgm:pt>
    <dgm:pt modelId="{78D413B3-7CB7-4DF5-8BEF-E72E03811645}" type="pres">
      <dgm:prSet presAssocID="{07AEB003-EBA9-4348-AC6D-3F49BE7E0790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3F633-10BB-489E-8AA0-30C7414E403D}" type="pres">
      <dgm:prSet presAssocID="{07AEB003-EBA9-4348-AC6D-3F49BE7E0790}" presName="comp6" presStyleCnt="0"/>
      <dgm:spPr/>
    </dgm:pt>
    <dgm:pt modelId="{4D165617-CA8B-4CA0-B134-065315361002}" type="pres">
      <dgm:prSet presAssocID="{07AEB003-EBA9-4348-AC6D-3F49BE7E0790}" presName="circle6" presStyleLbl="node1" presStyleIdx="5" presStyleCnt="6"/>
      <dgm:spPr/>
      <dgm:t>
        <a:bodyPr/>
        <a:lstStyle/>
        <a:p>
          <a:endParaRPr lang="en-US"/>
        </a:p>
      </dgm:t>
    </dgm:pt>
    <dgm:pt modelId="{829864B9-517F-49CF-B500-F4310FB84AE2}" type="pres">
      <dgm:prSet presAssocID="{07AEB003-EBA9-4348-AC6D-3F49BE7E0790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A1DDE3-11DD-41A2-AD00-6687CBE84068}" type="presOf" srcId="{07AEB003-EBA9-4348-AC6D-3F49BE7E0790}" destId="{A6DEB25E-F7CC-4642-9C79-52B67425AF85}" srcOrd="0" destOrd="0" presId="urn:microsoft.com/office/officeart/2005/8/layout/venn2"/>
    <dgm:cxn modelId="{789CFFF6-5471-4B25-9FF2-FD3EA8AA6057}" type="presOf" srcId="{D7D4EA85-9FF5-4DE4-B8B8-6373FB292482}" destId="{B2DD3ECA-0FF8-4B96-9648-E952DB308355}" srcOrd="1" destOrd="0" presId="urn:microsoft.com/office/officeart/2005/8/layout/venn2"/>
    <dgm:cxn modelId="{258DD4FA-EAE6-4B65-977E-C22EC34D8432}" type="presOf" srcId="{471E6169-1075-4151-98FF-CF709EB9BAD5}" destId="{4D165617-CA8B-4CA0-B134-065315361002}" srcOrd="0" destOrd="0" presId="urn:microsoft.com/office/officeart/2005/8/layout/venn2"/>
    <dgm:cxn modelId="{A0E2592E-7FF0-4FB7-AB82-E972C8EBDE07}" type="presOf" srcId="{FA4D649F-E535-494C-B3FC-445B7CDED6A0}" destId="{D2888337-6DD3-4E60-910F-40A933FFFE07}" srcOrd="1" destOrd="0" presId="urn:microsoft.com/office/officeart/2005/8/layout/venn2"/>
    <dgm:cxn modelId="{794ECE2F-31E5-4789-8D73-DE1514B0C998}" srcId="{07AEB003-EBA9-4348-AC6D-3F49BE7E0790}" destId="{D0C989FD-AE77-43BC-9539-EE76DB1849B6}" srcOrd="1" destOrd="0" parTransId="{EEE6C999-71EE-478F-AE25-322E461E15E4}" sibTransId="{DBF58301-C140-4746-9DFD-31EA693BD7E4}"/>
    <dgm:cxn modelId="{DCE34B1B-C7FA-4DA6-A4A2-0E9BB0766677}" srcId="{07AEB003-EBA9-4348-AC6D-3F49BE7E0790}" destId="{DF7ACD4D-69F4-4647-BEA0-75550FD191E7}" srcOrd="4" destOrd="0" parTransId="{E235C977-1F34-4B80-8469-0540469AD82E}" sibTransId="{7EB8FA55-C462-4D14-91EC-60B876AF9605}"/>
    <dgm:cxn modelId="{D2E2EDC2-54DB-44FB-9504-43FA5E61CD91}" srcId="{07AEB003-EBA9-4348-AC6D-3F49BE7E0790}" destId="{FA4D649F-E535-494C-B3FC-445B7CDED6A0}" srcOrd="0" destOrd="0" parTransId="{DC669D6A-6DC9-4D53-924C-4DE4F455A634}" sibTransId="{52FCF70D-0727-4FD2-89C1-7C2A77D69E21}"/>
    <dgm:cxn modelId="{D804CAF3-92FB-43D3-B031-2663F726D924}" type="presOf" srcId="{471E6169-1075-4151-98FF-CF709EB9BAD5}" destId="{829864B9-517F-49CF-B500-F4310FB84AE2}" srcOrd="1" destOrd="0" presId="urn:microsoft.com/office/officeart/2005/8/layout/venn2"/>
    <dgm:cxn modelId="{1558611F-807F-452F-B624-D062567FBF1A}" type="presOf" srcId="{DF7ACD4D-69F4-4647-BEA0-75550FD191E7}" destId="{D87EA635-61D2-43A8-B748-39E16A4BC140}" srcOrd="0" destOrd="0" presId="urn:microsoft.com/office/officeart/2005/8/layout/venn2"/>
    <dgm:cxn modelId="{B8A792D8-8BCC-4897-AFC6-BEB080A291DE}" srcId="{07AEB003-EBA9-4348-AC6D-3F49BE7E0790}" destId="{471E6169-1075-4151-98FF-CF709EB9BAD5}" srcOrd="5" destOrd="0" parTransId="{935981C6-D33A-4B7D-887F-8898C98FDDD4}" sibTransId="{34550749-5527-465B-AE8F-ED7332FB1F44}"/>
    <dgm:cxn modelId="{8CA3680D-665D-4B51-B703-9D353D795F14}" srcId="{07AEB003-EBA9-4348-AC6D-3F49BE7E0790}" destId="{D7D4EA85-9FF5-4DE4-B8B8-6373FB292482}" srcOrd="2" destOrd="0" parTransId="{844204A7-2E59-43D0-BCA3-E7924583C8EB}" sibTransId="{C64B42C0-0DE0-4D3C-B00E-822358BE3A53}"/>
    <dgm:cxn modelId="{13D3C7CC-E6C2-4E49-94BC-385FCC0CA060}" type="presOf" srcId="{D7D4EA85-9FF5-4DE4-B8B8-6373FB292482}" destId="{F358D3A7-90CB-4492-A09B-92A58DFD977B}" srcOrd="0" destOrd="0" presId="urn:microsoft.com/office/officeart/2005/8/layout/venn2"/>
    <dgm:cxn modelId="{94D04909-8576-44D6-8E2A-CDF0A606E534}" type="presOf" srcId="{FA4D649F-E535-494C-B3FC-445B7CDED6A0}" destId="{96E506BD-4451-48CF-A9DE-D3EE021A534C}" srcOrd="0" destOrd="0" presId="urn:microsoft.com/office/officeart/2005/8/layout/venn2"/>
    <dgm:cxn modelId="{68D64A70-4E3B-48E1-B5EB-C89CFEFA2741}" type="presOf" srcId="{E9A8F13B-5BC1-4C68-8A4A-CECC6705F4FC}" destId="{06B38A97-4B9B-4B86-BEA5-BD041F1DAED0}" srcOrd="0" destOrd="0" presId="urn:microsoft.com/office/officeart/2005/8/layout/venn2"/>
    <dgm:cxn modelId="{ED8459A0-BD31-4396-80E4-1E43D083E4A8}" type="presOf" srcId="{DF7ACD4D-69F4-4647-BEA0-75550FD191E7}" destId="{78D413B3-7CB7-4DF5-8BEF-E72E03811645}" srcOrd="1" destOrd="0" presId="urn:microsoft.com/office/officeart/2005/8/layout/venn2"/>
    <dgm:cxn modelId="{AB566BEF-186D-4F17-BA9E-479D3BC80C39}" srcId="{07AEB003-EBA9-4348-AC6D-3F49BE7E0790}" destId="{E9A8F13B-5BC1-4C68-8A4A-CECC6705F4FC}" srcOrd="3" destOrd="0" parTransId="{F7A9F34D-ACFF-4E2D-A8D6-E26582164110}" sibTransId="{97FE0F3E-CAB4-489B-8A2D-7223280C7053}"/>
    <dgm:cxn modelId="{93F19116-F646-4F67-BCD5-828EFD10DCEE}" type="presOf" srcId="{D0C989FD-AE77-43BC-9539-EE76DB1849B6}" destId="{44FC51BD-DEA4-42AF-9206-8CC8DB191DA9}" srcOrd="1" destOrd="0" presId="urn:microsoft.com/office/officeart/2005/8/layout/venn2"/>
    <dgm:cxn modelId="{FAB03641-495D-4A69-B332-AA0BBDE3000F}" type="presOf" srcId="{E9A8F13B-5BC1-4C68-8A4A-CECC6705F4FC}" destId="{01508261-5D1E-4B72-B2AC-C3181BD225D5}" srcOrd="1" destOrd="0" presId="urn:microsoft.com/office/officeart/2005/8/layout/venn2"/>
    <dgm:cxn modelId="{70D4E0EB-3134-4589-A94B-5866523D091A}" type="presOf" srcId="{D0C989FD-AE77-43BC-9539-EE76DB1849B6}" destId="{768D79FC-2C3D-4E18-BD44-560E6B17E5D4}" srcOrd="0" destOrd="0" presId="urn:microsoft.com/office/officeart/2005/8/layout/venn2"/>
    <dgm:cxn modelId="{7E376854-19D6-4D93-807A-BB9373402F91}" type="presParOf" srcId="{A6DEB25E-F7CC-4642-9C79-52B67425AF85}" destId="{0E730288-CD14-48EF-9C96-62388D90A0B7}" srcOrd="0" destOrd="0" presId="urn:microsoft.com/office/officeart/2005/8/layout/venn2"/>
    <dgm:cxn modelId="{54794572-C9AA-458B-852B-E1C03C649EED}" type="presParOf" srcId="{0E730288-CD14-48EF-9C96-62388D90A0B7}" destId="{96E506BD-4451-48CF-A9DE-D3EE021A534C}" srcOrd="0" destOrd="0" presId="urn:microsoft.com/office/officeart/2005/8/layout/venn2"/>
    <dgm:cxn modelId="{A2F10C0B-86A6-4ACC-8F9C-A55E404CB604}" type="presParOf" srcId="{0E730288-CD14-48EF-9C96-62388D90A0B7}" destId="{D2888337-6DD3-4E60-910F-40A933FFFE07}" srcOrd="1" destOrd="0" presId="urn:microsoft.com/office/officeart/2005/8/layout/venn2"/>
    <dgm:cxn modelId="{58610544-5803-42F0-9AF4-D2A86C0BE327}" type="presParOf" srcId="{A6DEB25E-F7CC-4642-9C79-52B67425AF85}" destId="{96CC770D-EBDC-4137-93E3-72879D34628E}" srcOrd="1" destOrd="0" presId="urn:microsoft.com/office/officeart/2005/8/layout/venn2"/>
    <dgm:cxn modelId="{2C459817-906A-49C2-A2F3-D0E97457869B}" type="presParOf" srcId="{96CC770D-EBDC-4137-93E3-72879D34628E}" destId="{768D79FC-2C3D-4E18-BD44-560E6B17E5D4}" srcOrd="0" destOrd="0" presId="urn:microsoft.com/office/officeart/2005/8/layout/venn2"/>
    <dgm:cxn modelId="{E2F4F158-E239-4106-ADF4-0568764DC5E2}" type="presParOf" srcId="{96CC770D-EBDC-4137-93E3-72879D34628E}" destId="{44FC51BD-DEA4-42AF-9206-8CC8DB191DA9}" srcOrd="1" destOrd="0" presId="urn:microsoft.com/office/officeart/2005/8/layout/venn2"/>
    <dgm:cxn modelId="{9C04F229-A56C-4A18-B298-0FCDAE7F22C1}" type="presParOf" srcId="{A6DEB25E-F7CC-4642-9C79-52B67425AF85}" destId="{550C0048-CEA3-4078-9708-3996E0AF8E47}" srcOrd="2" destOrd="0" presId="urn:microsoft.com/office/officeart/2005/8/layout/venn2"/>
    <dgm:cxn modelId="{108DAE83-D8A2-4CD2-A940-DE8D34D7D77C}" type="presParOf" srcId="{550C0048-CEA3-4078-9708-3996E0AF8E47}" destId="{F358D3A7-90CB-4492-A09B-92A58DFD977B}" srcOrd="0" destOrd="0" presId="urn:microsoft.com/office/officeart/2005/8/layout/venn2"/>
    <dgm:cxn modelId="{7DA7ACDA-559A-41C0-A21D-3F1525026830}" type="presParOf" srcId="{550C0048-CEA3-4078-9708-3996E0AF8E47}" destId="{B2DD3ECA-0FF8-4B96-9648-E952DB308355}" srcOrd="1" destOrd="0" presId="urn:microsoft.com/office/officeart/2005/8/layout/venn2"/>
    <dgm:cxn modelId="{D09844E7-5112-4E24-810C-890FEC1434A2}" type="presParOf" srcId="{A6DEB25E-F7CC-4642-9C79-52B67425AF85}" destId="{759B5B0A-2ACB-4015-8EAF-D9AA40DC2613}" srcOrd="3" destOrd="0" presId="urn:microsoft.com/office/officeart/2005/8/layout/venn2"/>
    <dgm:cxn modelId="{79098B4E-7810-43C7-A502-813DFC0E5521}" type="presParOf" srcId="{759B5B0A-2ACB-4015-8EAF-D9AA40DC2613}" destId="{06B38A97-4B9B-4B86-BEA5-BD041F1DAED0}" srcOrd="0" destOrd="0" presId="urn:microsoft.com/office/officeart/2005/8/layout/venn2"/>
    <dgm:cxn modelId="{A20B843D-B64E-4A38-A30C-30F79165DC01}" type="presParOf" srcId="{759B5B0A-2ACB-4015-8EAF-D9AA40DC2613}" destId="{01508261-5D1E-4B72-B2AC-C3181BD225D5}" srcOrd="1" destOrd="0" presId="urn:microsoft.com/office/officeart/2005/8/layout/venn2"/>
    <dgm:cxn modelId="{C6447E5F-D842-4178-817A-BF083D715BFA}" type="presParOf" srcId="{A6DEB25E-F7CC-4642-9C79-52B67425AF85}" destId="{E8407310-658F-4999-873D-3592D55987DF}" srcOrd="4" destOrd="0" presId="urn:microsoft.com/office/officeart/2005/8/layout/venn2"/>
    <dgm:cxn modelId="{340D9731-3544-4B9E-9103-EC2252D3CFE4}" type="presParOf" srcId="{E8407310-658F-4999-873D-3592D55987DF}" destId="{D87EA635-61D2-43A8-B748-39E16A4BC140}" srcOrd="0" destOrd="0" presId="urn:microsoft.com/office/officeart/2005/8/layout/venn2"/>
    <dgm:cxn modelId="{CCC0C3C9-5948-4374-B829-AE67C4C423CB}" type="presParOf" srcId="{E8407310-658F-4999-873D-3592D55987DF}" destId="{78D413B3-7CB7-4DF5-8BEF-E72E03811645}" srcOrd="1" destOrd="0" presId="urn:microsoft.com/office/officeart/2005/8/layout/venn2"/>
    <dgm:cxn modelId="{6EB0C956-6985-447D-ADC7-EE35D17504B6}" type="presParOf" srcId="{A6DEB25E-F7CC-4642-9C79-52B67425AF85}" destId="{3E13F633-10BB-489E-8AA0-30C7414E403D}" srcOrd="5" destOrd="0" presId="urn:microsoft.com/office/officeart/2005/8/layout/venn2"/>
    <dgm:cxn modelId="{B5693FFA-D247-4863-8A21-FEAB39C242D0}" type="presParOf" srcId="{3E13F633-10BB-489E-8AA0-30C7414E403D}" destId="{4D165617-CA8B-4CA0-B134-065315361002}" srcOrd="0" destOrd="0" presId="urn:microsoft.com/office/officeart/2005/8/layout/venn2"/>
    <dgm:cxn modelId="{476033BB-9548-4A52-B271-6770CFC62C81}" type="presParOf" srcId="{3E13F633-10BB-489E-8AA0-30C7414E403D}" destId="{829864B9-517F-49CF-B500-F4310FB84AE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A5F4CE-23C0-4DAB-9C3C-EE7CDBB7DA3F}" type="doc">
      <dgm:prSet loTypeId="urn:microsoft.com/office/officeart/2005/8/layout/arrow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55D6FDF-65DC-46BA-930A-E7F12727C241}">
      <dgm:prSet phldrT="[Text]" custT="1"/>
      <dgm:spPr/>
      <dgm:t>
        <a:bodyPr/>
        <a:lstStyle/>
        <a:p>
          <a:r>
            <a:rPr lang="en-US" sz="2800" smtClean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</a:rPr>
            <a:t>Individual</a:t>
          </a:r>
          <a:endParaRPr lang="en-US" sz="2800" dirty="0">
            <a:solidFill>
              <a:schemeClr val="tx1">
                <a:lumMod val="50000"/>
              </a:schemeClr>
            </a:solidFill>
            <a:latin typeface="Tw Cen MT" panose="020B0602020104020603" pitchFamily="34" charset="0"/>
          </a:endParaRPr>
        </a:p>
      </dgm:t>
    </dgm:pt>
    <dgm:pt modelId="{7FA5EA81-66C6-48EA-B6C3-EF27640A641A}" type="parTrans" cxnId="{6C82693A-B001-484E-9A4F-FE4BF602EF81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80F35350-4DD2-4752-9FB5-939D42D63088}" type="sibTrans" cxnId="{6C82693A-B001-484E-9A4F-FE4BF602EF81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2ECA22FC-4CDA-44BE-AF0E-3C00E141258E}">
      <dgm:prSet phldrT="[Text]" custT="1"/>
      <dgm:spPr/>
      <dgm:t>
        <a:bodyPr/>
        <a:lstStyle/>
        <a:p>
          <a:r>
            <a:rPr lang="en-US" sz="2400" smtClean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</a:rPr>
            <a:t>Family &amp; work obligations</a:t>
          </a:r>
          <a:endParaRPr lang="en-US" sz="2400" dirty="0">
            <a:solidFill>
              <a:schemeClr val="tx1">
                <a:lumMod val="50000"/>
              </a:schemeClr>
            </a:solidFill>
            <a:latin typeface="Tw Cen MT" panose="020B0602020104020603" pitchFamily="34" charset="0"/>
          </a:endParaRPr>
        </a:p>
      </dgm:t>
    </dgm:pt>
    <dgm:pt modelId="{6C8D28F6-46F8-4703-8722-256093A2AAD4}" type="parTrans" cxnId="{E02C65FB-19BE-42AF-8791-1A6E05A748CD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0CC73005-FE08-4045-B650-9C4D942A481D}" type="sibTrans" cxnId="{E02C65FB-19BE-42AF-8791-1A6E05A748CD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5F97A1BC-EE70-47ED-BCFF-AA711D96DE28}">
      <dgm:prSet phldrT="[Text]" custT="1"/>
      <dgm:spPr/>
      <dgm:t>
        <a:bodyPr/>
        <a:lstStyle/>
        <a:p>
          <a:r>
            <a:rPr lang="en-US" sz="2400" smtClean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</a:rPr>
            <a:t>Remediation</a:t>
          </a:r>
          <a:endParaRPr lang="en-US" sz="2400" dirty="0">
            <a:solidFill>
              <a:schemeClr val="tx1">
                <a:lumMod val="50000"/>
              </a:schemeClr>
            </a:solidFill>
            <a:latin typeface="Tw Cen MT" panose="020B0602020104020603" pitchFamily="34" charset="0"/>
          </a:endParaRPr>
        </a:p>
      </dgm:t>
    </dgm:pt>
    <dgm:pt modelId="{EBDF4E29-CCBC-4DD2-BCA7-A0EDF5CD05DD}" type="parTrans" cxnId="{E335A912-8809-48BB-9700-D6E6FC2610A0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250C3051-06C0-4F27-93CD-1CC2FC97DC07}" type="sibTrans" cxnId="{E335A912-8809-48BB-9700-D6E6FC2610A0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69218259-1549-4D3D-92DC-888329B3FCBC}">
      <dgm:prSet phldrT="[Text]" custT="1"/>
      <dgm:spPr/>
      <dgm:t>
        <a:bodyPr/>
        <a:lstStyle/>
        <a:p>
          <a:r>
            <a:rPr lang="en-US" sz="2800" smtClean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</a:rPr>
            <a:t>System</a:t>
          </a:r>
          <a:endParaRPr lang="en-US" sz="2800" dirty="0">
            <a:solidFill>
              <a:schemeClr val="tx1">
                <a:lumMod val="50000"/>
              </a:schemeClr>
            </a:solidFill>
            <a:latin typeface="Tw Cen MT" panose="020B0602020104020603" pitchFamily="34" charset="0"/>
          </a:endParaRPr>
        </a:p>
      </dgm:t>
    </dgm:pt>
    <dgm:pt modelId="{C82F4982-43BB-4032-97F9-19D658816810}" type="parTrans" cxnId="{CAC501BA-F764-4CF2-8264-193E900B7BC4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4F0035F8-DD86-43D1-BE58-71FE7A8F594A}" type="sibTrans" cxnId="{CAC501BA-F764-4CF2-8264-193E900B7BC4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44F7D71C-BDCC-4805-BA23-8E4550441A18}">
      <dgm:prSet phldrT="[Text]" custT="1"/>
      <dgm:spPr/>
      <dgm:t>
        <a:bodyPr/>
        <a:lstStyle/>
        <a:p>
          <a:r>
            <a:rPr lang="en-US" sz="2400" smtClean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</a:rPr>
            <a:t>Stale credits</a:t>
          </a:r>
          <a:endParaRPr lang="en-US" sz="2400" dirty="0">
            <a:solidFill>
              <a:schemeClr val="tx1">
                <a:lumMod val="50000"/>
              </a:schemeClr>
            </a:solidFill>
            <a:latin typeface="Tw Cen MT" panose="020B0602020104020603" pitchFamily="34" charset="0"/>
          </a:endParaRPr>
        </a:p>
      </dgm:t>
    </dgm:pt>
    <dgm:pt modelId="{1D0C48B4-FEFD-4B47-A5B1-7D53D46386B4}" type="parTrans" cxnId="{3D55B8FD-1ACA-4256-8E4A-5F29C1DD8512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69B7F564-AECC-4864-BACB-054A3C81387B}" type="sibTrans" cxnId="{3D55B8FD-1ACA-4256-8E4A-5F29C1DD8512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F355B198-C62D-417D-8C97-BF32DCD72A6D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</a:rPr>
            <a:t>Credit acceptance </a:t>
          </a:r>
          <a:endParaRPr lang="en-US" sz="2400" dirty="0">
            <a:solidFill>
              <a:schemeClr val="tx1">
                <a:lumMod val="50000"/>
              </a:schemeClr>
            </a:solidFill>
            <a:latin typeface="Tw Cen MT" panose="020B0602020104020603" pitchFamily="34" charset="0"/>
          </a:endParaRPr>
        </a:p>
      </dgm:t>
    </dgm:pt>
    <dgm:pt modelId="{286A80CC-4A34-4842-802D-22FC90AFB5DC}" type="parTrans" cxnId="{1F6D4D9F-93B7-4E7F-833B-6123E945931D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881082B1-C92F-445B-BD7A-1ACB45DF5D96}" type="sibTrans" cxnId="{1F6D4D9F-93B7-4E7F-833B-6123E945931D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2E263294-6383-4597-BD0F-ADE2F9D15AFE}">
      <dgm:prSet phldrT="[Text]" custT="1"/>
      <dgm:spPr/>
      <dgm:t>
        <a:bodyPr/>
        <a:lstStyle/>
        <a:p>
          <a:r>
            <a:rPr lang="en-US" sz="2400" smtClean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</a:rPr>
            <a:t>Aid timeframe limits</a:t>
          </a:r>
          <a:endParaRPr lang="en-US" sz="2400" dirty="0">
            <a:solidFill>
              <a:schemeClr val="tx1">
                <a:lumMod val="50000"/>
              </a:schemeClr>
            </a:solidFill>
            <a:latin typeface="Tw Cen MT" panose="020B0602020104020603" pitchFamily="34" charset="0"/>
          </a:endParaRPr>
        </a:p>
      </dgm:t>
    </dgm:pt>
    <dgm:pt modelId="{DF7222C3-C1CC-4541-833E-498521C40140}" type="parTrans" cxnId="{623233FE-3E73-4A48-88CD-6E66B5CFEB47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7458EE73-C828-4D22-AEE4-A4007FFC874E}" type="sibTrans" cxnId="{623233FE-3E73-4A48-88CD-6E66B5CFEB47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91FEBF04-15BF-4409-B480-A7083994E58D}">
      <dgm:prSet phldrT="[Text]" custT="1"/>
      <dgm:spPr/>
      <dgm:t>
        <a:bodyPr/>
        <a:lstStyle/>
        <a:p>
          <a:r>
            <a:rPr lang="en-US" sz="2400" smtClean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</a:rPr>
            <a:t>Veterans transitions</a:t>
          </a:r>
          <a:endParaRPr lang="en-US" sz="2400" dirty="0">
            <a:solidFill>
              <a:schemeClr val="tx1">
                <a:lumMod val="50000"/>
              </a:schemeClr>
            </a:solidFill>
            <a:latin typeface="Tw Cen MT" panose="020B0602020104020603" pitchFamily="34" charset="0"/>
          </a:endParaRPr>
        </a:p>
      </dgm:t>
    </dgm:pt>
    <dgm:pt modelId="{F468EFED-4335-4D7A-9616-1BD3F93D378A}" type="parTrans" cxnId="{18E97C92-C367-457A-9289-7D2BECC69C86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6875B416-23CE-42C9-BD3C-015D86620AA2}" type="sibTrans" cxnId="{18E97C92-C367-457A-9289-7D2BECC69C86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42467CCE-1EE1-44AA-8E80-7ABDDB082391}">
      <dgm:prSet phldrT="[Text]" custT="1"/>
      <dgm:spPr/>
      <dgm:t>
        <a:bodyPr/>
        <a:lstStyle/>
        <a:p>
          <a:r>
            <a:rPr lang="en-US" sz="2400" smtClean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</a:rPr>
            <a:t>Negative experiences</a:t>
          </a:r>
          <a:endParaRPr lang="en-US" sz="2400" dirty="0">
            <a:solidFill>
              <a:schemeClr val="tx1">
                <a:lumMod val="50000"/>
              </a:schemeClr>
            </a:solidFill>
            <a:latin typeface="Tw Cen MT" panose="020B0602020104020603" pitchFamily="34" charset="0"/>
          </a:endParaRPr>
        </a:p>
      </dgm:t>
    </dgm:pt>
    <dgm:pt modelId="{79873E32-1C04-4851-B459-5CF5A284351A}" type="parTrans" cxnId="{39D6C434-E34C-4AB5-BA7D-ED0DC9D6E204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F55341E9-6CCC-4F5D-A09E-71C14370EBC9}" type="sibTrans" cxnId="{39D6C434-E34C-4AB5-BA7D-ED0DC9D6E204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77897CC8-CB5A-4D30-B58A-99197DF07EDD}">
      <dgm:prSet phldrT="[Text]" custT="1"/>
      <dgm:spPr/>
      <dgm:t>
        <a:bodyPr/>
        <a:lstStyle/>
        <a:p>
          <a:r>
            <a:rPr lang="en-US" sz="2400" smtClean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</a:rPr>
            <a:t>Access to records</a:t>
          </a:r>
          <a:endParaRPr lang="en-US" sz="2400" dirty="0">
            <a:solidFill>
              <a:schemeClr val="tx1">
                <a:lumMod val="50000"/>
              </a:schemeClr>
            </a:solidFill>
            <a:latin typeface="Tw Cen MT" panose="020B0602020104020603" pitchFamily="34" charset="0"/>
          </a:endParaRPr>
        </a:p>
      </dgm:t>
    </dgm:pt>
    <dgm:pt modelId="{2B710133-CE6F-49DA-B7D8-93B9462C3BFB}" type="parTrans" cxnId="{9546AD94-42D2-49BD-AB6A-EA2199A6EE4C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6EE67E72-9868-4B0F-A586-1666B2B92C8E}" type="sibTrans" cxnId="{9546AD94-42D2-49BD-AB6A-EA2199A6EE4C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468ED93E-E589-4661-9D6F-F8734ACA775C}" type="pres">
      <dgm:prSet presAssocID="{42A5F4CE-23C0-4DAB-9C3C-EE7CDBB7DA3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527927-DE79-4500-9C38-D0EFB0AE9635}" type="pres">
      <dgm:prSet presAssocID="{42A5F4CE-23C0-4DAB-9C3C-EE7CDBB7DA3F}" presName="divider" presStyleLbl="fgShp" presStyleIdx="0" presStyleCnt="1"/>
      <dgm:spPr/>
      <dgm:t>
        <a:bodyPr/>
        <a:lstStyle/>
        <a:p>
          <a:endParaRPr lang="en-US"/>
        </a:p>
      </dgm:t>
    </dgm:pt>
    <dgm:pt modelId="{59CF9AEC-DD4C-4F56-BBC4-A1A923CFBEB4}" type="pres">
      <dgm:prSet presAssocID="{C55D6FDF-65DC-46BA-930A-E7F12727C241}" presName="downArrow" presStyleLbl="node1" presStyleIdx="0" presStyleCnt="2"/>
      <dgm:spPr/>
      <dgm:t>
        <a:bodyPr/>
        <a:lstStyle/>
        <a:p>
          <a:endParaRPr lang="en-US"/>
        </a:p>
      </dgm:t>
    </dgm:pt>
    <dgm:pt modelId="{C8CC93C3-DCC3-4513-AE95-ABC6D8D9F8C7}" type="pres">
      <dgm:prSet presAssocID="{C55D6FDF-65DC-46BA-930A-E7F12727C241}" presName="downArrowText" presStyleLbl="revTx" presStyleIdx="0" presStyleCnt="2" custScaleX="119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E850E-81FB-4E4E-818F-EEBABA26ED75}" type="pres">
      <dgm:prSet presAssocID="{69218259-1549-4D3D-92DC-888329B3FCBC}" presName="upArrow" presStyleLbl="node1" presStyleIdx="1" presStyleCnt="2"/>
      <dgm:spPr/>
      <dgm:t>
        <a:bodyPr/>
        <a:lstStyle/>
        <a:p>
          <a:endParaRPr lang="en-US"/>
        </a:p>
      </dgm:t>
    </dgm:pt>
    <dgm:pt modelId="{E83CC8BB-BD9E-474A-AC36-CF41D02BD3DB}" type="pres">
      <dgm:prSet presAssocID="{69218259-1549-4D3D-92DC-888329B3FCBC}" presName="upArrowText" presStyleLbl="revTx" presStyleIdx="1" presStyleCnt="2" custScaleX="136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C501BA-F764-4CF2-8264-193E900B7BC4}" srcId="{42A5F4CE-23C0-4DAB-9C3C-EE7CDBB7DA3F}" destId="{69218259-1549-4D3D-92DC-888329B3FCBC}" srcOrd="1" destOrd="0" parTransId="{C82F4982-43BB-4032-97F9-19D658816810}" sibTransId="{4F0035F8-DD86-43D1-BE58-71FE7A8F594A}"/>
    <dgm:cxn modelId="{FDBF41E6-D62C-4325-B0DE-6CF604669348}" type="presOf" srcId="{42467CCE-1EE1-44AA-8E80-7ABDDB082391}" destId="{C8CC93C3-DCC3-4513-AE95-ABC6D8D9F8C7}" srcOrd="0" destOrd="4" presId="urn:microsoft.com/office/officeart/2005/8/layout/arrow3"/>
    <dgm:cxn modelId="{6944FC5A-1A56-4E91-8836-B99C48A97482}" type="presOf" srcId="{77897CC8-CB5A-4D30-B58A-99197DF07EDD}" destId="{E83CC8BB-BD9E-474A-AC36-CF41D02BD3DB}" srcOrd="0" destOrd="4" presId="urn:microsoft.com/office/officeart/2005/8/layout/arrow3"/>
    <dgm:cxn modelId="{9546AD94-42D2-49BD-AB6A-EA2199A6EE4C}" srcId="{69218259-1549-4D3D-92DC-888329B3FCBC}" destId="{77897CC8-CB5A-4D30-B58A-99197DF07EDD}" srcOrd="3" destOrd="0" parTransId="{2B710133-CE6F-49DA-B7D8-93B9462C3BFB}" sibTransId="{6EE67E72-9868-4B0F-A586-1666B2B92C8E}"/>
    <dgm:cxn modelId="{E335A912-8809-48BB-9700-D6E6FC2610A0}" srcId="{C55D6FDF-65DC-46BA-930A-E7F12727C241}" destId="{5F97A1BC-EE70-47ED-BCFF-AA711D96DE28}" srcOrd="1" destOrd="0" parTransId="{EBDF4E29-CCBC-4DD2-BCA7-A0EDF5CD05DD}" sibTransId="{250C3051-06C0-4F27-93CD-1CC2FC97DC07}"/>
    <dgm:cxn modelId="{DBE9D230-2BA3-474A-8708-8C7BFD78702E}" type="presOf" srcId="{69218259-1549-4D3D-92DC-888329B3FCBC}" destId="{E83CC8BB-BD9E-474A-AC36-CF41D02BD3DB}" srcOrd="0" destOrd="0" presId="urn:microsoft.com/office/officeart/2005/8/layout/arrow3"/>
    <dgm:cxn modelId="{EE3D992B-0FC9-46C2-9812-F8C25B28E0AB}" type="presOf" srcId="{42A5F4CE-23C0-4DAB-9C3C-EE7CDBB7DA3F}" destId="{468ED93E-E589-4661-9D6F-F8734ACA775C}" srcOrd="0" destOrd="0" presId="urn:microsoft.com/office/officeart/2005/8/layout/arrow3"/>
    <dgm:cxn modelId="{8C6B973E-689A-4538-8845-73B92B822322}" type="presOf" srcId="{91FEBF04-15BF-4409-B480-A7083994E58D}" destId="{C8CC93C3-DCC3-4513-AE95-ABC6D8D9F8C7}" srcOrd="0" destOrd="3" presId="urn:microsoft.com/office/officeart/2005/8/layout/arrow3"/>
    <dgm:cxn modelId="{73BBFB01-5039-4CC3-972B-788C6FA1AC07}" type="presOf" srcId="{2E263294-6383-4597-BD0F-ADE2F9D15AFE}" destId="{E83CC8BB-BD9E-474A-AC36-CF41D02BD3DB}" srcOrd="0" destOrd="3" presId="urn:microsoft.com/office/officeart/2005/8/layout/arrow3"/>
    <dgm:cxn modelId="{39D6C434-E34C-4AB5-BA7D-ED0DC9D6E204}" srcId="{C55D6FDF-65DC-46BA-930A-E7F12727C241}" destId="{42467CCE-1EE1-44AA-8E80-7ABDDB082391}" srcOrd="3" destOrd="0" parTransId="{79873E32-1C04-4851-B459-5CF5A284351A}" sibTransId="{F55341E9-6CCC-4F5D-A09E-71C14370EBC9}"/>
    <dgm:cxn modelId="{765A254B-A84D-44FD-B7F4-C0B50E963411}" type="presOf" srcId="{F355B198-C62D-417D-8C97-BF32DCD72A6D}" destId="{E83CC8BB-BD9E-474A-AC36-CF41D02BD3DB}" srcOrd="0" destOrd="2" presId="urn:microsoft.com/office/officeart/2005/8/layout/arrow3"/>
    <dgm:cxn modelId="{DE112A5B-330A-48E1-9DC8-41DF7437FF36}" type="presOf" srcId="{5F97A1BC-EE70-47ED-BCFF-AA711D96DE28}" destId="{C8CC93C3-DCC3-4513-AE95-ABC6D8D9F8C7}" srcOrd="0" destOrd="2" presId="urn:microsoft.com/office/officeart/2005/8/layout/arrow3"/>
    <dgm:cxn modelId="{6C82693A-B001-484E-9A4F-FE4BF602EF81}" srcId="{42A5F4CE-23C0-4DAB-9C3C-EE7CDBB7DA3F}" destId="{C55D6FDF-65DC-46BA-930A-E7F12727C241}" srcOrd="0" destOrd="0" parTransId="{7FA5EA81-66C6-48EA-B6C3-EF27640A641A}" sibTransId="{80F35350-4DD2-4752-9FB5-939D42D63088}"/>
    <dgm:cxn modelId="{1F6D4D9F-93B7-4E7F-833B-6123E945931D}" srcId="{69218259-1549-4D3D-92DC-888329B3FCBC}" destId="{F355B198-C62D-417D-8C97-BF32DCD72A6D}" srcOrd="1" destOrd="0" parTransId="{286A80CC-4A34-4842-802D-22FC90AFB5DC}" sibTransId="{881082B1-C92F-445B-BD7A-1ACB45DF5D96}"/>
    <dgm:cxn modelId="{E02C65FB-19BE-42AF-8791-1A6E05A748CD}" srcId="{C55D6FDF-65DC-46BA-930A-E7F12727C241}" destId="{2ECA22FC-4CDA-44BE-AF0E-3C00E141258E}" srcOrd="0" destOrd="0" parTransId="{6C8D28F6-46F8-4703-8722-256093A2AAD4}" sibTransId="{0CC73005-FE08-4045-B650-9C4D942A481D}"/>
    <dgm:cxn modelId="{18E97C92-C367-457A-9289-7D2BECC69C86}" srcId="{C55D6FDF-65DC-46BA-930A-E7F12727C241}" destId="{91FEBF04-15BF-4409-B480-A7083994E58D}" srcOrd="2" destOrd="0" parTransId="{F468EFED-4335-4D7A-9616-1BD3F93D378A}" sibTransId="{6875B416-23CE-42C9-BD3C-015D86620AA2}"/>
    <dgm:cxn modelId="{DAF270B0-F540-4D24-AF94-ED3513E6CE12}" type="presOf" srcId="{2ECA22FC-4CDA-44BE-AF0E-3C00E141258E}" destId="{C8CC93C3-DCC3-4513-AE95-ABC6D8D9F8C7}" srcOrd="0" destOrd="1" presId="urn:microsoft.com/office/officeart/2005/8/layout/arrow3"/>
    <dgm:cxn modelId="{92B5C085-59B2-4E32-88EE-E62EBC9B9E9A}" type="presOf" srcId="{C55D6FDF-65DC-46BA-930A-E7F12727C241}" destId="{C8CC93C3-DCC3-4513-AE95-ABC6D8D9F8C7}" srcOrd="0" destOrd="0" presId="urn:microsoft.com/office/officeart/2005/8/layout/arrow3"/>
    <dgm:cxn modelId="{872399A5-D42D-44E5-BEDF-01A10AE55E65}" type="presOf" srcId="{44F7D71C-BDCC-4805-BA23-8E4550441A18}" destId="{E83CC8BB-BD9E-474A-AC36-CF41D02BD3DB}" srcOrd="0" destOrd="1" presId="urn:microsoft.com/office/officeart/2005/8/layout/arrow3"/>
    <dgm:cxn modelId="{3D55B8FD-1ACA-4256-8E4A-5F29C1DD8512}" srcId="{69218259-1549-4D3D-92DC-888329B3FCBC}" destId="{44F7D71C-BDCC-4805-BA23-8E4550441A18}" srcOrd="0" destOrd="0" parTransId="{1D0C48B4-FEFD-4B47-A5B1-7D53D46386B4}" sibTransId="{69B7F564-AECC-4864-BACB-054A3C81387B}"/>
    <dgm:cxn modelId="{623233FE-3E73-4A48-88CD-6E66B5CFEB47}" srcId="{69218259-1549-4D3D-92DC-888329B3FCBC}" destId="{2E263294-6383-4597-BD0F-ADE2F9D15AFE}" srcOrd="2" destOrd="0" parTransId="{DF7222C3-C1CC-4541-833E-498521C40140}" sibTransId="{7458EE73-C828-4D22-AEE4-A4007FFC874E}"/>
    <dgm:cxn modelId="{336D6C12-2399-46D2-8719-AD9EBCA1C551}" type="presParOf" srcId="{468ED93E-E589-4661-9D6F-F8734ACA775C}" destId="{CC527927-DE79-4500-9C38-D0EFB0AE9635}" srcOrd="0" destOrd="0" presId="urn:microsoft.com/office/officeart/2005/8/layout/arrow3"/>
    <dgm:cxn modelId="{7661C7D7-147B-47F1-8AC9-BD32A049353E}" type="presParOf" srcId="{468ED93E-E589-4661-9D6F-F8734ACA775C}" destId="{59CF9AEC-DD4C-4F56-BBC4-A1A923CFBEB4}" srcOrd="1" destOrd="0" presId="urn:microsoft.com/office/officeart/2005/8/layout/arrow3"/>
    <dgm:cxn modelId="{73F03690-8E7A-449A-9371-A808306CDFA0}" type="presParOf" srcId="{468ED93E-E589-4661-9D6F-F8734ACA775C}" destId="{C8CC93C3-DCC3-4513-AE95-ABC6D8D9F8C7}" srcOrd="2" destOrd="0" presId="urn:microsoft.com/office/officeart/2005/8/layout/arrow3"/>
    <dgm:cxn modelId="{C649384F-7F42-4652-8157-E4F729E20626}" type="presParOf" srcId="{468ED93E-E589-4661-9D6F-F8734ACA775C}" destId="{DEEE850E-81FB-4E4E-818F-EEBABA26ED75}" srcOrd="3" destOrd="0" presId="urn:microsoft.com/office/officeart/2005/8/layout/arrow3"/>
    <dgm:cxn modelId="{3C94F5E3-83A1-462E-A578-E3AE4DD921DA}" type="presParOf" srcId="{468ED93E-E589-4661-9D6F-F8734ACA775C}" destId="{E83CC8BB-BD9E-474A-AC36-CF41D02BD3D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195F7E-5E8B-44BD-BE6C-383E2C195441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CCD10DE-68ED-4B8C-916C-7B21BDE652F6}">
      <dgm:prSet phldrT="[Text]" custT="1"/>
      <dgm:spPr/>
      <dgm:t>
        <a:bodyPr/>
        <a:lstStyle/>
        <a:p>
          <a:pPr algn="l"/>
          <a:r>
            <a:rPr lang="en-US" sz="3200" dirty="0" smtClean="0">
              <a:solidFill>
                <a:schemeClr val="tx1">
                  <a:lumMod val="50000"/>
                </a:schemeClr>
              </a:solidFill>
            </a:rPr>
            <a:t>Provide information and support to recruit, retain, and graduate adults who have not completed a credential.</a:t>
          </a:r>
        </a:p>
      </dgm:t>
    </dgm:pt>
    <dgm:pt modelId="{8C5F6B25-7263-4702-AE89-40AFE29C4AA6}" type="parTrans" cxnId="{173B9314-1DBE-45A7-BD39-89FC411CD567}">
      <dgm:prSet/>
      <dgm:spPr/>
      <dgm:t>
        <a:bodyPr/>
        <a:lstStyle/>
        <a:p>
          <a:pPr algn="l"/>
          <a:endParaRPr lang="en-US" sz="1200">
            <a:solidFill>
              <a:schemeClr val="tx1">
                <a:lumMod val="50000"/>
              </a:schemeClr>
            </a:solidFill>
          </a:endParaRPr>
        </a:p>
      </dgm:t>
    </dgm:pt>
    <dgm:pt modelId="{2D754299-53BC-4EEA-84CA-D8D5031B4AFD}" type="sibTrans" cxnId="{173B9314-1DBE-45A7-BD39-89FC411CD567}">
      <dgm:prSet/>
      <dgm:spPr/>
      <dgm:t>
        <a:bodyPr/>
        <a:lstStyle/>
        <a:p>
          <a:pPr algn="l"/>
          <a:endParaRPr lang="en-US" sz="1200">
            <a:solidFill>
              <a:schemeClr val="tx1">
                <a:lumMod val="50000"/>
              </a:schemeClr>
            </a:solidFill>
          </a:endParaRPr>
        </a:p>
      </dgm:t>
    </dgm:pt>
    <dgm:pt modelId="{7C870897-186C-4773-8817-2966D9075E50}">
      <dgm:prSet phldrT="[Text]" custT="1"/>
      <dgm:spPr/>
      <dgm:t>
        <a:bodyPr/>
        <a:lstStyle/>
        <a:p>
          <a:pPr algn="l"/>
          <a:r>
            <a:rPr lang="en-US" sz="3200" smtClean="0">
              <a:solidFill>
                <a:schemeClr val="tx1">
                  <a:lumMod val="50000"/>
                </a:schemeClr>
              </a:solidFill>
            </a:rPr>
            <a:t>Target Washington residents who have earned college credit without completing a credential.</a:t>
          </a:r>
          <a:endParaRPr lang="en-US" sz="3200" dirty="0">
            <a:solidFill>
              <a:schemeClr val="tx1">
                <a:lumMod val="50000"/>
              </a:schemeClr>
            </a:solidFill>
          </a:endParaRPr>
        </a:p>
      </dgm:t>
    </dgm:pt>
    <dgm:pt modelId="{F3669535-DB4B-46DC-8A09-DA65138B18B7}" type="parTrans" cxnId="{089ECFD9-3216-4BBC-B367-E2DD980D8C6C}">
      <dgm:prSet/>
      <dgm:spPr/>
      <dgm:t>
        <a:bodyPr/>
        <a:lstStyle/>
        <a:p>
          <a:pPr algn="l"/>
          <a:endParaRPr lang="en-US" sz="1200">
            <a:solidFill>
              <a:schemeClr val="tx1">
                <a:lumMod val="50000"/>
              </a:schemeClr>
            </a:solidFill>
          </a:endParaRPr>
        </a:p>
      </dgm:t>
    </dgm:pt>
    <dgm:pt modelId="{671C0C20-C500-4363-BBC7-7E46319FAE50}" type="sibTrans" cxnId="{089ECFD9-3216-4BBC-B367-E2DD980D8C6C}">
      <dgm:prSet/>
      <dgm:spPr/>
      <dgm:t>
        <a:bodyPr/>
        <a:lstStyle/>
        <a:p>
          <a:pPr algn="l"/>
          <a:endParaRPr lang="en-US" sz="1200">
            <a:solidFill>
              <a:schemeClr val="tx1">
                <a:lumMod val="50000"/>
              </a:schemeClr>
            </a:solidFill>
          </a:endParaRPr>
        </a:p>
      </dgm:t>
    </dgm:pt>
    <dgm:pt modelId="{5ED4CC6B-DD9C-4F08-8D1E-2F9F36DF3F79}" type="pres">
      <dgm:prSet presAssocID="{78195F7E-5E8B-44BD-BE6C-383E2C1954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41ECBF-5775-449C-9CCA-096C0165B16A}" type="pres">
      <dgm:prSet presAssocID="{0CCD10DE-68ED-4B8C-916C-7B21BDE652F6}" presName="composite" presStyleCnt="0"/>
      <dgm:spPr/>
    </dgm:pt>
    <dgm:pt modelId="{CAC828DA-153B-468E-8F2C-5918E2931FF9}" type="pres">
      <dgm:prSet presAssocID="{0CCD10DE-68ED-4B8C-916C-7B21BDE652F6}" presName="imgShp" presStyleLbl="fgImgPlace1" presStyleIdx="0" presStyleCnt="2"/>
      <dgm:spPr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791C7F0-C9EB-4D04-83E9-E159B14BFD4B}" type="pres">
      <dgm:prSet presAssocID="{0CCD10DE-68ED-4B8C-916C-7B21BDE652F6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2EE83-E38E-4C89-BABD-7E0A62AE752C}" type="pres">
      <dgm:prSet presAssocID="{2D754299-53BC-4EEA-84CA-D8D5031B4AFD}" presName="spacing" presStyleCnt="0"/>
      <dgm:spPr/>
    </dgm:pt>
    <dgm:pt modelId="{881AE03F-DD3B-4582-9038-41F650F35396}" type="pres">
      <dgm:prSet presAssocID="{7C870897-186C-4773-8817-2966D9075E50}" presName="composite" presStyleCnt="0"/>
      <dgm:spPr/>
    </dgm:pt>
    <dgm:pt modelId="{DB9B6BF1-65D2-4E17-AD16-85E7F8B276DC}" type="pres">
      <dgm:prSet presAssocID="{7C870897-186C-4773-8817-2966D9075E50}" presName="imgShp" presStyleLbl="fgImgPlace1" presStyleIdx="1" presStyleCnt="2"/>
      <dgm:spPr>
        <a:blipFill>
          <a:blip xmlns:r="http://schemas.openxmlformats.org/officeDocument/2006/relationships"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4FDC79A-C74A-4021-B1BA-BF362B2880E5}" type="pres">
      <dgm:prSet presAssocID="{7C870897-186C-4773-8817-2966D9075E50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3B9314-1DBE-45A7-BD39-89FC411CD567}" srcId="{78195F7E-5E8B-44BD-BE6C-383E2C195441}" destId="{0CCD10DE-68ED-4B8C-916C-7B21BDE652F6}" srcOrd="0" destOrd="0" parTransId="{8C5F6B25-7263-4702-AE89-40AFE29C4AA6}" sibTransId="{2D754299-53BC-4EEA-84CA-D8D5031B4AFD}"/>
    <dgm:cxn modelId="{23A8EAE4-3E8C-4DFD-B19A-720C2C76BD65}" type="presOf" srcId="{0CCD10DE-68ED-4B8C-916C-7B21BDE652F6}" destId="{0791C7F0-C9EB-4D04-83E9-E159B14BFD4B}" srcOrd="0" destOrd="0" presId="urn:microsoft.com/office/officeart/2005/8/layout/vList3"/>
    <dgm:cxn modelId="{089ECFD9-3216-4BBC-B367-E2DD980D8C6C}" srcId="{78195F7E-5E8B-44BD-BE6C-383E2C195441}" destId="{7C870897-186C-4773-8817-2966D9075E50}" srcOrd="1" destOrd="0" parTransId="{F3669535-DB4B-46DC-8A09-DA65138B18B7}" sibTransId="{671C0C20-C500-4363-BBC7-7E46319FAE50}"/>
    <dgm:cxn modelId="{C5E9E46D-4E16-467F-8628-4C4F6A45B82D}" type="presOf" srcId="{7C870897-186C-4773-8817-2966D9075E50}" destId="{C4FDC79A-C74A-4021-B1BA-BF362B2880E5}" srcOrd="0" destOrd="0" presId="urn:microsoft.com/office/officeart/2005/8/layout/vList3"/>
    <dgm:cxn modelId="{D96273DA-09C4-48C3-81BE-388F522082EA}" type="presOf" srcId="{78195F7E-5E8B-44BD-BE6C-383E2C195441}" destId="{5ED4CC6B-DD9C-4F08-8D1E-2F9F36DF3F79}" srcOrd="0" destOrd="0" presId="urn:microsoft.com/office/officeart/2005/8/layout/vList3"/>
    <dgm:cxn modelId="{26D81EA2-B80B-44D5-9B41-3EDDFF2DF5C9}" type="presParOf" srcId="{5ED4CC6B-DD9C-4F08-8D1E-2F9F36DF3F79}" destId="{5141ECBF-5775-449C-9CCA-096C0165B16A}" srcOrd="0" destOrd="0" presId="urn:microsoft.com/office/officeart/2005/8/layout/vList3"/>
    <dgm:cxn modelId="{0C035AFB-8063-4B7B-85B1-C30A5AEB232D}" type="presParOf" srcId="{5141ECBF-5775-449C-9CCA-096C0165B16A}" destId="{CAC828DA-153B-468E-8F2C-5918E2931FF9}" srcOrd="0" destOrd="0" presId="urn:microsoft.com/office/officeart/2005/8/layout/vList3"/>
    <dgm:cxn modelId="{83DA72AD-0EC9-4FDA-AAC2-179606FE9AE2}" type="presParOf" srcId="{5141ECBF-5775-449C-9CCA-096C0165B16A}" destId="{0791C7F0-C9EB-4D04-83E9-E159B14BFD4B}" srcOrd="1" destOrd="0" presId="urn:microsoft.com/office/officeart/2005/8/layout/vList3"/>
    <dgm:cxn modelId="{1C317134-D639-430F-AEAD-4CBE98E055A7}" type="presParOf" srcId="{5ED4CC6B-DD9C-4F08-8D1E-2F9F36DF3F79}" destId="{6A92EE83-E38E-4C89-BABD-7E0A62AE752C}" srcOrd="1" destOrd="0" presId="urn:microsoft.com/office/officeart/2005/8/layout/vList3"/>
    <dgm:cxn modelId="{9AA1CFEA-1838-427B-BC33-41DE3635E8B3}" type="presParOf" srcId="{5ED4CC6B-DD9C-4F08-8D1E-2F9F36DF3F79}" destId="{881AE03F-DD3B-4582-9038-41F650F35396}" srcOrd="2" destOrd="0" presId="urn:microsoft.com/office/officeart/2005/8/layout/vList3"/>
    <dgm:cxn modelId="{316CD71F-7986-4916-8DC1-2BA954D2AA2E}" type="presParOf" srcId="{881AE03F-DD3B-4582-9038-41F650F35396}" destId="{DB9B6BF1-65D2-4E17-AD16-85E7F8B276DC}" srcOrd="0" destOrd="0" presId="urn:microsoft.com/office/officeart/2005/8/layout/vList3"/>
    <dgm:cxn modelId="{4313C271-6A73-46DF-B613-AD9E54B64F67}" type="presParOf" srcId="{881AE03F-DD3B-4582-9038-41F650F35396}" destId="{C4FDC79A-C74A-4021-B1BA-BF362B2880E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F82651-7C18-4EB8-9DD3-9A9B79D2E753}" type="doc">
      <dgm:prSet loTypeId="urn:diagrams.loki3.com/VaryingWidth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A05B719-3EA5-4A12-9B1B-2CCD24B4C91E}">
      <dgm:prSet phldrT="[Text]" custT="1"/>
      <dgm:spPr/>
      <dgm:t>
        <a:bodyPr/>
        <a:lstStyle/>
        <a:p>
          <a:r>
            <a:rPr lang="en-US" sz="2000" smtClean="0">
              <a:solidFill>
                <a:schemeClr val="tx1">
                  <a:lumMod val="50000"/>
                </a:schemeClr>
              </a:solidFill>
            </a:rPr>
            <a:t>Engage all sectors of institutions, employers, policy makers.</a:t>
          </a:r>
          <a:endParaRPr lang="en-US" sz="2000" dirty="0">
            <a:solidFill>
              <a:schemeClr val="tx1">
                <a:lumMod val="50000"/>
              </a:schemeClr>
            </a:solidFill>
          </a:endParaRPr>
        </a:p>
      </dgm:t>
    </dgm:pt>
    <dgm:pt modelId="{FF23633C-B183-4FFA-AECA-FB9E20C2E220}" type="parTrans" cxnId="{E54AA5A9-41E0-4B9F-9FC0-4E1BDFC9A97B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1B6D1A5B-C4D6-4CE9-B8AC-388D05DCE802}" type="sibTrans" cxnId="{E54AA5A9-41E0-4B9F-9FC0-4E1BDFC9A97B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7088F153-E54C-400E-BA4D-3B0517FB3304}">
      <dgm:prSet custT="1"/>
      <dgm:spPr/>
      <dgm:t>
        <a:bodyPr/>
        <a:lstStyle/>
        <a:p>
          <a:r>
            <a:rPr lang="en-US" sz="2000" smtClean="0">
              <a:solidFill>
                <a:schemeClr val="tx1">
                  <a:lumMod val="50000"/>
                </a:schemeClr>
              </a:solidFill>
            </a:rPr>
            <a:t>Make it scalable, sustainable, and cost effective.</a:t>
          </a:r>
          <a:endParaRPr lang="en-US" sz="2000" dirty="0">
            <a:solidFill>
              <a:schemeClr val="tx1">
                <a:lumMod val="50000"/>
              </a:schemeClr>
            </a:solidFill>
          </a:endParaRPr>
        </a:p>
      </dgm:t>
    </dgm:pt>
    <dgm:pt modelId="{FA8F97A1-76B0-44A8-884B-3868CBADDE41}" type="parTrans" cxnId="{4EE75195-FF6F-40F4-892E-C5CAE41C5237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75C18675-3143-4623-B90E-3FA025DF9BF2}" type="sibTrans" cxnId="{4EE75195-FF6F-40F4-892E-C5CAE41C5237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ED8DCF5C-FAA1-4CB4-88C2-DAF81002E46A}">
      <dgm:prSet custT="1"/>
      <dgm:spPr/>
      <dgm:t>
        <a:bodyPr/>
        <a:lstStyle/>
        <a:p>
          <a:r>
            <a:rPr lang="en-US" sz="2000" smtClean="0">
              <a:solidFill>
                <a:schemeClr val="tx1">
                  <a:lumMod val="50000"/>
                </a:schemeClr>
              </a:solidFill>
            </a:rPr>
            <a:t>Highlight local and regional efforts for returning adults.</a:t>
          </a:r>
          <a:endParaRPr lang="en-US" sz="2000" dirty="0">
            <a:solidFill>
              <a:schemeClr val="tx1">
                <a:lumMod val="50000"/>
              </a:schemeClr>
            </a:solidFill>
          </a:endParaRPr>
        </a:p>
      </dgm:t>
    </dgm:pt>
    <dgm:pt modelId="{5DF5B9A6-AD1A-443E-BEDB-4EA325716B6B}" type="parTrans" cxnId="{87CDFD43-187B-4BC8-8DE7-53CE0BD8C387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698A27F2-5826-410B-9578-FE96B8D4A850}" type="sibTrans" cxnId="{87CDFD43-187B-4BC8-8DE7-53CE0BD8C387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0185BE93-B989-4B68-984D-9F4627945871}">
      <dgm:prSet custT="1"/>
      <dgm:spPr/>
      <dgm:t>
        <a:bodyPr/>
        <a:lstStyle/>
        <a:p>
          <a:r>
            <a:rPr lang="en-US" sz="2000" smtClean="0">
              <a:solidFill>
                <a:schemeClr val="tx1">
                  <a:lumMod val="50000"/>
                </a:schemeClr>
              </a:solidFill>
            </a:rPr>
            <a:t>Consider institutions’ business and enrollment management practices.</a:t>
          </a:r>
          <a:endParaRPr lang="en-US" sz="2000" dirty="0">
            <a:solidFill>
              <a:schemeClr val="tx1">
                <a:lumMod val="50000"/>
              </a:schemeClr>
            </a:solidFill>
          </a:endParaRPr>
        </a:p>
      </dgm:t>
    </dgm:pt>
    <dgm:pt modelId="{79D9CB2C-B64D-4D5F-ACED-7F1DF247178A}" type="parTrans" cxnId="{AC3E8720-BD8C-4A34-9782-9AA8244166C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1F3BE1E2-9752-4FCF-BEE3-789F89F15BF7}" type="sibTrans" cxnId="{AC3E8720-BD8C-4A34-9782-9AA8244166C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3B65A391-9D2D-47D9-91F3-E44839BAA3A2}">
      <dgm:prSet custT="1"/>
      <dgm:spPr/>
      <dgm:t>
        <a:bodyPr/>
        <a:lstStyle/>
        <a:p>
          <a:r>
            <a:rPr lang="en-US" sz="2000" smtClean="0">
              <a:solidFill>
                <a:schemeClr val="tx1">
                  <a:lumMod val="50000"/>
                </a:schemeClr>
              </a:solidFill>
            </a:rPr>
            <a:t>Evaluate and address barriers for adult learners.</a:t>
          </a:r>
          <a:endParaRPr lang="en-US" sz="2000" dirty="0">
            <a:solidFill>
              <a:schemeClr val="tx1">
                <a:lumMod val="50000"/>
              </a:schemeClr>
            </a:solidFill>
          </a:endParaRPr>
        </a:p>
      </dgm:t>
    </dgm:pt>
    <dgm:pt modelId="{A8378F22-96F4-4F19-8D8B-4E462C65F295}" type="parTrans" cxnId="{7C8505F8-3B2D-466E-A8C6-546F864659D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A9C333AE-7A79-4BA5-BD37-564E3BDFD57F}" type="sibTrans" cxnId="{7C8505F8-3B2D-466E-A8C6-546F864659D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AD435B6C-A2E5-48AA-8E4C-8981BF5AAF17}">
      <dgm:prSet phldrT="[Text]" custT="1"/>
      <dgm:spPr/>
      <dgm:t>
        <a:bodyPr/>
        <a:lstStyle/>
        <a:p>
          <a:r>
            <a:rPr lang="en-US" sz="2000" smtClean="0">
              <a:solidFill>
                <a:schemeClr val="tx1">
                  <a:lumMod val="50000"/>
                </a:schemeClr>
              </a:solidFill>
            </a:rPr>
            <a:t>Integrate campus-based initiatives, data systems, on-line resources, and strong partnerships.</a:t>
          </a:r>
          <a:endParaRPr lang="en-US" sz="2000" dirty="0">
            <a:solidFill>
              <a:schemeClr val="tx1">
                <a:lumMod val="50000"/>
              </a:schemeClr>
            </a:solidFill>
          </a:endParaRPr>
        </a:p>
      </dgm:t>
    </dgm:pt>
    <dgm:pt modelId="{F2600A77-4288-4D2B-A055-46139699B917}" type="parTrans" cxnId="{1A1B5AB6-29BA-48DC-BB61-9E651EA63C63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C1130172-2E96-4594-A1AD-7CE7DAF0E14A}" type="sibTrans" cxnId="{1A1B5AB6-29BA-48DC-BB61-9E651EA63C63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757F8C29-F729-42B6-B073-1D00C45274E7}">
      <dgm:prSet phldrT="[Text]" custT="1"/>
      <dgm:spPr/>
      <dgm:t>
        <a:bodyPr/>
        <a:lstStyle/>
        <a:p>
          <a:r>
            <a:rPr lang="en-US" sz="2000" smtClean="0">
              <a:solidFill>
                <a:schemeClr val="tx1">
                  <a:lumMod val="50000"/>
                </a:schemeClr>
              </a:solidFill>
            </a:rPr>
            <a:t>Use an equity lens to develop student identification, outreach, services, etc.</a:t>
          </a:r>
          <a:endParaRPr lang="en-US" sz="2000" dirty="0">
            <a:solidFill>
              <a:schemeClr val="tx1">
                <a:lumMod val="50000"/>
              </a:schemeClr>
            </a:solidFill>
          </a:endParaRPr>
        </a:p>
      </dgm:t>
    </dgm:pt>
    <dgm:pt modelId="{8A285F2E-169E-4E31-863E-FF4649892440}" type="parTrans" cxnId="{9E3F78C3-809A-495B-84C2-331BA6510605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18F24DF0-F80B-43B9-80A4-5FD9DD16D3FD}" type="sibTrans" cxnId="{9E3F78C3-809A-495B-84C2-331BA6510605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3A4D0763-0EDD-4332-BFE2-EB582ADA7ED1}" type="pres">
      <dgm:prSet presAssocID="{97F82651-7C18-4EB8-9DD3-9A9B79D2E753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EB3A3632-50E5-40CB-AC3F-CFEA27F6647F}" type="pres">
      <dgm:prSet presAssocID="{AA05B719-3EA5-4A12-9B1B-2CCD24B4C91E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82A05-0F6E-43A8-B3DC-39CFF5DBE85F}" type="pres">
      <dgm:prSet presAssocID="{1B6D1A5B-C4D6-4CE9-B8AC-388D05DCE802}" presName="space" presStyleCnt="0"/>
      <dgm:spPr/>
      <dgm:t>
        <a:bodyPr/>
        <a:lstStyle/>
        <a:p>
          <a:endParaRPr lang="en-US"/>
        </a:p>
      </dgm:t>
    </dgm:pt>
    <dgm:pt modelId="{97BB9C3E-CDD3-47AB-AC32-E1820E463804}" type="pres">
      <dgm:prSet presAssocID="{AD435B6C-A2E5-48AA-8E4C-8981BF5AAF17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E89A4-1782-410A-9B66-BD47CA5AB24F}" type="pres">
      <dgm:prSet presAssocID="{C1130172-2E96-4594-A1AD-7CE7DAF0E14A}" presName="space" presStyleCnt="0"/>
      <dgm:spPr/>
      <dgm:t>
        <a:bodyPr/>
        <a:lstStyle/>
        <a:p>
          <a:endParaRPr lang="en-US"/>
        </a:p>
      </dgm:t>
    </dgm:pt>
    <dgm:pt modelId="{1E2F1403-6D7D-4144-A24B-A4CFE84AF684}" type="pres">
      <dgm:prSet presAssocID="{757F8C29-F729-42B6-B073-1D00C45274E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0A7D9-19E9-4381-8D21-B36F6A344479}" type="pres">
      <dgm:prSet presAssocID="{18F24DF0-F80B-43B9-80A4-5FD9DD16D3FD}" presName="space" presStyleCnt="0"/>
      <dgm:spPr/>
      <dgm:t>
        <a:bodyPr/>
        <a:lstStyle/>
        <a:p>
          <a:endParaRPr lang="en-US"/>
        </a:p>
      </dgm:t>
    </dgm:pt>
    <dgm:pt modelId="{397F7042-1EC4-49A9-BBE2-2F8605222A27}" type="pres">
      <dgm:prSet presAssocID="{7088F153-E54C-400E-BA4D-3B0517FB3304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0ADCA-627E-4CF1-B576-73383ADAC333}" type="pres">
      <dgm:prSet presAssocID="{75C18675-3143-4623-B90E-3FA025DF9BF2}" presName="space" presStyleCnt="0"/>
      <dgm:spPr/>
      <dgm:t>
        <a:bodyPr/>
        <a:lstStyle/>
        <a:p>
          <a:endParaRPr lang="en-US"/>
        </a:p>
      </dgm:t>
    </dgm:pt>
    <dgm:pt modelId="{EF822B3F-8E20-4BB4-ACB8-A914B7ED066B}" type="pres">
      <dgm:prSet presAssocID="{ED8DCF5C-FAA1-4CB4-88C2-DAF81002E46A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1E44E-FA19-475F-8795-CC81686FF114}" type="pres">
      <dgm:prSet presAssocID="{698A27F2-5826-410B-9578-FE96B8D4A850}" presName="space" presStyleCnt="0"/>
      <dgm:spPr/>
      <dgm:t>
        <a:bodyPr/>
        <a:lstStyle/>
        <a:p>
          <a:endParaRPr lang="en-US"/>
        </a:p>
      </dgm:t>
    </dgm:pt>
    <dgm:pt modelId="{8FB26423-BDFE-46B9-B4D1-8CF5121F75AC}" type="pres">
      <dgm:prSet presAssocID="{0185BE93-B989-4B68-984D-9F4627945871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28686-F81C-40BA-A307-21652D0314F2}" type="pres">
      <dgm:prSet presAssocID="{1F3BE1E2-9752-4FCF-BEE3-789F89F15BF7}" presName="space" presStyleCnt="0"/>
      <dgm:spPr/>
      <dgm:t>
        <a:bodyPr/>
        <a:lstStyle/>
        <a:p>
          <a:endParaRPr lang="en-US"/>
        </a:p>
      </dgm:t>
    </dgm:pt>
    <dgm:pt modelId="{FC982A0B-F95C-410C-A0ED-DBA044EA8CDE}" type="pres">
      <dgm:prSet presAssocID="{3B65A391-9D2D-47D9-91F3-E44839BAA3A2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3E8720-BD8C-4A34-9782-9AA8244166C8}" srcId="{97F82651-7C18-4EB8-9DD3-9A9B79D2E753}" destId="{0185BE93-B989-4B68-984D-9F4627945871}" srcOrd="5" destOrd="0" parTransId="{79D9CB2C-B64D-4D5F-ACED-7F1DF247178A}" sibTransId="{1F3BE1E2-9752-4FCF-BEE3-789F89F15BF7}"/>
    <dgm:cxn modelId="{F792F75B-C41D-43EA-B968-957C7DC920D8}" type="presOf" srcId="{0185BE93-B989-4B68-984D-9F4627945871}" destId="{8FB26423-BDFE-46B9-B4D1-8CF5121F75AC}" srcOrd="0" destOrd="0" presId="urn:diagrams.loki3.com/VaryingWidthList"/>
    <dgm:cxn modelId="{233598D6-A9A0-476A-A49F-1ABEFB400876}" type="presOf" srcId="{757F8C29-F729-42B6-B073-1D00C45274E7}" destId="{1E2F1403-6D7D-4144-A24B-A4CFE84AF684}" srcOrd="0" destOrd="0" presId="urn:diagrams.loki3.com/VaryingWidthList"/>
    <dgm:cxn modelId="{EA9D2BB9-DFCF-41F4-BE81-5187E958F741}" type="presOf" srcId="{AA05B719-3EA5-4A12-9B1B-2CCD24B4C91E}" destId="{EB3A3632-50E5-40CB-AC3F-CFEA27F6647F}" srcOrd="0" destOrd="0" presId="urn:diagrams.loki3.com/VaryingWidthList"/>
    <dgm:cxn modelId="{4F785EBA-877C-4FB4-A856-B505556C4FD0}" type="presOf" srcId="{ED8DCF5C-FAA1-4CB4-88C2-DAF81002E46A}" destId="{EF822B3F-8E20-4BB4-ACB8-A914B7ED066B}" srcOrd="0" destOrd="0" presId="urn:diagrams.loki3.com/VaryingWidthList"/>
    <dgm:cxn modelId="{9E3F78C3-809A-495B-84C2-331BA6510605}" srcId="{97F82651-7C18-4EB8-9DD3-9A9B79D2E753}" destId="{757F8C29-F729-42B6-B073-1D00C45274E7}" srcOrd="2" destOrd="0" parTransId="{8A285F2E-169E-4E31-863E-FF4649892440}" sibTransId="{18F24DF0-F80B-43B9-80A4-5FD9DD16D3FD}"/>
    <dgm:cxn modelId="{E54AA5A9-41E0-4B9F-9FC0-4E1BDFC9A97B}" srcId="{97F82651-7C18-4EB8-9DD3-9A9B79D2E753}" destId="{AA05B719-3EA5-4A12-9B1B-2CCD24B4C91E}" srcOrd="0" destOrd="0" parTransId="{FF23633C-B183-4FFA-AECA-FB9E20C2E220}" sibTransId="{1B6D1A5B-C4D6-4CE9-B8AC-388D05DCE802}"/>
    <dgm:cxn modelId="{4EE75195-FF6F-40F4-892E-C5CAE41C5237}" srcId="{97F82651-7C18-4EB8-9DD3-9A9B79D2E753}" destId="{7088F153-E54C-400E-BA4D-3B0517FB3304}" srcOrd="3" destOrd="0" parTransId="{FA8F97A1-76B0-44A8-884B-3868CBADDE41}" sibTransId="{75C18675-3143-4623-B90E-3FA025DF9BF2}"/>
    <dgm:cxn modelId="{1A1B5AB6-29BA-48DC-BB61-9E651EA63C63}" srcId="{97F82651-7C18-4EB8-9DD3-9A9B79D2E753}" destId="{AD435B6C-A2E5-48AA-8E4C-8981BF5AAF17}" srcOrd="1" destOrd="0" parTransId="{F2600A77-4288-4D2B-A055-46139699B917}" sibTransId="{C1130172-2E96-4594-A1AD-7CE7DAF0E14A}"/>
    <dgm:cxn modelId="{626CEA78-7601-4E5A-B7B6-C58BA18F3C5A}" type="presOf" srcId="{97F82651-7C18-4EB8-9DD3-9A9B79D2E753}" destId="{3A4D0763-0EDD-4332-BFE2-EB582ADA7ED1}" srcOrd="0" destOrd="0" presId="urn:diagrams.loki3.com/VaryingWidthList"/>
    <dgm:cxn modelId="{87CDFD43-187B-4BC8-8DE7-53CE0BD8C387}" srcId="{97F82651-7C18-4EB8-9DD3-9A9B79D2E753}" destId="{ED8DCF5C-FAA1-4CB4-88C2-DAF81002E46A}" srcOrd="4" destOrd="0" parTransId="{5DF5B9A6-AD1A-443E-BEDB-4EA325716B6B}" sibTransId="{698A27F2-5826-410B-9578-FE96B8D4A850}"/>
    <dgm:cxn modelId="{7C8505F8-3B2D-466E-A8C6-546F864659D8}" srcId="{97F82651-7C18-4EB8-9DD3-9A9B79D2E753}" destId="{3B65A391-9D2D-47D9-91F3-E44839BAA3A2}" srcOrd="6" destOrd="0" parTransId="{A8378F22-96F4-4F19-8D8B-4E462C65F295}" sibTransId="{A9C333AE-7A79-4BA5-BD37-564E3BDFD57F}"/>
    <dgm:cxn modelId="{5E3794B0-A3CD-4072-8326-D21C2EB6BDE8}" type="presOf" srcId="{3B65A391-9D2D-47D9-91F3-E44839BAA3A2}" destId="{FC982A0B-F95C-410C-A0ED-DBA044EA8CDE}" srcOrd="0" destOrd="0" presId="urn:diagrams.loki3.com/VaryingWidthList"/>
    <dgm:cxn modelId="{5054DB2F-5236-439F-AB33-EE4B16A5A6FF}" type="presOf" srcId="{7088F153-E54C-400E-BA4D-3B0517FB3304}" destId="{397F7042-1EC4-49A9-BBE2-2F8605222A27}" srcOrd="0" destOrd="0" presId="urn:diagrams.loki3.com/VaryingWidthList"/>
    <dgm:cxn modelId="{11337BD7-C009-444C-A94E-8FAF41920818}" type="presOf" srcId="{AD435B6C-A2E5-48AA-8E4C-8981BF5AAF17}" destId="{97BB9C3E-CDD3-47AB-AC32-E1820E463804}" srcOrd="0" destOrd="0" presId="urn:diagrams.loki3.com/VaryingWidthList"/>
    <dgm:cxn modelId="{282D37EE-2739-47FC-A587-3562A1D49557}" type="presParOf" srcId="{3A4D0763-0EDD-4332-BFE2-EB582ADA7ED1}" destId="{EB3A3632-50E5-40CB-AC3F-CFEA27F6647F}" srcOrd="0" destOrd="0" presId="urn:diagrams.loki3.com/VaryingWidthList"/>
    <dgm:cxn modelId="{65D7E254-83BD-4E41-9E01-56447AA12F3B}" type="presParOf" srcId="{3A4D0763-0EDD-4332-BFE2-EB582ADA7ED1}" destId="{46C82A05-0F6E-43A8-B3DC-39CFF5DBE85F}" srcOrd="1" destOrd="0" presId="urn:diagrams.loki3.com/VaryingWidthList"/>
    <dgm:cxn modelId="{118DB003-2F35-4153-AE9F-B22518862949}" type="presParOf" srcId="{3A4D0763-0EDD-4332-BFE2-EB582ADA7ED1}" destId="{97BB9C3E-CDD3-47AB-AC32-E1820E463804}" srcOrd="2" destOrd="0" presId="urn:diagrams.loki3.com/VaryingWidthList"/>
    <dgm:cxn modelId="{06ABED3F-B3FC-441F-89F5-1E236E74DA29}" type="presParOf" srcId="{3A4D0763-0EDD-4332-BFE2-EB582ADA7ED1}" destId="{856E89A4-1782-410A-9B66-BD47CA5AB24F}" srcOrd="3" destOrd="0" presId="urn:diagrams.loki3.com/VaryingWidthList"/>
    <dgm:cxn modelId="{B1CA85A8-DEFA-40DA-9DFE-8C75B4523B9A}" type="presParOf" srcId="{3A4D0763-0EDD-4332-BFE2-EB582ADA7ED1}" destId="{1E2F1403-6D7D-4144-A24B-A4CFE84AF684}" srcOrd="4" destOrd="0" presId="urn:diagrams.loki3.com/VaryingWidthList"/>
    <dgm:cxn modelId="{F948BD85-2AD3-4502-A506-D5D2C2872CE3}" type="presParOf" srcId="{3A4D0763-0EDD-4332-BFE2-EB582ADA7ED1}" destId="{AC50A7D9-19E9-4381-8D21-B36F6A344479}" srcOrd="5" destOrd="0" presId="urn:diagrams.loki3.com/VaryingWidthList"/>
    <dgm:cxn modelId="{83A424BD-8BBF-4A0A-8B44-5FC999A9FE2E}" type="presParOf" srcId="{3A4D0763-0EDD-4332-BFE2-EB582ADA7ED1}" destId="{397F7042-1EC4-49A9-BBE2-2F8605222A27}" srcOrd="6" destOrd="0" presId="urn:diagrams.loki3.com/VaryingWidthList"/>
    <dgm:cxn modelId="{EAE53561-9227-4EBA-A19C-446FF64F3E43}" type="presParOf" srcId="{3A4D0763-0EDD-4332-BFE2-EB582ADA7ED1}" destId="{0680ADCA-627E-4CF1-B576-73383ADAC333}" srcOrd="7" destOrd="0" presId="urn:diagrams.loki3.com/VaryingWidthList"/>
    <dgm:cxn modelId="{DA25E25E-27DE-41A6-8396-AD20A2FBE039}" type="presParOf" srcId="{3A4D0763-0EDD-4332-BFE2-EB582ADA7ED1}" destId="{EF822B3F-8E20-4BB4-ACB8-A914B7ED066B}" srcOrd="8" destOrd="0" presId="urn:diagrams.loki3.com/VaryingWidthList"/>
    <dgm:cxn modelId="{32D525DA-25CD-4278-B2BC-E4029D3E9821}" type="presParOf" srcId="{3A4D0763-0EDD-4332-BFE2-EB582ADA7ED1}" destId="{10A1E44E-FA19-475F-8795-CC81686FF114}" srcOrd="9" destOrd="0" presId="urn:diagrams.loki3.com/VaryingWidthList"/>
    <dgm:cxn modelId="{E62108F0-C45F-458C-B801-D3058D47BD3E}" type="presParOf" srcId="{3A4D0763-0EDD-4332-BFE2-EB582ADA7ED1}" destId="{8FB26423-BDFE-46B9-B4D1-8CF5121F75AC}" srcOrd="10" destOrd="0" presId="urn:diagrams.loki3.com/VaryingWidthList"/>
    <dgm:cxn modelId="{37BCD3BA-F499-49CB-BDAC-CF05C4D81A28}" type="presParOf" srcId="{3A4D0763-0EDD-4332-BFE2-EB582ADA7ED1}" destId="{BF028686-F81C-40BA-A307-21652D0314F2}" srcOrd="11" destOrd="0" presId="urn:diagrams.loki3.com/VaryingWidthList"/>
    <dgm:cxn modelId="{21D65A35-B40E-477C-842F-8396CE8BB407}" type="presParOf" srcId="{3A4D0763-0EDD-4332-BFE2-EB582ADA7ED1}" destId="{FC982A0B-F95C-410C-A0ED-DBA044EA8CDE}" srcOrd="1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AD37EA-97B2-45B4-AFC0-2AE50E18F551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0A272B-13E7-4114-858D-101221FD5530}">
      <dgm:prSet phldrT="[Text]" custT="1"/>
      <dgm:spPr/>
      <dgm:t>
        <a:bodyPr/>
        <a:lstStyle/>
        <a:p>
          <a:r>
            <a:rPr lang="en-US" sz="1400" b="0" dirty="0" smtClean="0"/>
            <a:t>Communication</a:t>
          </a:r>
          <a:endParaRPr lang="en-US" sz="1400" b="0" dirty="0"/>
        </a:p>
      </dgm:t>
    </dgm:pt>
    <dgm:pt modelId="{8D0EBA16-6471-4481-B108-CD0038874FB5}" type="parTrans" cxnId="{FCEA7A9C-1469-4FAB-A6EF-08100FD07A60}">
      <dgm:prSet/>
      <dgm:spPr/>
      <dgm:t>
        <a:bodyPr/>
        <a:lstStyle/>
        <a:p>
          <a:endParaRPr lang="en-US" sz="1200"/>
        </a:p>
      </dgm:t>
    </dgm:pt>
    <dgm:pt modelId="{36F236AB-A5E2-4347-A2C5-AD89FCCE28CE}" type="sibTrans" cxnId="{FCEA7A9C-1469-4FAB-A6EF-08100FD07A60}">
      <dgm:prSet/>
      <dgm:spPr/>
      <dgm:t>
        <a:bodyPr/>
        <a:lstStyle/>
        <a:p>
          <a:endParaRPr lang="en-US" sz="1200"/>
        </a:p>
      </dgm:t>
    </dgm:pt>
    <dgm:pt modelId="{EC66DB0C-ED58-47C2-AB51-21BAFE194E08}">
      <dgm:prSet phldrT="[Text]" custT="1"/>
      <dgm:spPr/>
      <dgm:t>
        <a:bodyPr/>
        <a:lstStyle/>
        <a:p>
          <a:r>
            <a:rPr lang="en-US" sz="1600" dirty="0" smtClean="0"/>
            <a:t>Student identification</a:t>
          </a:r>
          <a:endParaRPr lang="en-US" sz="1600" dirty="0"/>
        </a:p>
      </dgm:t>
    </dgm:pt>
    <dgm:pt modelId="{D4A86F5F-0E46-4652-94C7-C047F925CEA7}" type="parTrans" cxnId="{383FF31C-0557-4AFE-8F72-E34488121292}">
      <dgm:prSet/>
      <dgm:spPr/>
      <dgm:t>
        <a:bodyPr/>
        <a:lstStyle/>
        <a:p>
          <a:endParaRPr lang="en-US" sz="1200"/>
        </a:p>
      </dgm:t>
    </dgm:pt>
    <dgm:pt modelId="{F87C1697-BA81-4108-A27C-D5440D17E1AB}" type="sibTrans" cxnId="{383FF31C-0557-4AFE-8F72-E34488121292}">
      <dgm:prSet/>
      <dgm:spPr/>
      <dgm:t>
        <a:bodyPr/>
        <a:lstStyle/>
        <a:p>
          <a:endParaRPr lang="en-US" sz="1200"/>
        </a:p>
      </dgm:t>
    </dgm:pt>
    <dgm:pt modelId="{E6020616-ECE2-459A-9AE8-80AA6604030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 smtClean="0"/>
            <a:t>Cost</a:t>
          </a:r>
          <a:endParaRPr lang="en-US" sz="1800" dirty="0"/>
        </a:p>
      </dgm:t>
    </dgm:pt>
    <dgm:pt modelId="{07A0D6A2-ECD1-4D8B-B513-7FDCD8AACFF6}" type="parTrans" cxnId="{EDD625CD-7DFF-409A-9DEE-B5870B45F643}">
      <dgm:prSet/>
      <dgm:spPr/>
      <dgm:t>
        <a:bodyPr/>
        <a:lstStyle/>
        <a:p>
          <a:endParaRPr lang="en-US" sz="1200"/>
        </a:p>
      </dgm:t>
    </dgm:pt>
    <dgm:pt modelId="{E25D9545-5968-43B6-861C-CE953EC12314}" type="sibTrans" cxnId="{EDD625CD-7DFF-409A-9DEE-B5870B45F643}">
      <dgm:prSet/>
      <dgm:spPr/>
      <dgm:t>
        <a:bodyPr/>
        <a:lstStyle/>
        <a:p>
          <a:endParaRPr lang="en-US" sz="1200"/>
        </a:p>
      </dgm:t>
    </dgm:pt>
    <dgm:pt modelId="{4ECD60B6-49B3-43D6-81FD-3B1FFC21B960}">
      <dgm:prSet phldrT="[Text]" custT="1"/>
      <dgm:spPr/>
      <dgm:t>
        <a:bodyPr/>
        <a:lstStyle/>
        <a:p>
          <a:r>
            <a:rPr lang="en-US" sz="1600" dirty="0" err="1" smtClean="0"/>
            <a:t>Microgrant</a:t>
          </a:r>
          <a:endParaRPr lang="en-US" sz="1600" dirty="0"/>
        </a:p>
      </dgm:t>
    </dgm:pt>
    <dgm:pt modelId="{6DECC183-023B-4C22-8F2C-BC9AAA789AA9}" type="parTrans" cxnId="{2505944C-713E-4115-A164-A71D2CC7B4CB}">
      <dgm:prSet/>
      <dgm:spPr/>
      <dgm:t>
        <a:bodyPr/>
        <a:lstStyle/>
        <a:p>
          <a:endParaRPr lang="en-US" sz="1200"/>
        </a:p>
      </dgm:t>
    </dgm:pt>
    <dgm:pt modelId="{F3F68414-8200-45D4-A8E6-9FE480E9CD04}" type="sibTrans" cxnId="{2505944C-713E-4115-A164-A71D2CC7B4CB}">
      <dgm:prSet/>
      <dgm:spPr/>
      <dgm:t>
        <a:bodyPr/>
        <a:lstStyle/>
        <a:p>
          <a:endParaRPr lang="en-US" sz="1200"/>
        </a:p>
      </dgm:t>
    </dgm:pt>
    <dgm:pt modelId="{700EEAB7-F435-486F-BB5C-C1469F0AF3D3}">
      <dgm:prSet phldrT="[Text]" custT="1"/>
      <dgm:spPr/>
      <dgm:t>
        <a:bodyPr/>
        <a:lstStyle/>
        <a:p>
          <a:r>
            <a:rPr lang="en-US" sz="1600" dirty="0" smtClean="0"/>
            <a:t>Financial aid messages</a:t>
          </a:r>
          <a:endParaRPr lang="en-US" sz="1600" dirty="0"/>
        </a:p>
      </dgm:t>
    </dgm:pt>
    <dgm:pt modelId="{8520B464-412C-4A95-9B16-16788CAA0C8C}" type="parTrans" cxnId="{95EF28AA-6EEF-4027-8B19-DF12979D2F64}">
      <dgm:prSet/>
      <dgm:spPr/>
      <dgm:t>
        <a:bodyPr/>
        <a:lstStyle/>
        <a:p>
          <a:endParaRPr lang="en-US" sz="1200"/>
        </a:p>
      </dgm:t>
    </dgm:pt>
    <dgm:pt modelId="{D6AFF440-C2C1-49DD-9D38-3D0550794D8D}" type="sibTrans" cxnId="{95EF28AA-6EEF-4027-8B19-DF12979D2F64}">
      <dgm:prSet/>
      <dgm:spPr/>
      <dgm:t>
        <a:bodyPr/>
        <a:lstStyle/>
        <a:p>
          <a:endParaRPr lang="en-US" sz="1200"/>
        </a:p>
      </dgm:t>
    </dgm:pt>
    <dgm:pt modelId="{45ED4BF2-826D-4BFC-9D78-B1D0277B2C5C}">
      <dgm:prSet phldrT="[Text]" custT="1"/>
      <dgm:spPr/>
      <dgm:t>
        <a:bodyPr/>
        <a:lstStyle/>
        <a:p>
          <a:r>
            <a:rPr lang="en-US" sz="1800" dirty="0" smtClean="0"/>
            <a:t>Completion</a:t>
          </a:r>
          <a:endParaRPr lang="en-US" sz="1800" dirty="0"/>
        </a:p>
      </dgm:t>
    </dgm:pt>
    <dgm:pt modelId="{A2CAE505-58A1-4168-9CDD-7E35DD364805}" type="parTrans" cxnId="{B0D0A9FB-D2FF-4320-982B-B6FE6486977D}">
      <dgm:prSet/>
      <dgm:spPr/>
      <dgm:t>
        <a:bodyPr/>
        <a:lstStyle/>
        <a:p>
          <a:endParaRPr lang="en-US" sz="1200"/>
        </a:p>
      </dgm:t>
    </dgm:pt>
    <dgm:pt modelId="{A99C5EF7-3C06-48B8-A1E9-236A96044059}" type="sibTrans" cxnId="{B0D0A9FB-D2FF-4320-982B-B6FE6486977D}">
      <dgm:prSet/>
      <dgm:spPr/>
      <dgm:t>
        <a:bodyPr/>
        <a:lstStyle/>
        <a:p>
          <a:endParaRPr lang="en-US" sz="1200"/>
        </a:p>
      </dgm:t>
    </dgm:pt>
    <dgm:pt modelId="{CCCA5A58-CA44-40A1-8A4F-D5DF9A8CCE57}">
      <dgm:prSet phldrT="[Text]" custT="1"/>
      <dgm:spPr/>
      <dgm:t>
        <a:bodyPr/>
        <a:lstStyle/>
        <a:p>
          <a:r>
            <a:rPr lang="en-US" sz="1600" dirty="0" smtClean="0"/>
            <a:t>Enrollment navigation</a:t>
          </a:r>
          <a:endParaRPr lang="en-US" sz="1600" dirty="0"/>
        </a:p>
      </dgm:t>
    </dgm:pt>
    <dgm:pt modelId="{4675899E-B109-49F2-A530-6ADB15696FD6}" type="parTrans" cxnId="{332F5224-8931-44E6-8BAE-69C35D703445}">
      <dgm:prSet/>
      <dgm:spPr/>
      <dgm:t>
        <a:bodyPr/>
        <a:lstStyle/>
        <a:p>
          <a:endParaRPr lang="en-US" sz="1200"/>
        </a:p>
      </dgm:t>
    </dgm:pt>
    <dgm:pt modelId="{D784D3B3-FA1C-4FA2-94F0-BA4D1CF63D6B}" type="sibTrans" cxnId="{332F5224-8931-44E6-8BAE-69C35D703445}">
      <dgm:prSet/>
      <dgm:spPr/>
      <dgm:t>
        <a:bodyPr/>
        <a:lstStyle/>
        <a:p>
          <a:endParaRPr lang="en-US" sz="1200"/>
        </a:p>
      </dgm:t>
    </dgm:pt>
    <dgm:pt modelId="{6D3661A0-ECED-422F-BA25-C3980C6621B6}">
      <dgm:prSet phldrT="[Text]" custT="1"/>
      <dgm:spPr/>
      <dgm:t>
        <a:bodyPr/>
        <a:lstStyle/>
        <a:p>
          <a:r>
            <a:rPr lang="en-US" sz="1600" dirty="0" smtClean="0"/>
            <a:t>Employer &amp; regional partners</a:t>
          </a:r>
          <a:endParaRPr lang="en-US" sz="1600" dirty="0"/>
        </a:p>
      </dgm:t>
    </dgm:pt>
    <dgm:pt modelId="{C0515DC2-22F1-4C99-B3A7-78DCD33198D5}" type="parTrans" cxnId="{84C13D4B-C98C-4504-BE80-617EE3F20A60}">
      <dgm:prSet/>
      <dgm:spPr/>
      <dgm:t>
        <a:bodyPr/>
        <a:lstStyle/>
        <a:p>
          <a:endParaRPr lang="en-US" sz="1200"/>
        </a:p>
      </dgm:t>
    </dgm:pt>
    <dgm:pt modelId="{A05A0030-9F14-4457-83C1-F110BE634E3D}" type="sibTrans" cxnId="{84C13D4B-C98C-4504-BE80-617EE3F20A60}">
      <dgm:prSet/>
      <dgm:spPr/>
      <dgm:t>
        <a:bodyPr/>
        <a:lstStyle/>
        <a:p>
          <a:endParaRPr lang="en-US" sz="1200"/>
        </a:p>
      </dgm:t>
    </dgm:pt>
    <dgm:pt modelId="{5F94DBFC-333C-4022-96C0-89724D4AB27D}">
      <dgm:prSet phldrT="[Text]" custT="1"/>
      <dgm:spPr/>
      <dgm:t>
        <a:bodyPr/>
        <a:lstStyle/>
        <a:p>
          <a:r>
            <a:rPr lang="en-US" sz="1600" dirty="0" smtClean="0"/>
            <a:t>Outreach</a:t>
          </a:r>
          <a:endParaRPr lang="en-US" sz="1600" dirty="0"/>
        </a:p>
      </dgm:t>
    </dgm:pt>
    <dgm:pt modelId="{40389292-E506-4F4D-BD41-0CDEF4CC2C6C}" type="parTrans" cxnId="{1ADAA5C7-ABF2-48F3-929F-F72DF8DAF926}">
      <dgm:prSet/>
      <dgm:spPr/>
      <dgm:t>
        <a:bodyPr/>
        <a:lstStyle/>
        <a:p>
          <a:endParaRPr lang="en-US" sz="1200"/>
        </a:p>
      </dgm:t>
    </dgm:pt>
    <dgm:pt modelId="{3E7C12F9-19EF-476D-B16B-3F72FE329D34}" type="sibTrans" cxnId="{1ADAA5C7-ABF2-48F3-929F-F72DF8DAF926}">
      <dgm:prSet/>
      <dgm:spPr/>
      <dgm:t>
        <a:bodyPr/>
        <a:lstStyle/>
        <a:p>
          <a:endParaRPr lang="en-US" sz="1200"/>
        </a:p>
      </dgm:t>
    </dgm:pt>
    <dgm:pt modelId="{8E49BFF9-71E0-4662-91E3-F21C300FBA47}">
      <dgm:prSet phldrT="[Text]" custT="1"/>
      <dgm:spPr/>
      <dgm:t>
        <a:bodyPr/>
        <a:lstStyle/>
        <a:p>
          <a:r>
            <a:rPr lang="en-US" sz="1600" dirty="0" smtClean="0"/>
            <a:t>Child care</a:t>
          </a:r>
          <a:endParaRPr lang="en-US" sz="1600" dirty="0"/>
        </a:p>
      </dgm:t>
    </dgm:pt>
    <dgm:pt modelId="{3258E1B7-AE4B-415D-A6E9-99D832C03197}" type="parTrans" cxnId="{CE65694B-D734-4FC4-B4CA-08A048A7A3D1}">
      <dgm:prSet/>
      <dgm:spPr/>
      <dgm:t>
        <a:bodyPr/>
        <a:lstStyle/>
        <a:p>
          <a:endParaRPr lang="en-US" sz="1200"/>
        </a:p>
      </dgm:t>
    </dgm:pt>
    <dgm:pt modelId="{A9F225A3-EEFF-480B-8063-920487393C03}" type="sibTrans" cxnId="{CE65694B-D734-4FC4-B4CA-08A048A7A3D1}">
      <dgm:prSet/>
      <dgm:spPr/>
      <dgm:t>
        <a:bodyPr/>
        <a:lstStyle/>
        <a:p>
          <a:endParaRPr lang="en-US" sz="1200"/>
        </a:p>
      </dgm:t>
    </dgm:pt>
    <dgm:pt modelId="{0D32E4A3-6330-48B1-9007-CFE408F9B70C}">
      <dgm:prSet phldrT="[Text]" custT="1"/>
      <dgm:spPr/>
      <dgm:t>
        <a:bodyPr/>
        <a:lstStyle/>
        <a:p>
          <a:endParaRPr lang="en-US" sz="1600" dirty="0"/>
        </a:p>
      </dgm:t>
    </dgm:pt>
    <dgm:pt modelId="{5E8BBA50-7F6D-4FAE-BA26-6DF892EA4830}" type="parTrans" cxnId="{3497CEB9-DC98-4B7B-BBDD-CB11ECF6B33B}">
      <dgm:prSet/>
      <dgm:spPr/>
      <dgm:t>
        <a:bodyPr/>
        <a:lstStyle/>
        <a:p>
          <a:endParaRPr lang="en-US" sz="1200"/>
        </a:p>
      </dgm:t>
    </dgm:pt>
    <dgm:pt modelId="{792E5B3C-D215-4A3A-81CA-1B98294C4675}" type="sibTrans" cxnId="{3497CEB9-DC98-4B7B-BBDD-CB11ECF6B33B}">
      <dgm:prSet/>
      <dgm:spPr/>
      <dgm:t>
        <a:bodyPr/>
        <a:lstStyle/>
        <a:p>
          <a:endParaRPr lang="en-US" sz="1200"/>
        </a:p>
      </dgm:t>
    </dgm:pt>
    <dgm:pt modelId="{6C50CFBE-CC3A-4658-9872-8EE93E23F481}">
      <dgm:prSet phldrT="[Text]" custT="1"/>
      <dgm:spPr/>
      <dgm:t>
        <a:bodyPr/>
        <a:lstStyle/>
        <a:p>
          <a:r>
            <a:rPr lang="en-US" sz="1600" dirty="0" smtClean="0"/>
            <a:t>Student support</a:t>
          </a:r>
          <a:endParaRPr lang="en-US" sz="1600" dirty="0"/>
        </a:p>
      </dgm:t>
    </dgm:pt>
    <dgm:pt modelId="{A57F7132-2D2B-4CE4-ACF5-6027B2CAC394}" type="parTrans" cxnId="{9D17B38E-EB92-4E1F-BDEE-505E99A419F6}">
      <dgm:prSet/>
      <dgm:spPr/>
      <dgm:t>
        <a:bodyPr/>
        <a:lstStyle/>
        <a:p>
          <a:endParaRPr lang="en-US" sz="1200"/>
        </a:p>
      </dgm:t>
    </dgm:pt>
    <dgm:pt modelId="{A2929BC5-5CE3-4952-BEB8-BFAE1161107B}" type="sibTrans" cxnId="{9D17B38E-EB92-4E1F-BDEE-505E99A419F6}">
      <dgm:prSet/>
      <dgm:spPr/>
      <dgm:t>
        <a:bodyPr/>
        <a:lstStyle/>
        <a:p>
          <a:endParaRPr lang="en-US" sz="1200"/>
        </a:p>
      </dgm:t>
    </dgm:pt>
    <dgm:pt modelId="{377D1810-706C-4660-B084-4CD57F3FA000}">
      <dgm:prSet phldrT="[Text]" custT="1"/>
      <dgm:spPr/>
      <dgm:t>
        <a:bodyPr/>
        <a:lstStyle/>
        <a:p>
          <a:r>
            <a:rPr lang="en-US" sz="1600" dirty="0" smtClean="0"/>
            <a:t>Program &amp; career match (portal)</a:t>
          </a:r>
          <a:endParaRPr lang="en-US" sz="1600" dirty="0"/>
        </a:p>
      </dgm:t>
    </dgm:pt>
    <dgm:pt modelId="{32E3B745-3862-40F4-9A18-CEC20D856346}" type="parTrans" cxnId="{43656B79-C79F-4F62-9F0B-8A5764CB6629}">
      <dgm:prSet/>
      <dgm:spPr/>
      <dgm:t>
        <a:bodyPr/>
        <a:lstStyle/>
        <a:p>
          <a:endParaRPr lang="en-US" sz="1200"/>
        </a:p>
      </dgm:t>
    </dgm:pt>
    <dgm:pt modelId="{6FB03CBE-7096-4C7C-B85D-A00691D66FED}" type="sibTrans" cxnId="{43656B79-C79F-4F62-9F0B-8A5764CB6629}">
      <dgm:prSet/>
      <dgm:spPr/>
      <dgm:t>
        <a:bodyPr/>
        <a:lstStyle/>
        <a:p>
          <a:endParaRPr lang="en-US" sz="1200"/>
        </a:p>
      </dgm:t>
    </dgm:pt>
    <dgm:pt modelId="{FE13E497-AE47-4148-B0E4-2B479C2AB7BA}">
      <dgm:prSet phldrT="[Text]" custT="1"/>
      <dgm:spPr/>
      <dgm:t>
        <a:bodyPr/>
        <a:lstStyle/>
        <a:p>
          <a:r>
            <a:rPr lang="en-US" sz="1600" dirty="0" smtClean="0"/>
            <a:t>Coordination of benefits</a:t>
          </a:r>
          <a:endParaRPr lang="en-US" sz="1600" dirty="0"/>
        </a:p>
      </dgm:t>
    </dgm:pt>
    <dgm:pt modelId="{81DEEDCC-EB0C-4DC5-A597-67CA6CA13F83}" type="parTrans" cxnId="{3AB998D0-CCAE-4FF8-84D1-C3E38E0427CB}">
      <dgm:prSet/>
      <dgm:spPr/>
      <dgm:t>
        <a:bodyPr/>
        <a:lstStyle/>
        <a:p>
          <a:endParaRPr lang="en-US"/>
        </a:p>
      </dgm:t>
    </dgm:pt>
    <dgm:pt modelId="{5EF52107-7031-4345-BCF1-8B53852B4DA0}" type="sibTrans" cxnId="{3AB998D0-CCAE-4FF8-84D1-C3E38E0427CB}">
      <dgm:prSet/>
      <dgm:spPr/>
      <dgm:t>
        <a:bodyPr/>
        <a:lstStyle/>
        <a:p>
          <a:endParaRPr lang="en-US"/>
        </a:p>
      </dgm:t>
    </dgm:pt>
    <dgm:pt modelId="{5BBB5C01-842D-45A0-A6B2-7CCC9853FF59}" type="pres">
      <dgm:prSet presAssocID="{67AD37EA-97B2-45B4-AFC0-2AE50E18F55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922A6D-EEE5-42CC-9BBF-D780E6607ACA}" type="pres">
      <dgm:prSet presAssocID="{67AD37EA-97B2-45B4-AFC0-2AE50E18F551}" presName="cycle" presStyleCnt="0"/>
      <dgm:spPr/>
      <dgm:t>
        <a:bodyPr/>
        <a:lstStyle/>
        <a:p>
          <a:endParaRPr lang="en-US"/>
        </a:p>
      </dgm:t>
    </dgm:pt>
    <dgm:pt modelId="{71B40B4C-F760-4C53-8124-F9D36B3054A5}" type="pres">
      <dgm:prSet presAssocID="{67AD37EA-97B2-45B4-AFC0-2AE50E18F551}" presName="centerShape" presStyleCnt="0"/>
      <dgm:spPr/>
      <dgm:t>
        <a:bodyPr/>
        <a:lstStyle/>
        <a:p>
          <a:endParaRPr lang="en-US"/>
        </a:p>
      </dgm:t>
    </dgm:pt>
    <dgm:pt modelId="{63B987C0-4B24-46FC-9792-5F0D4F2C1C8D}" type="pres">
      <dgm:prSet presAssocID="{67AD37EA-97B2-45B4-AFC0-2AE50E18F551}" presName="connSite" presStyleLbl="node1" presStyleIdx="0" presStyleCnt="4"/>
      <dgm:spPr/>
      <dgm:t>
        <a:bodyPr/>
        <a:lstStyle/>
        <a:p>
          <a:endParaRPr lang="en-US"/>
        </a:p>
      </dgm:t>
    </dgm:pt>
    <dgm:pt modelId="{75189091-9672-489C-843A-80CA8605D088}" type="pres">
      <dgm:prSet presAssocID="{67AD37EA-97B2-45B4-AFC0-2AE50E18F551}" presName="visible" presStyleLbl="node1" presStyleIdx="0" presStyleCnt="4" custLinFactNeighborX="-8398" custLinFactNeighborY="-134"/>
      <dgm:spPr/>
      <dgm:t>
        <a:bodyPr/>
        <a:lstStyle/>
        <a:p>
          <a:endParaRPr lang="en-US"/>
        </a:p>
      </dgm:t>
    </dgm:pt>
    <dgm:pt modelId="{36DA37EC-DE3D-487B-8E09-C3EF4859901B}" type="pres">
      <dgm:prSet presAssocID="{8D0EBA16-6471-4481-B108-CD0038874FB5}" presName="Name25" presStyleLbl="parChTrans1D1" presStyleIdx="0" presStyleCnt="3"/>
      <dgm:spPr/>
      <dgm:t>
        <a:bodyPr/>
        <a:lstStyle/>
        <a:p>
          <a:endParaRPr lang="en-US"/>
        </a:p>
      </dgm:t>
    </dgm:pt>
    <dgm:pt modelId="{B1D37B9F-3873-45E3-8C35-503B1285832B}" type="pres">
      <dgm:prSet presAssocID="{0B0A272B-13E7-4114-858D-101221FD5530}" presName="node" presStyleCnt="0"/>
      <dgm:spPr/>
      <dgm:t>
        <a:bodyPr/>
        <a:lstStyle/>
        <a:p>
          <a:endParaRPr lang="en-US"/>
        </a:p>
      </dgm:t>
    </dgm:pt>
    <dgm:pt modelId="{99552900-79FB-49DB-9BE4-6D49F20CAD3A}" type="pres">
      <dgm:prSet presAssocID="{0B0A272B-13E7-4114-858D-101221FD5530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29FC1-3A84-4D3D-9C33-33D37FC39BF6}" type="pres">
      <dgm:prSet presAssocID="{0B0A272B-13E7-4114-858D-101221FD553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62AC1-1CED-4584-92EE-5FA8310C2E45}" type="pres">
      <dgm:prSet presAssocID="{07A0D6A2-ECD1-4D8B-B513-7FDCD8AACFF6}" presName="Name25" presStyleLbl="parChTrans1D1" presStyleIdx="1" presStyleCnt="3"/>
      <dgm:spPr/>
      <dgm:t>
        <a:bodyPr/>
        <a:lstStyle/>
        <a:p>
          <a:endParaRPr lang="en-US"/>
        </a:p>
      </dgm:t>
    </dgm:pt>
    <dgm:pt modelId="{6194693B-C7D1-43D9-9B8A-4FB3F16BDFEF}" type="pres">
      <dgm:prSet presAssocID="{E6020616-ECE2-459A-9AE8-80AA66040301}" presName="node" presStyleCnt="0"/>
      <dgm:spPr/>
      <dgm:t>
        <a:bodyPr/>
        <a:lstStyle/>
        <a:p>
          <a:endParaRPr lang="en-US"/>
        </a:p>
      </dgm:t>
    </dgm:pt>
    <dgm:pt modelId="{75D60D11-A9BB-49D3-AC3B-305042918BA3}" type="pres">
      <dgm:prSet presAssocID="{E6020616-ECE2-459A-9AE8-80AA66040301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078B0-CB3D-4AA6-BC30-944BE7DE6DDB}" type="pres">
      <dgm:prSet presAssocID="{E6020616-ECE2-459A-9AE8-80AA66040301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E85B2-5983-4DB6-88B2-DBA8D7DFFD65}" type="pres">
      <dgm:prSet presAssocID="{A2CAE505-58A1-4168-9CDD-7E35DD364805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3B7AA7F-49B4-4EF1-9E63-230B3B9FB84F}" type="pres">
      <dgm:prSet presAssocID="{45ED4BF2-826D-4BFC-9D78-B1D0277B2C5C}" presName="node" presStyleCnt="0"/>
      <dgm:spPr/>
      <dgm:t>
        <a:bodyPr/>
        <a:lstStyle/>
        <a:p>
          <a:endParaRPr lang="en-US"/>
        </a:p>
      </dgm:t>
    </dgm:pt>
    <dgm:pt modelId="{8B30CFA5-961B-4E5C-8552-E94F12D52700}" type="pres">
      <dgm:prSet presAssocID="{45ED4BF2-826D-4BFC-9D78-B1D0277B2C5C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824D4-7E55-495C-AD8C-0C2D7D2798B5}" type="pres">
      <dgm:prSet presAssocID="{45ED4BF2-826D-4BFC-9D78-B1D0277B2C5C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C50367-603B-6245-90B7-618E54F7E59C}" type="presOf" srcId="{A2CAE505-58A1-4168-9CDD-7E35DD364805}" destId="{153E85B2-5983-4DB6-88B2-DBA8D7DFFD65}" srcOrd="0" destOrd="0" presId="urn:microsoft.com/office/officeart/2005/8/layout/radial2"/>
    <dgm:cxn modelId="{E6FD58C9-6447-C543-B4B0-1A7F3C70EAD4}" type="presOf" srcId="{EC66DB0C-ED58-47C2-AB51-21BAFE194E08}" destId="{A4C29FC1-3A84-4D3D-9C33-33D37FC39BF6}" srcOrd="0" destOrd="0" presId="urn:microsoft.com/office/officeart/2005/8/layout/radial2"/>
    <dgm:cxn modelId="{B0D0A9FB-D2FF-4320-982B-B6FE6486977D}" srcId="{67AD37EA-97B2-45B4-AFC0-2AE50E18F551}" destId="{45ED4BF2-826D-4BFC-9D78-B1D0277B2C5C}" srcOrd="2" destOrd="0" parTransId="{A2CAE505-58A1-4168-9CDD-7E35DD364805}" sibTransId="{A99C5EF7-3C06-48B8-A1E9-236A96044059}"/>
    <dgm:cxn modelId="{9D17B38E-EB92-4E1F-BDEE-505E99A419F6}" srcId="{45ED4BF2-826D-4BFC-9D78-B1D0277B2C5C}" destId="{6C50CFBE-CC3A-4658-9872-8EE93E23F481}" srcOrd="2" destOrd="0" parTransId="{A57F7132-2D2B-4CE4-ACF5-6027B2CAC394}" sibTransId="{A2929BC5-5CE3-4952-BEB8-BFAE1161107B}"/>
    <dgm:cxn modelId="{84C13D4B-C98C-4504-BE80-617EE3F20A60}" srcId="{45ED4BF2-826D-4BFC-9D78-B1D0277B2C5C}" destId="{6D3661A0-ECED-422F-BA25-C3980C6621B6}" srcOrd="1" destOrd="0" parTransId="{C0515DC2-22F1-4C99-B3A7-78DCD33198D5}" sibTransId="{A05A0030-9F14-4457-83C1-F110BE634E3D}"/>
    <dgm:cxn modelId="{B175FD06-580B-BA49-A4AB-7708699EFDA6}" type="presOf" srcId="{377D1810-706C-4660-B084-4CD57F3FA000}" destId="{A4C29FC1-3A84-4D3D-9C33-33D37FC39BF6}" srcOrd="0" destOrd="2" presId="urn:microsoft.com/office/officeart/2005/8/layout/radial2"/>
    <dgm:cxn modelId="{407573B2-5F2A-4249-BB43-386C7C2628CB}" type="presOf" srcId="{FE13E497-AE47-4148-B0E4-2B479C2AB7BA}" destId="{75D078B0-CB3D-4AA6-BC30-944BE7DE6DDB}" srcOrd="0" destOrd="3" presId="urn:microsoft.com/office/officeart/2005/8/layout/radial2"/>
    <dgm:cxn modelId="{CE65694B-D734-4FC4-B4CA-08A048A7A3D1}" srcId="{E6020616-ECE2-459A-9AE8-80AA66040301}" destId="{8E49BFF9-71E0-4662-91E3-F21C300FBA47}" srcOrd="2" destOrd="0" parTransId="{3258E1B7-AE4B-415D-A6E9-99D832C03197}" sibTransId="{A9F225A3-EEFF-480B-8063-920487393C03}"/>
    <dgm:cxn modelId="{124FB636-8C01-5644-9057-D1D61AF1FBCD}" type="presOf" srcId="{6C50CFBE-CC3A-4658-9872-8EE93E23F481}" destId="{93D824D4-7E55-495C-AD8C-0C2D7D2798B5}" srcOrd="0" destOrd="2" presId="urn:microsoft.com/office/officeart/2005/8/layout/radial2"/>
    <dgm:cxn modelId="{3AB998D0-CCAE-4FF8-84D1-C3E38E0427CB}" srcId="{E6020616-ECE2-459A-9AE8-80AA66040301}" destId="{FE13E497-AE47-4148-B0E4-2B479C2AB7BA}" srcOrd="3" destOrd="0" parTransId="{81DEEDCC-EB0C-4DC5-A597-67CA6CA13F83}" sibTransId="{5EF52107-7031-4345-BCF1-8B53852B4DA0}"/>
    <dgm:cxn modelId="{93827785-C6E7-7F40-8FB4-AACA4EDADC45}" type="presOf" srcId="{4ECD60B6-49B3-43D6-81FD-3B1FFC21B960}" destId="{75D078B0-CB3D-4AA6-BC30-944BE7DE6DDB}" srcOrd="0" destOrd="0" presId="urn:microsoft.com/office/officeart/2005/8/layout/radial2"/>
    <dgm:cxn modelId="{680CB25A-95DC-6043-9378-854FAA1AD2BA}" type="presOf" srcId="{0D32E4A3-6330-48B1-9007-CFE408F9B70C}" destId="{93D824D4-7E55-495C-AD8C-0C2D7D2798B5}" srcOrd="0" destOrd="3" presId="urn:microsoft.com/office/officeart/2005/8/layout/radial2"/>
    <dgm:cxn modelId="{A0795B96-A04C-8544-BCF5-59765382EA1B}" type="presOf" srcId="{5F94DBFC-333C-4022-96C0-89724D4AB27D}" destId="{A4C29FC1-3A84-4D3D-9C33-33D37FC39BF6}" srcOrd="0" destOrd="1" presId="urn:microsoft.com/office/officeart/2005/8/layout/radial2"/>
    <dgm:cxn modelId="{EDD625CD-7DFF-409A-9DEE-B5870B45F643}" srcId="{67AD37EA-97B2-45B4-AFC0-2AE50E18F551}" destId="{E6020616-ECE2-459A-9AE8-80AA66040301}" srcOrd="1" destOrd="0" parTransId="{07A0D6A2-ECD1-4D8B-B513-7FDCD8AACFF6}" sibTransId="{E25D9545-5968-43B6-861C-CE953EC12314}"/>
    <dgm:cxn modelId="{2AA01F64-DB3A-4D45-B65A-A4E7EE3FD312}" type="presOf" srcId="{E6020616-ECE2-459A-9AE8-80AA66040301}" destId="{75D60D11-A9BB-49D3-AC3B-305042918BA3}" srcOrd="0" destOrd="0" presId="urn:microsoft.com/office/officeart/2005/8/layout/radial2"/>
    <dgm:cxn modelId="{95EF28AA-6EEF-4027-8B19-DF12979D2F64}" srcId="{E6020616-ECE2-459A-9AE8-80AA66040301}" destId="{700EEAB7-F435-486F-BB5C-C1469F0AF3D3}" srcOrd="1" destOrd="0" parTransId="{8520B464-412C-4A95-9B16-16788CAA0C8C}" sibTransId="{D6AFF440-C2C1-49DD-9D38-3D0550794D8D}"/>
    <dgm:cxn modelId="{852028FF-39DD-1845-A4DA-8B7342C00B6C}" type="presOf" srcId="{45ED4BF2-826D-4BFC-9D78-B1D0277B2C5C}" destId="{8B30CFA5-961B-4E5C-8552-E94F12D52700}" srcOrd="0" destOrd="0" presId="urn:microsoft.com/office/officeart/2005/8/layout/radial2"/>
    <dgm:cxn modelId="{D1C30DBD-B0FE-374A-AF96-36E42787B4F4}" type="presOf" srcId="{8D0EBA16-6471-4481-B108-CD0038874FB5}" destId="{36DA37EC-DE3D-487B-8E09-C3EF4859901B}" srcOrd="0" destOrd="0" presId="urn:microsoft.com/office/officeart/2005/8/layout/radial2"/>
    <dgm:cxn modelId="{8E5680E9-F1A2-EF4F-9482-E1C5550B261F}" type="presOf" srcId="{07A0D6A2-ECD1-4D8B-B513-7FDCD8AACFF6}" destId="{52E62AC1-1CED-4584-92EE-5FA8310C2E45}" srcOrd="0" destOrd="0" presId="urn:microsoft.com/office/officeart/2005/8/layout/radial2"/>
    <dgm:cxn modelId="{9866C86A-3064-6C45-9FB3-65F74D62DE47}" type="presOf" srcId="{8E49BFF9-71E0-4662-91E3-F21C300FBA47}" destId="{75D078B0-CB3D-4AA6-BC30-944BE7DE6DDB}" srcOrd="0" destOrd="2" presId="urn:microsoft.com/office/officeart/2005/8/layout/radial2"/>
    <dgm:cxn modelId="{193A391A-8BF0-0345-94C6-C1747D3C7025}" type="presOf" srcId="{0B0A272B-13E7-4114-858D-101221FD5530}" destId="{99552900-79FB-49DB-9BE4-6D49F20CAD3A}" srcOrd="0" destOrd="0" presId="urn:microsoft.com/office/officeart/2005/8/layout/radial2"/>
    <dgm:cxn modelId="{2C364153-5DFA-144E-BF59-6EE5D329A897}" type="presOf" srcId="{67AD37EA-97B2-45B4-AFC0-2AE50E18F551}" destId="{5BBB5C01-842D-45A0-A6B2-7CCC9853FF59}" srcOrd="0" destOrd="0" presId="urn:microsoft.com/office/officeart/2005/8/layout/radial2"/>
    <dgm:cxn modelId="{3497CEB9-DC98-4B7B-BBDD-CB11ECF6B33B}" srcId="{45ED4BF2-826D-4BFC-9D78-B1D0277B2C5C}" destId="{0D32E4A3-6330-48B1-9007-CFE408F9B70C}" srcOrd="3" destOrd="0" parTransId="{5E8BBA50-7F6D-4FAE-BA26-6DF892EA4830}" sibTransId="{792E5B3C-D215-4A3A-81CA-1B98294C4675}"/>
    <dgm:cxn modelId="{7F1784BE-8447-FB40-9225-3479C1BF0405}" type="presOf" srcId="{CCCA5A58-CA44-40A1-8A4F-D5DF9A8CCE57}" destId="{93D824D4-7E55-495C-AD8C-0C2D7D2798B5}" srcOrd="0" destOrd="0" presId="urn:microsoft.com/office/officeart/2005/8/layout/radial2"/>
    <dgm:cxn modelId="{383FF31C-0557-4AFE-8F72-E34488121292}" srcId="{0B0A272B-13E7-4114-858D-101221FD5530}" destId="{EC66DB0C-ED58-47C2-AB51-21BAFE194E08}" srcOrd="0" destOrd="0" parTransId="{D4A86F5F-0E46-4652-94C7-C047F925CEA7}" sibTransId="{F87C1697-BA81-4108-A27C-D5440D17E1AB}"/>
    <dgm:cxn modelId="{1ADAA5C7-ABF2-48F3-929F-F72DF8DAF926}" srcId="{0B0A272B-13E7-4114-858D-101221FD5530}" destId="{5F94DBFC-333C-4022-96C0-89724D4AB27D}" srcOrd="1" destOrd="0" parTransId="{40389292-E506-4F4D-BD41-0CDEF4CC2C6C}" sibTransId="{3E7C12F9-19EF-476D-B16B-3F72FE329D34}"/>
    <dgm:cxn modelId="{0782DDE3-0B76-E848-8DB4-0F02AB846936}" type="presOf" srcId="{6D3661A0-ECED-422F-BA25-C3980C6621B6}" destId="{93D824D4-7E55-495C-AD8C-0C2D7D2798B5}" srcOrd="0" destOrd="1" presId="urn:microsoft.com/office/officeart/2005/8/layout/radial2"/>
    <dgm:cxn modelId="{2505944C-713E-4115-A164-A71D2CC7B4CB}" srcId="{E6020616-ECE2-459A-9AE8-80AA66040301}" destId="{4ECD60B6-49B3-43D6-81FD-3B1FFC21B960}" srcOrd="0" destOrd="0" parTransId="{6DECC183-023B-4C22-8F2C-BC9AAA789AA9}" sibTransId="{F3F68414-8200-45D4-A8E6-9FE480E9CD04}"/>
    <dgm:cxn modelId="{332F5224-8931-44E6-8BAE-69C35D703445}" srcId="{45ED4BF2-826D-4BFC-9D78-B1D0277B2C5C}" destId="{CCCA5A58-CA44-40A1-8A4F-D5DF9A8CCE57}" srcOrd="0" destOrd="0" parTransId="{4675899E-B109-49F2-A530-6ADB15696FD6}" sibTransId="{D784D3B3-FA1C-4FA2-94F0-BA4D1CF63D6B}"/>
    <dgm:cxn modelId="{77038D6E-B726-5441-8121-861C582ED54C}" type="presOf" srcId="{700EEAB7-F435-486F-BB5C-C1469F0AF3D3}" destId="{75D078B0-CB3D-4AA6-BC30-944BE7DE6DDB}" srcOrd="0" destOrd="1" presId="urn:microsoft.com/office/officeart/2005/8/layout/radial2"/>
    <dgm:cxn modelId="{43656B79-C79F-4F62-9F0B-8A5764CB6629}" srcId="{0B0A272B-13E7-4114-858D-101221FD5530}" destId="{377D1810-706C-4660-B084-4CD57F3FA000}" srcOrd="2" destOrd="0" parTransId="{32E3B745-3862-40F4-9A18-CEC20D856346}" sibTransId="{6FB03CBE-7096-4C7C-B85D-A00691D66FED}"/>
    <dgm:cxn modelId="{FCEA7A9C-1469-4FAB-A6EF-08100FD07A60}" srcId="{67AD37EA-97B2-45B4-AFC0-2AE50E18F551}" destId="{0B0A272B-13E7-4114-858D-101221FD5530}" srcOrd="0" destOrd="0" parTransId="{8D0EBA16-6471-4481-B108-CD0038874FB5}" sibTransId="{36F236AB-A5E2-4347-A2C5-AD89FCCE28CE}"/>
    <dgm:cxn modelId="{5684DE6D-ECB6-8947-8048-203C2407D870}" type="presParOf" srcId="{5BBB5C01-842D-45A0-A6B2-7CCC9853FF59}" destId="{CA922A6D-EEE5-42CC-9BBF-D780E6607ACA}" srcOrd="0" destOrd="0" presId="urn:microsoft.com/office/officeart/2005/8/layout/radial2"/>
    <dgm:cxn modelId="{A687FBE1-A2BC-324C-BEC6-58C1E0F6F48B}" type="presParOf" srcId="{CA922A6D-EEE5-42CC-9BBF-D780E6607ACA}" destId="{71B40B4C-F760-4C53-8124-F9D36B3054A5}" srcOrd="0" destOrd="0" presId="urn:microsoft.com/office/officeart/2005/8/layout/radial2"/>
    <dgm:cxn modelId="{61AAC771-207D-4C44-A8DE-2848ECB9BF24}" type="presParOf" srcId="{71B40B4C-F760-4C53-8124-F9D36B3054A5}" destId="{63B987C0-4B24-46FC-9792-5F0D4F2C1C8D}" srcOrd="0" destOrd="0" presId="urn:microsoft.com/office/officeart/2005/8/layout/radial2"/>
    <dgm:cxn modelId="{DA0E0AFB-9D59-5640-922B-06D42E4DDB72}" type="presParOf" srcId="{71B40B4C-F760-4C53-8124-F9D36B3054A5}" destId="{75189091-9672-489C-843A-80CA8605D088}" srcOrd="1" destOrd="0" presId="urn:microsoft.com/office/officeart/2005/8/layout/radial2"/>
    <dgm:cxn modelId="{4D04BE2C-9E08-A541-850A-0EE9F06317D6}" type="presParOf" srcId="{CA922A6D-EEE5-42CC-9BBF-D780E6607ACA}" destId="{36DA37EC-DE3D-487B-8E09-C3EF4859901B}" srcOrd="1" destOrd="0" presId="urn:microsoft.com/office/officeart/2005/8/layout/radial2"/>
    <dgm:cxn modelId="{17F9EB77-304D-4B47-8DB2-7B904AC071E7}" type="presParOf" srcId="{CA922A6D-EEE5-42CC-9BBF-D780E6607ACA}" destId="{B1D37B9F-3873-45E3-8C35-503B1285832B}" srcOrd="2" destOrd="0" presId="urn:microsoft.com/office/officeart/2005/8/layout/radial2"/>
    <dgm:cxn modelId="{6C422B65-A83A-BA4C-9190-9798AB9387A2}" type="presParOf" srcId="{B1D37B9F-3873-45E3-8C35-503B1285832B}" destId="{99552900-79FB-49DB-9BE4-6D49F20CAD3A}" srcOrd="0" destOrd="0" presId="urn:microsoft.com/office/officeart/2005/8/layout/radial2"/>
    <dgm:cxn modelId="{821C3ABF-5B5A-5640-BF76-E4F8ACB10CC2}" type="presParOf" srcId="{B1D37B9F-3873-45E3-8C35-503B1285832B}" destId="{A4C29FC1-3A84-4D3D-9C33-33D37FC39BF6}" srcOrd="1" destOrd="0" presId="urn:microsoft.com/office/officeart/2005/8/layout/radial2"/>
    <dgm:cxn modelId="{DF52A466-8844-754F-B81D-47755B9E17D9}" type="presParOf" srcId="{CA922A6D-EEE5-42CC-9BBF-D780E6607ACA}" destId="{52E62AC1-1CED-4584-92EE-5FA8310C2E45}" srcOrd="3" destOrd="0" presId="urn:microsoft.com/office/officeart/2005/8/layout/radial2"/>
    <dgm:cxn modelId="{F7090601-4A07-EE4B-82F0-570A677FDF3F}" type="presParOf" srcId="{CA922A6D-EEE5-42CC-9BBF-D780E6607ACA}" destId="{6194693B-C7D1-43D9-9B8A-4FB3F16BDFEF}" srcOrd="4" destOrd="0" presId="urn:microsoft.com/office/officeart/2005/8/layout/radial2"/>
    <dgm:cxn modelId="{4553826F-2FB0-374B-ABA3-F2E1381B4F46}" type="presParOf" srcId="{6194693B-C7D1-43D9-9B8A-4FB3F16BDFEF}" destId="{75D60D11-A9BB-49D3-AC3B-305042918BA3}" srcOrd="0" destOrd="0" presId="urn:microsoft.com/office/officeart/2005/8/layout/radial2"/>
    <dgm:cxn modelId="{16492A1B-0487-DB4C-98DD-D941D2715100}" type="presParOf" srcId="{6194693B-C7D1-43D9-9B8A-4FB3F16BDFEF}" destId="{75D078B0-CB3D-4AA6-BC30-944BE7DE6DDB}" srcOrd="1" destOrd="0" presId="urn:microsoft.com/office/officeart/2005/8/layout/radial2"/>
    <dgm:cxn modelId="{71BB428D-5D06-8444-BE06-D56C8B291BEE}" type="presParOf" srcId="{CA922A6D-EEE5-42CC-9BBF-D780E6607ACA}" destId="{153E85B2-5983-4DB6-88B2-DBA8D7DFFD65}" srcOrd="5" destOrd="0" presId="urn:microsoft.com/office/officeart/2005/8/layout/radial2"/>
    <dgm:cxn modelId="{8D4F5E6B-0803-864C-B77D-A63FA6BCD7B7}" type="presParOf" srcId="{CA922A6D-EEE5-42CC-9BBF-D780E6607ACA}" destId="{43B7AA7F-49B4-4EF1-9E63-230B3B9FB84F}" srcOrd="6" destOrd="0" presId="urn:microsoft.com/office/officeart/2005/8/layout/radial2"/>
    <dgm:cxn modelId="{FB3BCCA3-130F-A840-A78A-AE1EC85C8600}" type="presParOf" srcId="{43B7AA7F-49B4-4EF1-9E63-230B3B9FB84F}" destId="{8B30CFA5-961B-4E5C-8552-E94F12D52700}" srcOrd="0" destOrd="0" presId="urn:microsoft.com/office/officeart/2005/8/layout/radial2"/>
    <dgm:cxn modelId="{D5FF4169-258E-3F42-8FAF-8F63CA9AA7BD}" type="presParOf" srcId="{43B7AA7F-49B4-4EF1-9E63-230B3B9FB84F}" destId="{93D824D4-7E55-495C-AD8C-0C2D7D2798B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383177-16AE-43BA-A704-882B7E43534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2_2" csCatId="accent2" phldr="1"/>
      <dgm:spPr/>
    </dgm:pt>
    <dgm:pt modelId="{9EF403A4-BE25-4D00-A908-48C62EB12072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Former financial aid recipient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6ACFACDA-FD71-4A21-97F8-C932BD6C43C8}" type="parTrans" cxnId="{4AD66308-E28D-4AD6-9FE1-88D16F56FB97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AD5CEF86-A180-40F6-A712-37FDDF8A2EFA}" type="sibTrans" cxnId="{4AD66308-E28D-4AD6-9FE1-88D16F56FB97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44D68230-6E43-4010-B709-142A65BEBEAE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20 or older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17701569-19BE-416C-880B-ACCA10DB79B7}" type="parTrans" cxnId="{66B4475E-2824-4A60-BAA1-D9BD14ABEC9B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22D7D5AC-668D-412D-8EAD-85AD282177B4}" type="sibTrans" cxnId="{66B4475E-2824-4A60-BAA1-D9BD14ABEC9B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295F6E16-ED02-4B29-848A-7EE0046D9AB1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Attended 25%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468D0898-A81A-4132-A166-B807F520E20F}" type="parTrans" cxnId="{54F434E4-A1B7-495E-8146-CE66DB2BFAC6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AEF895CB-582D-4604-A2A2-D59EB2812FA2}" type="sibTrans" cxnId="{54F434E4-A1B7-495E-8146-CE66DB2BFAC6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C208FE83-97BF-4CBC-A73D-974E71AED38A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No credential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C203797B-59E3-456A-A5C9-69A8522106BD}" type="parTrans" cxnId="{FCA745E6-1713-43CF-A4F0-73B9CAC996F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9A0D9BDD-D464-4A20-848B-90006EC67F2B}" type="sibTrans" cxnId="{FCA745E6-1713-43CF-A4F0-73B9CAC996F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A59AB12B-7256-4361-A93C-3912C3AC34A6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No financial aid issues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FBA72B64-E386-40B1-9D08-B15270FE1687}" type="parTrans" cxnId="{843B8F67-E592-43F8-97D6-56B8107C119A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5F18C98E-9667-4F94-8BC7-0D8E637C059D}" type="sibTrans" cxnId="{843B8F67-E592-43F8-97D6-56B8107C119A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A40E628D-A04D-4D34-ACD3-4F668D101463}" type="pres">
      <dgm:prSet presAssocID="{1B383177-16AE-43BA-A704-882B7E435343}" presName="Name0" presStyleCnt="0">
        <dgm:presLayoutVars>
          <dgm:dir/>
          <dgm:animOne val="branch"/>
          <dgm:animLvl val="lvl"/>
        </dgm:presLayoutVars>
      </dgm:prSet>
      <dgm:spPr/>
    </dgm:pt>
    <dgm:pt modelId="{52E4598A-818C-4427-81FB-478CFE3DDB20}" type="pres">
      <dgm:prSet presAssocID="{9EF403A4-BE25-4D00-A908-48C62EB12072}" presName="chaos" presStyleCnt="0"/>
      <dgm:spPr/>
    </dgm:pt>
    <dgm:pt modelId="{F18EE32F-1157-4FC2-94A7-8C8C87A91952}" type="pres">
      <dgm:prSet presAssocID="{9EF403A4-BE25-4D00-A908-48C62EB12072}" presName="parTx1" presStyleLbl="revTx" presStyleIdx="0" presStyleCnt="4"/>
      <dgm:spPr/>
      <dgm:t>
        <a:bodyPr/>
        <a:lstStyle/>
        <a:p>
          <a:endParaRPr lang="en-US"/>
        </a:p>
      </dgm:t>
    </dgm:pt>
    <dgm:pt modelId="{50D0F4F5-6F85-4F56-A683-3EBDA2892071}" type="pres">
      <dgm:prSet presAssocID="{9EF403A4-BE25-4D00-A908-48C62EB12072}" presName="c1" presStyleLbl="node1" presStyleIdx="0" presStyleCnt="19"/>
      <dgm:spPr/>
    </dgm:pt>
    <dgm:pt modelId="{A3A1083B-5BD5-4D79-85D7-228A45E55716}" type="pres">
      <dgm:prSet presAssocID="{9EF403A4-BE25-4D00-A908-48C62EB12072}" presName="c2" presStyleLbl="node1" presStyleIdx="1" presStyleCnt="19"/>
      <dgm:spPr/>
    </dgm:pt>
    <dgm:pt modelId="{1AB2F0BA-416F-4F42-979E-4F7C7E6FBCD0}" type="pres">
      <dgm:prSet presAssocID="{9EF403A4-BE25-4D00-A908-48C62EB12072}" presName="c3" presStyleLbl="node1" presStyleIdx="2" presStyleCnt="19"/>
      <dgm:spPr/>
    </dgm:pt>
    <dgm:pt modelId="{A26DF214-A596-4EA4-B577-32CEEFA31480}" type="pres">
      <dgm:prSet presAssocID="{9EF403A4-BE25-4D00-A908-48C62EB12072}" presName="c4" presStyleLbl="node1" presStyleIdx="3" presStyleCnt="19"/>
      <dgm:spPr/>
    </dgm:pt>
    <dgm:pt modelId="{26D39925-8CA3-4754-8B3F-AC005A2C1845}" type="pres">
      <dgm:prSet presAssocID="{9EF403A4-BE25-4D00-A908-48C62EB12072}" presName="c5" presStyleLbl="node1" presStyleIdx="4" presStyleCnt="19"/>
      <dgm:spPr/>
    </dgm:pt>
    <dgm:pt modelId="{9856E817-4BCA-480D-A465-3BB1F57886F1}" type="pres">
      <dgm:prSet presAssocID="{9EF403A4-BE25-4D00-A908-48C62EB12072}" presName="c6" presStyleLbl="node1" presStyleIdx="5" presStyleCnt="19"/>
      <dgm:spPr/>
    </dgm:pt>
    <dgm:pt modelId="{FC0123A7-168C-455F-9EEC-1898A0EE3B25}" type="pres">
      <dgm:prSet presAssocID="{9EF403A4-BE25-4D00-A908-48C62EB12072}" presName="c7" presStyleLbl="node1" presStyleIdx="6" presStyleCnt="19"/>
      <dgm:spPr/>
    </dgm:pt>
    <dgm:pt modelId="{1EB6BC54-EAE6-4E8A-8627-2956AB865DBD}" type="pres">
      <dgm:prSet presAssocID="{9EF403A4-BE25-4D00-A908-48C62EB12072}" presName="c8" presStyleLbl="node1" presStyleIdx="7" presStyleCnt="19"/>
      <dgm:spPr/>
    </dgm:pt>
    <dgm:pt modelId="{C6815D0F-2935-4B38-9398-55419FDFE889}" type="pres">
      <dgm:prSet presAssocID="{9EF403A4-BE25-4D00-A908-48C62EB12072}" presName="c9" presStyleLbl="node1" presStyleIdx="8" presStyleCnt="19"/>
      <dgm:spPr/>
    </dgm:pt>
    <dgm:pt modelId="{774DBC8B-CBAA-4EB7-AC77-D30A9BEC0086}" type="pres">
      <dgm:prSet presAssocID="{9EF403A4-BE25-4D00-A908-48C62EB12072}" presName="c10" presStyleLbl="node1" presStyleIdx="9" presStyleCnt="19"/>
      <dgm:spPr/>
    </dgm:pt>
    <dgm:pt modelId="{FF7C4831-41E4-4D0A-BC25-963EB52AF672}" type="pres">
      <dgm:prSet presAssocID="{9EF403A4-BE25-4D00-A908-48C62EB12072}" presName="c11" presStyleLbl="node1" presStyleIdx="10" presStyleCnt="19"/>
      <dgm:spPr/>
    </dgm:pt>
    <dgm:pt modelId="{58A9493E-164A-4470-8D23-229E816B08E4}" type="pres">
      <dgm:prSet presAssocID="{9EF403A4-BE25-4D00-A908-48C62EB12072}" presName="c12" presStyleLbl="node1" presStyleIdx="11" presStyleCnt="19"/>
      <dgm:spPr/>
    </dgm:pt>
    <dgm:pt modelId="{2F06135B-3029-4C5C-B874-671B5723C143}" type="pres">
      <dgm:prSet presAssocID="{9EF403A4-BE25-4D00-A908-48C62EB12072}" presName="c13" presStyleLbl="node1" presStyleIdx="12" presStyleCnt="19"/>
      <dgm:spPr/>
    </dgm:pt>
    <dgm:pt modelId="{309879B5-43C1-4F7A-82B3-7D76B9C63463}" type="pres">
      <dgm:prSet presAssocID="{9EF403A4-BE25-4D00-A908-48C62EB12072}" presName="c14" presStyleLbl="node1" presStyleIdx="13" presStyleCnt="19"/>
      <dgm:spPr/>
    </dgm:pt>
    <dgm:pt modelId="{D3FF0D5D-75FA-4CF4-8CB7-49421AC5A13D}" type="pres">
      <dgm:prSet presAssocID="{9EF403A4-BE25-4D00-A908-48C62EB12072}" presName="c15" presStyleLbl="node1" presStyleIdx="14" presStyleCnt="19"/>
      <dgm:spPr/>
    </dgm:pt>
    <dgm:pt modelId="{8D1FFDAC-A60D-47B3-9F90-E72733BA01D0}" type="pres">
      <dgm:prSet presAssocID="{9EF403A4-BE25-4D00-A908-48C62EB12072}" presName="c16" presStyleLbl="node1" presStyleIdx="15" presStyleCnt="19"/>
      <dgm:spPr/>
    </dgm:pt>
    <dgm:pt modelId="{63FDD7E6-C07B-425F-87A6-0292A4B37F82}" type="pres">
      <dgm:prSet presAssocID="{9EF403A4-BE25-4D00-A908-48C62EB12072}" presName="c17" presStyleLbl="node1" presStyleIdx="16" presStyleCnt="19"/>
      <dgm:spPr/>
    </dgm:pt>
    <dgm:pt modelId="{E4C9D891-F556-4C06-ACF6-36E426C96568}" type="pres">
      <dgm:prSet presAssocID="{9EF403A4-BE25-4D00-A908-48C62EB12072}" presName="c18" presStyleLbl="node1" presStyleIdx="17" presStyleCnt="19"/>
      <dgm:spPr/>
    </dgm:pt>
    <dgm:pt modelId="{C2FC1AA5-F677-426C-A03F-0146034D0BF9}" type="pres">
      <dgm:prSet presAssocID="{AD5CEF86-A180-40F6-A712-37FDDF8A2EFA}" presName="chevronComposite1" presStyleCnt="0"/>
      <dgm:spPr/>
    </dgm:pt>
    <dgm:pt modelId="{3DE6BA03-4A77-46D1-9699-E3C1E11CC865}" type="pres">
      <dgm:prSet presAssocID="{AD5CEF86-A180-40F6-A712-37FDDF8A2EFA}" presName="chevron1" presStyleLbl="sibTrans2D1" presStyleIdx="0" presStyleCnt="4"/>
      <dgm:spPr/>
    </dgm:pt>
    <dgm:pt modelId="{67FFE76F-7A2D-4F8C-B34D-CE7BAB361B0A}" type="pres">
      <dgm:prSet presAssocID="{AD5CEF86-A180-40F6-A712-37FDDF8A2EFA}" presName="spChevron1" presStyleCnt="0"/>
      <dgm:spPr/>
    </dgm:pt>
    <dgm:pt modelId="{95A39C44-E177-490E-BC62-CB96914B5B5A}" type="pres">
      <dgm:prSet presAssocID="{44D68230-6E43-4010-B709-142A65BEBEAE}" presName="middle" presStyleCnt="0"/>
      <dgm:spPr/>
    </dgm:pt>
    <dgm:pt modelId="{FF01D8FE-48E4-40F9-B97D-DE527026C2BE}" type="pres">
      <dgm:prSet presAssocID="{44D68230-6E43-4010-B709-142A65BEBEAE}" presName="parTxMid" presStyleLbl="revTx" presStyleIdx="1" presStyleCnt="4"/>
      <dgm:spPr/>
      <dgm:t>
        <a:bodyPr/>
        <a:lstStyle/>
        <a:p>
          <a:endParaRPr lang="en-US"/>
        </a:p>
      </dgm:t>
    </dgm:pt>
    <dgm:pt modelId="{0B7EF815-3014-4197-A83B-1F969980D7BC}" type="pres">
      <dgm:prSet presAssocID="{44D68230-6E43-4010-B709-142A65BEBEAE}" presName="spMid" presStyleCnt="0"/>
      <dgm:spPr/>
    </dgm:pt>
    <dgm:pt modelId="{220B5E7C-53D7-4544-8998-D488D25B420A}" type="pres">
      <dgm:prSet presAssocID="{22D7D5AC-668D-412D-8EAD-85AD282177B4}" presName="chevronComposite1" presStyleCnt="0"/>
      <dgm:spPr/>
    </dgm:pt>
    <dgm:pt modelId="{6DCAA160-CD46-430C-8336-B1D873DD46DC}" type="pres">
      <dgm:prSet presAssocID="{22D7D5AC-668D-412D-8EAD-85AD282177B4}" presName="chevron1" presStyleLbl="sibTrans2D1" presStyleIdx="1" presStyleCnt="4"/>
      <dgm:spPr/>
    </dgm:pt>
    <dgm:pt modelId="{77C82E83-E2D3-40E0-8DCF-65D51C034A6A}" type="pres">
      <dgm:prSet presAssocID="{22D7D5AC-668D-412D-8EAD-85AD282177B4}" presName="spChevron1" presStyleCnt="0"/>
      <dgm:spPr/>
    </dgm:pt>
    <dgm:pt modelId="{0CF451E4-140F-45DB-B226-C8A8DEFF80FC}" type="pres">
      <dgm:prSet presAssocID="{295F6E16-ED02-4B29-848A-7EE0046D9AB1}" presName="middle" presStyleCnt="0"/>
      <dgm:spPr/>
    </dgm:pt>
    <dgm:pt modelId="{23AC1DD7-B1FC-42C8-900E-5716368694F3}" type="pres">
      <dgm:prSet presAssocID="{295F6E16-ED02-4B29-848A-7EE0046D9AB1}" presName="parTxMid" presStyleLbl="revTx" presStyleIdx="2" presStyleCnt="4"/>
      <dgm:spPr/>
      <dgm:t>
        <a:bodyPr/>
        <a:lstStyle/>
        <a:p>
          <a:endParaRPr lang="en-US"/>
        </a:p>
      </dgm:t>
    </dgm:pt>
    <dgm:pt modelId="{2F8643BF-AA4C-441C-B02D-3A3C7961AC00}" type="pres">
      <dgm:prSet presAssocID="{295F6E16-ED02-4B29-848A-7EE0046D9AB1}" presName="spMid" presStyleCnt="0"/>
      <dgm:spPr/>
    </dgm:pt>
    <dgm:pt modelId="{6CCA8C55-97AA-4FAD-AFA6-B7E0067DB30D}" type="pres">
      <dgm:prSet presAssocID="{AEF895CB-582D-4604-A2A2-D59EB2812FA2}" presName="chevronComposite1" presStyleCnt="0"/>
      <dgm:spPr/>
    </dgm:pt>
    <dgm:pt modelId="{B8EC45C8-5C6E-46BD-9707-2EF956884A44}" type="pres">
      <dgm:prSet presAssocID="{AEF895CB-582D-4604-A2A2-D59EB2812FA2}" presName="chevron1" presStyleLbl="sibTrans2D1" presStyleIdx="2" presStyleCnt="4"/>
      <dgm:spPr/>
    </dgm:pt>
    <dgm:pt modelId="{C91ED384-8A74-448E-BE70-25125F434A1A}" type="pres">
      <dgm:prSet presAssocID="{AEF895CB-582D-4604-A2A2-D59EB2812FA2}" presName="spChevron1" presStyleCnt="0"/>
      <dgm:spPr/>
    </dgm:pt>
    <dgm:pt modelId="{61BB8F27-B3A0-4841-B9BB-17C58B78FA93}" type="pres">
      <dgm:prSet presAssocID="{C208FE83-97BF-4CBC-A73D-974E71AED38A}" presName="middle" presStyleCnt="0"/>
      <dgm:spPr/>
    </dgm:pt>
    <dgm:pt modelId="{DF969EAD-8921-47E6-9739-FA33475E12F4}" type="pres">
      <dgm:prSet presAssocID="{C208FE83-97BF-4CBC-A73D-974E71AED38A}" presName="parTxMid" presStyleLbl="revTx" presStyleIdx="3" presStyleCnt="4"/>
      <dgm:spPr/>
      <dgm:t>
        <a:bodyPr/>
        <a:lstStyle/>
        <a:p>
          <a:endParaRPr lang="en-US"/>
        </a:p>
      </dgm:t>
    </dgm:pt>
    <dgm:pt modelId="{4BAD9C3D-CB0C-45E2-BE83-6DADD99C5F46}" type="pres">
      <dgm:prSet presAssocID="{C208FE83-97BF-4CBC-A73D-974E71AED38A}" presName="spMid" presStyleCnt="0"/>
      <dgm:spPr/>
    </dgm:pt>
    <dgm:pt modelId="{A70A971C-752A-40A1-9A49-1B3B1EE0B638}" type="pres">
      <dgm:prSet presAssocID="{9A0D9BDD-D464-4A20-848B-90006EC67F2B}" presName="chevronComposite1" presStyleCnt="0"/>
      <dgm:spPr/>
    </dgm:pt>
    <dgm:pt modelId="{9EACEF05-712B-4477-8EEE-D4D7802A2BEC}" type="pres">
      <dgm:prSet presAssocID="{9A0D9BDD-D464-4A20-848B-90006EC67F2B}" presName="chevron1" presStyleLbl="sibTrans2D1" presStyleIdx="3" presStyleCnt="4"/>
      <dgm:spPr/>
    </dgm:pt>
    <dgm:pt modelId="{2C13743D-131A-4971-819B-662B98E03E6D}" type="pres">
      <dgm:prSet presAssocID="{9A0D9BDD-D464-4A20-848B-90006EC67F2B}" presName="spChevron1" presStyleCnt="0"/>
      <dgm:spPr/>
    </dgm:pt>
    <dgm:pt modelId="{F01C46DF-9C70-4FD3-A6DF-16927892F77D}" type="pres">
      <dgm:prSet presAssocID="{A59AB12B-7256-4361-A93C-3912C3AC34A6}" presName="last" presStyleCnt="0"/>
      <dgm:spPr/>
    </dgm:pt>
    <dgm:pt modelId="{080A4D4A-FB81-4DF1-8513-399784865E54}" type="pres">
      <dgm:prSet presAssocID="{A59AB12B-7256-4361-A93C-3912C3AC34A6}" presName="circleTx" presStyleLbl="node1" presStyleIdx="18" presStyleCnt="19"/>
      <dgm:spPr/>
      <dgm:t>
        <a:bodyPr/>
        <a:lstStyle/>
        <a:p>
          <a:endParaRPr lang="en-US"/>
        </a:p>
      </dgm:t>
    </dgm:pt>
    <dgm:pt modelId="{E2956032-5720-419F-BC47-8849A8C6EEA9}" type="pres">
      <dgm:prSet presAssocID="{A59AB12B-7256-4361-A93C-3912C3AC34A6}" presName="spN" presStyleCnt="0"/>
      <dgm:spPr/>
    </dgm:pt>
  </dgm:ptLst>
  <dgm:cxnLst>
    <dgm:cxn modelId="{1DBDC23D-1980-499D-9AB4-F149E4260D50}" type="presOf" srcId="{9EF403A4-BE25-4D00-A908-48C62EB12072}" destId="{F18EE32F-1157-4FC2-94A7-8C8C87A91952}" srcOrd="0" destOrd="0" presId="urn:microsoft.com/office/officeart/2009/3/layout/RandomtoResultProcess"/>
    <dgm:cxn modelId="{4F669D07-61AB-4E9E-8487-57DC20549D38}" type="presOf" srcId="{295F6E16-ED02-4B29-848A-7EE0046D9AB1}" destId="{23AC1DD7-B1FC-42C8-900E-5716368694F3}" srcOrd="0" destOrd="0" presId="urn:microsoft.com/office/officeart/2009/3/layout/RandomtoResultProcess"/>
    <dgm:cxn modelId="{7B54E489-ACE8-4778-B670-CFFFC7498CF3}" type="presOf" srcId="{44D68230-6E43-4010-B709-142A65BEBEAE}" destId="{FF01D8FE-48E4-40F9-B97D-DE527026C2BE}" srcOrd="0" destOrd="0" presId="urn:microsoft.com/office/officeart/2009/3/layout/RandomtoResultProcess"/>
    <dgm:cxn modelId="{5E3CD1A4-9C6F-451B-B915-7F24586731F6}" type="presOf" srcId="{1B383177-16AE-43BA-A704-882B7E435343}" destId="{A40E628D-A04D-4D34-ACD3-4F668D101463}" srcOrd="0" destOrd="0" presId="urn:microsoft.com/office/officeart/2009/3/layout/RandomtoResultProcess"/>
    <dgm:cxn modelId="{66B4475E-2824-4A60-BAA1-D9BD14ABEC9B}" srcId="{1B383177-16AE-43BA-A704-882B7E435343}" destId="{44D68230-6E43-4010-B709-142A65BEBEAE}" srcOrd="1" destOrd="0" parTransId="{17701569-19BE-416C-880B-ACCA10DB79B7}" sibTransId="{22D7D5AC-668D-412D-8EAD-85AD282177B4}"/>
    <dgm:cxn modelId="{843B8F67-E592-43F8-97D6-56B8107C119A}" srcId="{1B383177-16AE-43BA-A704-882B7E435343}" destId="{A59AB12B-7256-4361-A93C-3912C3AC34A6}" srcOrd="4" destOrd="0" parTransId="{FBA72B64-E386-40B1-9D08-B15270FE1687}" sibTransId="{5F18C98E-9667-4F94-8BC7-0D8E637C059D}"/>
    <dgm:cxn modelId="{4AD66308-E28D-4AD6-9FE1-88D16F56FB97}" srcId="{1B383177-16AE-43BA-A704-882B7E435343}" destId="{9EF403A4-BE25-4D00-A908-48C62EB12072}" srcOrd="0" destOrd="0" parTransId="{6ACFACDA-FD71-4A21-97F8-C932BD6C43C8}" sibTransId="{AD5CEF86-A180-40F6-A712-37FDDF8A2EFA}"/>
    <dgm:cxn modelId="{EA43B1AA-F86B-4C43-8B3C-EF75ADCAEC74}" type="presOf" srcId="{C208FE83-97BF-4CBC-A73D-974E71AED38A}" destId="{DF969EAD-8921-47E6-9739-FA33475E12F4}" srcOrd="0" destOrd="0" presId="urn:microsoft.com/office/officeart/2009/3/layout/RandomtoResultProcess"/>
    <dgm:cxn modelId="{54F434E4-A1B7-495E-8146-CE66DB2BFAC6}" srcId="{1B383177-16AE-43BA-A704-882B7E435343}" destId="{295F6E16-ED02-4B29-848A-7EE0046D9AB1}" srcOrd="2" destOrd="0" parTransId="{468D0898-A81A-4132-A166-B807F520E20F}" sibTransId="{AEF895CB-582D-4604-A2A2-D59EB2812FA2}"/>
    <dgm:cxn modelId="{762CDD37-F340-40D4-9951-326D489328B7}" type="presOf" srcId="{A59AB12B-7256-4361-A93C-3912C3AC34A6}" destId="{080A4D4A-FB81-4DF1-8513-399784865E54}" srcOrd="0" destOrd="0" presId="urn:microsoft.com/office/officeart/2009/3/layout/RandomtoResultProcess"/>
    <dgm:cxn modelId="{FCA745E6-1713-43CF-A4F0-73B9CAC996F8}" srcId="{1B383177-16AE-43BA-A704-882B7E435343}" destId="{C208FE83-97BF-4CBC-A73D-974E71AED38A}" srcOrd="3" destOrd="0" parTransId="{C203797B-59E3-456A-A5C9-69A8522106BD}" sibTransId="{9A0D9BDD-D464-4A20-848B-90006EC67F2B}"/>
    <dgm:cxn modelId="{D1091DCE-7322-44A4-BD6C-67ABFDBB6B00}" type="presParOf" srcId="{A40E628D-A04D-4D34-ACD3-4F668D101463}" destId="{52E4598A-818C-4427-81FB-478CFE3DDB20}" srcOrd="0" destOrd="0" presId="urn:microsoft.com/office/officeart/2009/3/layout/RandomtoResultProcess"/>
    <dgm:cxn modelId="{E6C1049E-0B9D-459D-9024-04B32AD4E1E6}" type="presParOf" srcId="{52E4598A-818C-4427-81FB-478CFE3DDB20}" destId="{F18EE32F-1157-4FC2-94A7-8C8C87A91952}" srcOrd="0" destOrd="0" presId="urn:microsoft.com/office/officeart/2009/3/layout/RandomtoResultProcess"/>
    <dgm:cxn modelId="{F1B7593B-6E5C-4282-AC2D-0D751799C435}" type="presParOf" srcId="{52E4598A-818C-4427-81FB-478CFE3DDB20}" destId="{50D0F4F5-6F85-4F56-A683-3EBDA2892071}" srcOrd="1" destOrd="0" presId="urn:microsoft.com/office/officeart/2009/3/layout/RandomtoResultProcess"/>
    <dgm:cxn modelId="{14639349-59AF-45EF-B938-C0E549721660}" type="presParOf" srcId="{52E4598A-818C-4427-81FB-478CFE3DDB20}" destId="{A3A1083B-5BD5-4D79-85D7-228A45E55716}" srcOrd="2" destOrd="0" presId="urn:microsoft.com/office/officeart/2009/3/layout/RandomtoResultProcess"/>
    <dgm:cxn modelId="{41CD2477-F630-4571-A5BC-A5ED7201EE89}" type="presParOf" srcId="{52E4598A-818C-4427-81FB-478CFE3DDB20}" destId="{1AB2F0BA-416F-4F42-979E-4F7C7E6FBCD0}" srcOrd="3" destOrd="0" presId="urn:microsoft.com/office/officeart/2009/3/layout/RandomtoResultProcess"/>
    <dgm:cxn modelId="{6776E833-57C6-4F1D-A02E-A69FE109FCF2}" type="presParOf" srcId="{52E4598A-818C-4427-81FB-478CFE3DDB20}" destId="{A26DF214-A596-4EA4-B577-32CEEFA31480}" srcOrd="4" destOrd="0" presId="urn:microsoft.com/office/officeart/2009/3/layout/RandomtoResultProcess"/>
    <dgm:cxn modelId="{86AEE217-6A05-46E4-A8A2-7D00DA67AD25}" type="presParOf" srcId="{52E4598A-818C-4427-81FB-478CFE3DDB20}" destId="{26D39925-8CA3-4754-8B3F-AC005A2C1845}" srcOrd="5" destOrd="0" presId="urn:microsoft.com/office/officeart/2009/3/layout/RandomtoResultProcess"/>
    <dgm:cxn modelId="{15EDEDEC-EB6D-461E-A06D-AE372C77E59E}" type="presParOf" srcId="{52E4598A-818C-4427-81FB-478CFE3DDB20}" destId="{9856E817-4BCA-480D-A465-3BB1F57886F1}" srcOrd="6" destOrd="0" presId="urn:microsoft.com/office/officeart/2009/3/layout/RandomtoResultProcess"/>
    <dgm:cxn modelId="{CE6F2252-3222-406C-A310-589F33CFF399}" type="presParOf" srcId="{52E4598A-818C-4427-81FB-478CFE3DDB20}" destId="{FC0123A7-168C-455F-9EEC-1898A0EE3B25}" srcOrd="7" destOrd="0" presId="urn:microsoft.com/office/officeart/2009/3/layout/RandomtoResultProcess"/>
    <dgm:cxn modelId="{5406C2A5-25DD-48F3-B398-4D6932AF6019}" type="presParOf" srcId="{52E4598A-818C-4427-81FB-478CFE3DDB20}" destId="{1EB6BC54-EAE6-4E8A-8627-2956AB865DBD}" srcOrd="8" destOrd="0" presId="urn:microsoft.com/office/officeart/2009/3/layout/RandomtoResultProcess"/>
    <dgm:cxn modelId="{5843BA4A-4A0D-4F08-A741-9784CD55256D}" type="presParOf" srcId="{52E4598A-818C-4427-81FB-478CFE3DDB20}" destId="{C6815D0F-2935-4B38-9398-55419FDFE889}" srcOrd="9" destOrd="0" presId="urn:microsoft.com/office/officeart/2009/3/layout/RandomtoResultProcess"/>
    <dgm:cxn modelId="{1BF807D7-6C2B-4B97-A773-C2841FDFB522}" type="presParOf" srcId="{52E4598A-818C-4427-81FB-478CFE3DDB20}" destId="{774DBC8B-CBAA-4EB7-AC77-D30A9BEC0086}" srcOrd="10" destOrd="0" presId="urn:microsoft.com/office/officeart/2009/3/layout/RandomtoResultProcess"/>
    <dgm:cxn modelId="{3A778624-9B62-4844-B79C-3BF8CF37847C}" type="presParOf" srcId="{52E4598A-818C-4427-81FB-478CFE3DDB20}" destId="{FF7C4831-41E4-4D0A-BC25-963EB52AF672}" srcOrd="11" destOrd="0" presId="urn:microsoft.com/office/officeart/2009/3/layout/RandomtoResultProcess"/>
    <dgm:cxn modelId="{7FBFBCFB-3681-42DC-9290-53BA1F8F6C2F}" type="presParOf" srcId="{52E4598A-818C-4427-81FB-478CFE3DDB20}" destId="{58A9493E-164A-4470-8D23-229E816B08E4}" srcOrd="12" destOrd="0" presId="urn:microsoft.com/office/officeart/2009/3/layout/RandomtoResultProcess"/>
    <dgm:cxn modelId="{3C06EDDF-6CAF-48FA-89F5-3C1C32CE9475}" type="presParOf" srcId="{52E4598A-818C-4427-81FB-478CFE3DDB20}" destId="{2F06135B-3029-4C5C-B874-671B5723C143}" srcOrd="13" destOrd="0" presId="urn:microsoft.com/office/officeart/2009/3/layout/RandomtoResultProcess"/>
    <dgm:cxn modelId="{24B08C79-1E0A-424E-ACE6-5B874EC824CC}" type="presParOf" srcId="{52E4598A-818C-4427-81FB-478CFE3DDB20}" destId="{309879B5-43C1-4F7A-82B3-7D76B9C63463}" srcOrd="14" destOrd="0" presId="urn:microsoft.com/office/officeart/2009/3/layout/RandomtoResultProcess"/>
    <dgm:cxn modelId="{0847B82F-4911-440E-BC72-2D498B7F2DC1}" type="presParOf" srcId="{52E4598A-818C-4427-81FB-478CFE3DDB20}" destId="{D3FF0D5D-75FA-4CF4-8CB7-49421AC5A13D}" srcOrd="15" destOrd="0" presId="urn:microsoft.com/office/officeart/2009/3/layout/RandomtoResultProcess"/>
    <dgm:cxn modelId="{261C27CE-A08B-4468-9710-DB14FFB9CABB}" type="presParOf" srcId="{52E4598A-818C-4427-81FB-478CFE3DDB20}" destId="{8D1FFDAC-A60D-47B3-9F90-E72733BA01D0}" srcOrd="16" destOrd="0" presId="urn:microsoft.com/office/officeart/2009/3/layout/RandomtoResultProcess"/>
    <dgm:cxn modelId="{0ED6DF41-00E7-4816-B0FB-0B5F81AC0AE0}" type="presParOf" srcId="{52E4598A-818C-4427-81FB-478CFE3DDB20}" destId="{63FDD7E6-C07B-425F-87A6-0292A4B37F82}" srcOrd="17" destOrd="0" presId="urn:microsoft.com/office/officeart/2009/3/layout/RandomtoResultProcess"/>
    <dgm:cxn modelId="{45F8D746-2241-4B76-8D71-A85201B5613A}" type="presParOf" srcId="{52E4598A-818C-4427-81FB-478CFE3DDB20}" destId="{E4C9D891-F556-4C06-ACF6-36E426C96568}" srcOrd="18" destOrd="0" presId="urn:microsoft.com/office/officeart/2009/3/layout/RandomtoResultProcess"/>
    <dgm:cxn modelId="{25A9F944-CF4C-44FC-A224-806C4EBDA2B5}" type="presParOf" srcId="{A40E628D-A04D-4D34-ACD3-4F668D101463}" destId="{C2FC1AA5-F677-426C-A03F-0146034D0BF9}" srcOrd="1" destOrd="0" presId="urn:microsoft.com/office/officeart/2009/3/layout/RandomtoResultProcess"/>
    <dgm:cxn modelId="{AD10220B-B10C-4594-83F3-D282C9355A20}" type="presParOf" srcId="{C2FC1AA5-F677-426C-A03F-0146034D0BF9}" destId="{3DE6BA03-4A77-46D1-9699-E3C1E11CC865}" srcOrd="0" destOrd="0" presId="urn:microsoft.com/office/officeart/2009/3/layout/RandomtoResultProcess"/>
    <dgm:cxn modelId="{88DC5E96-D67C-401B-B4D6-7B3284EB31C0}" type="presParOf" srcId="{C2FC1AA5-F677-426C-A03F-0146034D0BF9}" destId="{67FFE76F-7A2D-4F8C-B34D-CE7BAB361B0A}" srcOrd="1" destOrd="0" presId="urn:microsoft.com/office/officeart/2009/3/layout/RandomtoResultProcess"/>
    <dgm:cxn modelId="{933B706E-D634-43A5-BBEE-E5810FC7CD17}" type="presParOf" srcId="{A40E628D-A04D-4D34-ACD3-4F668D101463}" destId="{95A39C44-E177-490E-BC62-CB96914B5B5A}" srcOrd="2" destOrd="0" presId="urn:microsoft.com/office/officeart/2009/3/layout/RandomtoResultProcess"/>
    <dgm:cxn modelId="{332BB6CF-B2D3-4C9F-84FE-4F68A2CA79DD}" type="presParOf" srcId="{95A39C44-E177-490E-BC62-CB96914B5B5A}" destId="{FF01D8FE-48E4-40F9-B97D-DE527026C2BE}" srcOrd="0" destOrd="0" presId="urn:microsoft.com/office/officeart/2009/3/layout/RandomtoResultProcess"/>
    <dgm:cxn modelId="{B79B5B5C-7321-496B-9AB9-18F9DA236680}" type="presParOf" srcId="{95A39C44-E177-490E-BC62-CB96914B5B5A}" destId="{0B7EF815-3014-4197-A83B-1F969980D7BC}" srcOrd="1" destOrd="0" presId="urn:microsoft.com/office/officeart/2009/3/layout/RandomtoResultProcess"/>
    <dgm:cxn modelId="{D90F0A25-0F65-41D4-80A6-FB106C5FB40C}" type="presParOf" srcId="{A40E628D-A04D-4D34-ACD3-4F668D101463}" destId="{220B5E7C-53D7-4544-8998-D488D25B420A}" srcOrd="3" destOrd="0" presId="urn:microsoft.com/office/officeart/2009/3/layout/RandomtoResultProcess"/>
    <dgm:cxn modelId="{309A49BE-1CCE-49A3-92EC-5D1C8A7BF4EE}" type="presParOf" srcId="{220B5E7C-53D7-4544-8998-D488D25B420A}" destId="{6DCAA160-CD46-430C-8336-B1D873DD46DC}" srcOrd="0" destOrd="0" presId="urn:microsoft.com/office/officeart/2009/3/layout/RandomtoResultProcess"/>
    <dgm:cxn modelId="{AD78F257-9620-4DB0-BB22-6488C12190C6}" type="presParOf" srcId="{220B5E7C-53D7-4544-8998-D488D25B420A}" destId="{77C82E83-E2D3-40E0-8DCF-65D51C034A6A}" srcOrd="1" destOrd="0" presId="urn:microsoft.com/office/officeart/2009/3/layout/RandomtoResultProcess"/>
    <dgm:cxn modelId="{BEA04CCF-14B8-4F4D-B541-CC815C57D628}" type="presParOf" srcId="{A40E628D-A04D-4D34-ACD3-4F668D101463}" destId="{0CF451E4-140F-45DB-B226-C8A8DEFF80FC}" srcOrd="4" destOrd="0" presId="urn:microsoft.com/office/officeart/2009/3/layout/RandomtoResultProcess"/>
    <dgm:cxn modelId="{31CDF0DC-D58D-4AB4-8AC3-DBFD658692ED}" type="presParOf" srcId="{0CF451E4-140F-45DB-B226-C8A8DEFF80FC}" destId="{23AC1DD7-B1FC-42C8-900E-5716368694F3}" srcOrd="0" destOrd="0" presId="urn:microsoft.com/office/officeart/2009/3/layout/RandomtoResultProcess"/>
    <dgm:cxn modelId="{5270AE34-0379-47E1-A7A9-26CAD007F092}" type="presParOf" srcId="{0CF451E4-140F-45DB-B226-C8A8DEFF80FC}" destId="{2F8643BF-AA4C-441C-B02D-3A3C7961AC00}" srcOrd="1" destOrd="0" presId="urn:microsoft.com/office/officeart/2009/3/layout/RandomtoResultProcess"/>
    <dgm:cxn modelId="{5B2EF1A3-915D-4CF3-9F13-C6D9D8DFF468}" type="presParOf" srcId="{A40E628D-A04D-4D34-ACD3-4F668D101463}" destId="{6CCA8C55-97AA-4FAD-AFA6-B7E0067DB30D}" srcOrd="5" destOrd="0" presId="urn:microsoft.com/office/officeart/2009/3/layout/RandomtoResultProcess"/>
    <dgm:cxn modelId="{A5680D38-C0F2-4FA0-BC5F-E47FD738C2C4}" type="presParOf" srcId="{6CCA8C55-97AA-4FAD-AFA6-B7E0067DB30D}" destId="{B8EC45C8-5C6E-46BD-9707-2EF956884A44}" srcOrd="0" destOrd="0" presId="urn:microsoft.com/office/officeart/2009/3/layout/RandomtoResultProcess"/>
    <dgm:cxn modelId="{2E96D562-30A8-496D-9322-79F094F799AF}" type="presParOf" srcId="{6CCA8C55-97AA-4FAD-AFA6-B7E0067DB30D}" destId="{C91ED384-8A74-448E-BE70-25125F434A1A}" srcOrd="1" destOrd="0" presId="urn:microsoft.com/office/officeart/2009/3/layout/RandomtoResultProcess"/>
    <dgm:cxn modelId="{C06EDAEA-F0A5-45CA-BE09-42BFC2D4FE1C}" type="presParOf" srcId="{A40E628D-A04D-4D34-ACD3-4F668D101463}" destId="{61BB8F27-B3A0-4841-B9BB-17C58B78FA93}" srcOrd="6" destOrd="0" presId="urn:microsoft.com/office/officeart/2009/3/layout/RandomtoResultProcess"/>
    <dgm:cxn modelId="{B956C83C-72D4-4DE4-A20B-DEBBD7944044}" type="presParOf" srcId="{61BB8F27-B3A0-4841-B9BB-17C58B78FA93}" destId="{DF969EAD-8921-47E6-9739-FA33475E12F4}" srcOrd="0" destOrd="0" presId="urn:microsoft.com/office/officeart/2009/3/layout/RandomtoResultProcess"/>
    <dgm:cxn modelId="{E907782D-454F-4C15-9805-A59FD60D056C}" type="presParOf" srcId="{61BB8F27-B3A0-4841-B9BB-17C58B78FA93}" destId="{4BAD9C3D-CB0C-45E2-BE83-6DADD99C5F46}" srcOrd="1" destOrd="0" presId="urn:microsoft.com/office/officeart/2009/3/layout/RandomtoResultProcess"/>
    <dgm:cxn modelId="{82959075-4766-43B2-A601-CD418171AD5D}" type="presParOf" srcId="{A40E628D-A04D-4D34-ACD3-4F668D101463}" destId="{A70A971C-752A-40A1-9A49-1B3B1EE0B638}" srcOrd="7" destOrd="0" presId="urn:microsoft.com/office/officeart/2009/3/layout/RandomtoResultProcess"/>
    <dgm:cxn modelId="{FC639221-2678-40DC-89DE-D4B76991FC38}" type="presParOf" srcId="{A70A971C-752A-40A1-9A49-1B3B1EE0B638}" destId="{9EACEF05-712B-4477-8EEE-D4D7802A2BEC}" srcOrd="0" destOrd="0" presId="urn:microsoft.com/office/officeart/2009/3/layout/RandomtoResultProcess"/>
    <dgm:cxn modelId="{2735418F-A6A3-453E-B85D-671FC94F68F3}" type="presParOf" srcId="{A70A971C-752A-40A1-9A49-1B3B1EE0B638}" destId="{2C13743D-131A-4971-819B-662B98E03E6D}" srcOrd="1" destOrd="0" presId="urn:microsoft.com/office/officeart/2009/3/layout/RandomtoResultProcess"/>
    <dgm:cxn modelId="{58452411-C902-41C8-90A3-EA405AEE09BF}" type="presParOf" srcId="{A40E628D-A04D-4D34-ACD3-4F668D101463}" destId="{F01C46DF-9C70-4FD3-A6DF-16927892F77D}" srcOrd="8" destOrd="0" presId="urn:microsoft.com/office/officeart/2009/3/layout/RandomtoResultProcess"/>
    <dgm:cxn modelId="{98FAE275-2424-4E32-AEAE-CEC29D4ADFE5}" type="presParOf" srcId="{F01C46DF-9C70-4FD3-A6DF-16927892F77D}" destId="{080A4D4A-FB81-4DF1-8513-399784865E54}" srcOrd="0" destOrd="0" presId="urn:microsoft.com/office/officeart/2009/3/layout/RandomtoResultProcess"/>
    <dgm:cxn modelId="{FFDCACA2-7F9C-411E-ADA2-E112817043A6}" type="presParOf" srcId="{F01C46DF-9C70-4FD3-A6DF-16927892F77D}" destId="{E2956032-5720-419F-BC47-8849A8C6EEA9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03CB05-80B8-4F23-8FCF-95C88CBAA699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FB883D-D63C-4BAA-97EE-691421508572}">
      <dgm:prSet phldrT="[Text]"/>
      <dgm:spPr/>
      <dgm:t>
        <a:bodyPr/>
        <a:lstStyle/>
        <a:p>
          <a:r>
            <a:rPr lang="en-US" b="0" dirty="0" smtClean="0">
              <a:solidFill>
                <a:schemeClr val="tx1">
                  <a:lumMod val="50000"/>
                </a:schemeClr>
              </a:solidFill>
            </a:rPr>
            <a:t>Robust relevant content</a:t>
          </a:r>
          <a:endParaRPr lang="en-US" b="0" dirty="0">
            <a:solidFill>
              <a:schemeClr val="tx1">
                <a:lumMod val="50000"/>
              </a:schemeClr>
            </a:solidFill>
          </a:endParaRPr>
        </a:p>
      </dgm:t>
    </dgm:pt>
    <dgm:pt modelId="{293FB8EC-D1A8-404B-BAAA-972D0CE01F93}" type="parTrans" cxnId="{A7E82C90-6F58-4185-A3D0-CC51F35A4A37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9C072141-E5DC-4CAD-9BC8-359D77840436}" type="sibTrans" cxnId="{A7E82C90-6F58-4185-A3D0-CC51F35A4A37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6CF8EF22-A4F3-4559-B709-3F5D8BCF5CD4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Program matching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7B1B03DD-152B-4DC8-B824-384CF694F6B5}" type="parTrans" cxnId="{8355CB8A-E4B7-4F2C-8DFB-11D2EF6B303E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8F2835FE-2282-4C2C-A61A-07ADA454B872}" type="sibTrans" cxnId="{8355CB8A-E4B7-4F2C-8DFB-11D2EF6B303E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66ACDEE2-80D6-4776-B788-523DD51B143E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Referrals to institutions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EDA28D04-9417-4EFA-B21B-2883409B2119}" type="parTrans" cxnId="{742DCFDB-7973-4A71-8747-36B98068C65B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04A6198A-31E9-4054-83B4-3CA94286E53C}" type="sibTrans" cxnId="{742DCFDB-7973-4A71-8747-36B98068C65B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FD02E6EA-5D93-4F3C-8E7D-7C0730CD10CF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Academic programs based on individual career, personal goals. 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091DB136-F84F-4F5C-957F-57041BB5CECA}" type="parTrans" cxnId="{7E3EB830-CE09-46DE-85A0-5BBAB89064BE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048C3EDA-1AC0-414B-B545-484F047D792A}" type="sibTrans" cxnId="{7E3EB830-CE09-46DE-85A0-5BBAB89064BE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874DD870-0371-454F-A963-1A175BAD34CE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Career exploration and advancement.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29745BE6-C8A7-4BD8-8E93-D5376E25C014}" type="parTrans" cxnId="{95232B15-8416-4844-AA32-F976FA5EC2A1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7082CED5-0DE1-40A5-8BE0-BB083BB8C797}" type="sibTrans" cxnId="{95232B15-8416-4844-AA32-F976FA5EC2A1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8797950F-381B-4DE0-BA11-F324F6C60C18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Short questionnaire related to past experiences and goals.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71E1724C-31DC-4C68-A402-543A4379D8A9}" type="parTrans" cxnId="{AC361E34-0C39-48A7-B309-B32CFC36D8DC}">
      <dgm:prSet/>
      <dgm:spPr/>
    </dgm:pt>
    <dgm:pt modelId="{98C34D88-03F9-4206-95CB-D48F7E339D4E}" type="sibTrans" cxnId="{AC361E34-0C39-48A7-B309-B32CFC36D8DC}">
      <dgm:prSet/>
      <dgm:spPr/>
    </dgm:pt>
    <dgm:pt modelId="{427BABB1-1327-48F8-8F16-9BE2930ED54D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Inquiries shared with selected institutions.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6732F0A7-0212-4B80-8403-8B872A655BAE}" type="parTrans" cxnId="{0802CE01-253C-43F6-9150-44F14FEEDDA7}">
      <dgm:prSet/>
      <dgm:spPr/>
    </dgm:pt>
    <dgm:pt modelId="{8553C353-7271-4584-BC30-1724F987EF3E}" type="sibTrans" cxnId="{0802CE01-253C-43F6-9150-44F14FEEDDA7}">
      <dgm:prSet/>
      <dgm:spPr/>
    </dgm:pt>
    <dgm:pt modelId="{920DB49C-2F3E-4620-A7A8-38DE702FF878}">
      <dgm:prSet phldrT="[Text]"/>
      <dgm:spPr/>
      <dgm:t>
        <a:bodyPr/>
        <a:lstStyle/>
        <a:p>
          <a:r>
            <a:rPr lang="en-US" b="0" dirty="0" smtClean="0">
              <a:solidFill>
                <a:schemeClr val="tx1">
                  <a:lumMod val="50000"/>
                </a:schemeClr>
              </a:solidFill>
            </a:rPr>
            <a:t>Address individual and unique needs of returning adults.</a:t>
          </a:r>
          <a:endParaRPr lang="en-US" b="0" dirty="0">
            <a:solidFill>
              <a:schemeClr val="tx1">
                <a:lumMod val="50000"/>
              </a:schemeClr>
            </a:solidFill>
          </a:endParaRPr>
        </a:p>
      </dgm:t>
    </dgm:pt>
    <dgm:pt modelId="{13DB0172-EAE7-4157-BBC9-6F93856CBEC1}" type="parTrans" cxnId="{99711FE3-2016-4675-9EFF-9F25271F2127}">
      <dgm:prSet/>
      <dgm:spPr/>
    </dgm:pt>
    <dgm:pt modelId="{02015ED6-E0D9-44A4-8185-3942C7B13736}" type="sibTrans" cxnId="{99711FE3-2016-4675-9EFF-9F25271F2127}">
      <dgm:prSet/>
      <dgm:spPr/>
    </dgm:pt>
    <dgm:pt modelId="{E5A3FBA2-57CB-4D03-BC27-0500F30939F7}">
      <dgm:prSet phldrT="[Text]"/>
      <dgm:spPr/>
      <dgm:t>
        <a:bodyPr/>
        <a:lstStyle/>
        <a:p>
          <a:r>
            <a:rPr lang="en-US" b="0" dirty="0" smtClean="0">
              <a:solidFill>
                <a:schemeClr val="tx1">
                  <a:lumMod val="50000"/>
                </a:schemeClr>
              </a:solidFill>
            </a:rPr>
            <a:t>Coordinate with other resources.</a:t>
          </a:r>
          <a:endParaRPr lang="en-US" b="0" dirty="0">
            <a:solidFill>
              <a:schemeClr val="tx1">
                <a:lumMod val="50000"/>
              </a:schemeClr>
            </a:solidFill>
          </a:endParaRPr>
        </a:p>
      </dgm:t>
    </dgm:pt>
    <dgm:pt modelId="{D33090F1-FFC9-4849-9D57-AF2EB5100757}" type="parTrans" cxnId="{F2FA7FDB-6785-43A7-A9BC-CD9A644921A2}">
      <dgm:prSet/>
      <dgm:spPr/>
    </dgm:pt>
    <dgm:pt modelId="{5B2A1AF8-9EDC-43F8-AF48-1EF399603447}" type="sibTrans" cxnId="{F2FA7FDB-6785-43A7-A9BC-CD9A644921A2}">
      <dgm:prSet/>
      <dgm:spPr/>
    </dgm:pt>
    <dgm:pt modelId="{FDCBBA72-D46C-4EC2-8A31-8F42CC4B71A7}" type="pres">
      <dgm:prSet presAssocID="{C703CB05-80B8-4F23-8FCF-95C88CBAA6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C059C-77A8-4746-9728-564AA08FA2F4}" type="pres">
      <dgm:prSet presAssocID="{8BFB883D-D63C-4BAA-97EE-691421508572}" presName="parentLin" presStyleCnt="0"/>
      <dgm:spPr/>
      <dgm:t>
        <a:bodyPr/>
        <a:lstStyle/>
        <a:p>
          <a:endParaRPr lang="en-US"/>
        </a:p>
      </dgm:t>
    </dgm:pt>
    <dgm:pt modelId="{D5B73E2C-2976-4A51-99CA-8D8D825C5928}" type="pres">
      <dgm:prSet presAssocID="{8BFB883D-D63C-4BAA-97EE-69142150857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E1DE38C-E786-4BF5-92E2-977E8E048B4A}" type="pres">
      <dgm:prSet presAssocID="{8BFB883D-D63C-4BAA-97EE-69142150857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9DDCD-9F42-4B72-BAF7-AFFC9D44A66C}" type="pres">
      <dgm:prSet presAssocID="{8BFB883D-D63C-4BAA-97EE-691421508572}" presName="negativeSpace" presStyleCnt="0"/>
      <dgm:spPr/>
      <dgm:t>
        <a:bodyPr/>
        <a:lstStyle/>
        <a:p>
          <a:endParaRPr lang="en-US"/>
        </a:p>
      </dgm:t>
    </dgm:pt>
    <dgm:pt modelId="{4AC7DCA9-2D61-40FA-BD66-7300293889FC}" type="pres">
      <dgm:prSet presAssocID="{8BFB883D-D63C-4BAA-97EE-69142150857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63AB8-B77F-4483-AF66-B99D761A5545}" type="pres">
      <dgm:prSet presAssocID="{9C072141-E5DC-4CAD-9BC8-359D77840436}" presName="spaceBetweenRectangles" presStyleCnt="0"/>
      <dgm:spPr/>
      <dgm:t>
        <a:bodyPr/>
        <a:lstStyle/>
        <a:p>
          <a:endParaRPr lang="en-US"/>
        </a:p>
      </dgm:t>
    </dgm:pt>
    <dgm:pt modelId="{72B5D996-C49D-446D-8CC7-741504204DB7}" type="pres">
      <dgm:prSet presAssocID="{6CF8EF22-A4F3-4559-B709-3F5D8BCF5CD4}" presName="parentLin" presStyleCnt="0"/>
      <dgm:spPr/>
      <dgm:t>
        <a:bodyPr/>
        <a:lstStyle/>
        <a:p>
          <a:endParaRPr lang="en-US"/>
        </a:p>
      </dgm:t>
    </dgm:pt>
    <dgm:pt modelId="{81A24567-FB66-42B7-B75D-F10C5517955E}" type="pres">
      <dgm:prSet presAssocID="{6CF8EF22-A4F3-4559-B709-3F5D8BCF5CD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DB36AA3-FD72-451E-BD5E-213BD77F160C}" type="pres">
      <dgm:prSet presAssocID="{6CF8EF22-A4F3-4559-B709-3F5D8BCF5CD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B27DA-E08B-43DE-8087-81B51C8B9A4B}" type="pres">
      <dgm:prSet presAssocID="{6CF8EF22-A4F3-4559-B709-3F5D8BCF5CD4}" presName="negativeSpace" presStyleCnt="0"/>
      <dgm:spPr/>
      <dgm:t>
        <a:bodyPr/>
        <a:lstStyle/>
        <a:p>
          <a:endParaRPr lang="en-US"/>
        </a:p>
      </dgm:t>
    </dgm:pt>
    <dgm:pt modelId="{91F5D1AA-981A-450C-AD69-0A837DBAEDEB}" type="pres">
      <dgm:prSet presAssocID="{6CF8EF22-A4F3-4559-B709-3F5D8BCF5CD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28FEC-0BA7-40E1-A422-BECDAF8C4EB0}" type="pres">
      <dgm:prSet presAssocID="{8F2835FE-2282-4C2C-A61A-07ADA454B872}" presName="spaceBetweenRectangles" presStyleCnt="0"/>
      <dgm:spPr/>
      <dgm:t>
        <a:bodyPr/>
        <a:lstStyle/>
        <a:p>
          <a:endParaRPr lang="en-US"/>
        </a:p>
      </dgm:t>
    </dgm:pt>
    <dgm:pt modelId="{E0342366-3D07-40D1-9F90-239782394BD1}" type="pres">
      <dgm:prSet presAssocID="{66ACDEE2-80D6-4776-B788-523DD51B143E}" presName="parentLin" presStyleCnt="0"/>
      <dgm:spPr/>
      <dgm:t>
        <a:bodyPr/>
        <a:lstStyle/>
        <a:p>
          <a:endParaRPr lang="en-US"/>
        </a:p>
      </dgm:t>
    </dgm:pt>
    <dgm:pt modelId="{32B732FC-A50C-4DBD-8AFD-DF4F7259FF56}" type="pres">
      <dgm:prSet presAssocID="{66ACDEE2-80D6-4776-B788-523DD51B143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9080CD6-AB72-42E0-835A-06737B281347}" type="pres">
      <dgm:prSet presAssocID="{66ACDEE2-80D6-4776-B788-523DD51B143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361FA-2313-497C-9AC4-C1EF1CA64000}" type="pres">
      <dgm:prSet presAssocID="{66ACDEE2-80D6-4776-B788-523DD51B143E}" presName="negativeSpace" presStyleCnt="0"/>
      <dgm:spPr/>
      <dgm:t>
        <a:bodyPr/>
        <a:lstStyle/>
        <a:p>
          <a:endParaRPr lang="en-US"/>
        </a:p>
      </dgm:t>
    </dgm:pt>
    <dgm:pt modelId="{0B3BB8F1-F55E-44D8-8DAF-ADA0127D149F}" type="pres">
      <dgm:prSet presAssocID="{66ACDEE2-80D6-4776-B788-523DD51B143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32B15-8416-4844-AA32-F976FA5EC2A1}" srcId="{6CF8EF22-A4F3-4559-B709-3F5D8BCF5CD4}" destId="{874DD870-0371-454F-A963-1A175BAD34CE}" srcOrd="1" destOrd="0" parTransId="{29745BE6-C8A7-4BD8-8E93-D5376E25C014}" sibTransId="{7082CED5-0DE1-40A5-8BE0-BB083BB8C797}"/>
    <dgm:cxn modelId="{742DCFDB-7973-4A71-8747-36B98068C65B}" srcId="{C703CB05-80B8-4F23-8FCF-95C88CBAA699}" destId="{66ACDEE2-80D6-4776-B788-523DD51B143E}" srcOrd="2" destOrd="0" parTransId="{EDA28D04-9417-4EFA-B21B-2883409B2119}" sibTransId="{04A6198A-31E9-4054-83B4-3CA94286E53C}"/>
    <dgm:cxn modelId="{CD33FE90-3A29-4A84-9182-C2123FF3F1CC}" type="presOf" srcId="{66ACDEE2-80D6-4776-B788-523DD51B143E}" destId="{32B732FC-A50C-4DBD-8AFD-DF4F7259FF56}" srcOrd="0" destOrd="0" presId="urn:microsoft.com/office/officeart/2005/8/layout/list1"/>
    <dgm:cxn modelId="{0802CE01-253C-43F6-9150-44F14FEEDDA7}" srcId="{66ACDEE2-80D6-4776-B788-523DD51B143E}" destId="{427BABB1-1327-48F8-8F16-9BE2930ED54D}" srcOrd="1" destOrd="0" parTransId="{6732F0A7-0212-4B80-8403-8B872A655BAE}" sibTransId="{8553C353-7271-4584-BC30-1724F987EF3E}"/>
    <dgm:cxn modelId="{E9843449-E8C7-4BBF-84D9-A29FFF7CEA6F}" type="presOf" srcId="{66ACDEE2-80D6-4776-B788-523DD51B143E}" destId="{89080CD6-AB72-42E0-835A-06737B281347}" srcOrd="1" destOrd="0" presId="urn:microsoft.com/office/officeart/2005/8/layout/list1"/>
    <dgm:cxn modelId="{96C73C94-3062-4D6A-A0E0-BDCBC58ABB3C}" type="presOf" srcId="{6CF8EF22-A4F3-4559-B709-3F5D8BCF5CD4}" destId="{81A24567-FB66-42B7-B75D-F10C5517955E}" srcOrd="0" destOrd="0" presId="urn:microsoft.com/office/officeart/2005/8/layout/list1"/>
    <dgm:cxn modelId="{8355CB8A-E4B7-4F2C-8DFB-11D2EF6B303E}" srcId="{C703CB05-80B8-4F23-8FCF-95C88CBAA699}" destId="{6CF8EF22-A4F3-4559-B709-3F5D8BCF5CD4}" srcOrd="1" destOrd="0" parTransId="{7B1B03DD-152B-4DC8-B824-384CF694F6B5}" sibTransId="{8F2835FE-2282-4C2C-A61A-07ADA454B872}"/>
    <dgm:cxn modelId="{6046C54F-AD00-430B-8D14-E1B433E1A265}" type="presOf" srcId="{8797950F-381B-4DE0-BA11-F324F6C60C18}" destId="{0B3BB8F1-F55E-44D8-8DAF-ADA0127D149F}" srcOrd="0" destOrd="0" presId="urn:microsoft.com/office/officeart/2005/8/layout/list1"/>
    <dgm:cxn modelId="{F2FA7FDB-6785-43A7-A9BC-CD9A644921A2}" srcId="{8BFB883D-D63C-4BAA-97EE-691421508572}" destId="{E5A3FBA2-57CB-4D03-BC27-0500F30939F7}" srcOrd="1" destOrd="0" parTransId="{D33090F1-FFC9-4849-9D57-AF2EB5100757}" sibTransId="{5B2A1AF8-9EDC-43F8-AF48-1EF399603447}"/>
    <dgm:cxn modelId="{743E87F0-2FDB-42CD-8814-EAB8D8CD26B8}" type="presOf" srcId="{E5A3FBA2-57CB-4D03-BC27-0500F30939F7}" destId="{4AC7DCA9-2D61-40FA-BD66-7300293889FC}" srcOrd="0" destOrd="1" presId="urn:microsoft.com/office/officeart/2005/8/layout/list1"/>
    <dgm:cxn modelId="{F27329A0-140F-4DA5-A7F0-A1556E2FF63A}" type="presOf" srcId="{FD02E6EA-5D93-4F3C-8E7D-7C0730CD10CF}" destId="{91F5D1AA-981A-450C-AD69-0A837DBAEDEB}" srcOrd="0" destOrd="0" presId="urn:microsoft.com/office/officeart/2005/8/layout/list1"/>
    <dgm:cxn modelId="{600EC1AF-182E-49D8-BBD3-86EE45A48E6F}" type="presOf" srcId="{8BFB883D-D63C-4BAA-97EE-691421508572}" destId="{0E1DE38C-E786-4BF5-92E2-977E8E048B4A}" srcOrd="1" destOrd="0" presId="urn:microsoft.com/office/officeart/2005/8/layout/list1"/>
    <dgm:cxn modelId="{637A7EF3-5F07-4814-831A-25B4E2914BCE}" type="presOf" srcId="{8BFB883D-D63C-4BAA-97EE-691421508572}" destId="{D5B73E2C-2976-4A51-99CA-8D8D825C5928}" srcOrd="0" destOrd="0" presId="urn:microsoft.com/office/officeart/2005/8/layout/list1"/>
    <dgm:cxn modelId="{B0462095-C485-4B26-8B73-9BCC3BEA9531}" type="presOf" srcId="{920DB49C-2F3E-4620-A7A8-38DE702FF878}" destId="{4AC7DCA9-2D61-40FA-BD66-7300293889FC}" srcOrd="0" destOrd="0" presId="urn:microsoft.com/office/officeart/2005/8/layout/list1"/>
    <dgm:cxn modelId="{EF95B247-94B1-41C2-A192-564ECF656B01}" type="presOf" srcId="{6CF8EF22-A4F3-4559-B709-3F5D8BCF5CD4}" destId="{3DB36AA3-FD72-451E-BD5E-213BD77F160C}" srcOrd="1" destOrd="0" presId="urn:microsoft.com/office/officeart/2005/8/layout/list1"/>
    <dgm:cxn modelId="{331CEFF8-477D-4938-8C1B-6A66CFA70F6C}" type="presOf" srcId="{C703CB05-80B8-4F23-8FCF-95C88CBAA699}" destId="{FDCBBA72-D46C-4EC2-8A31-8F42CC4B71A7}" srcOrd="0" destOrd="0" presId="urn:microsoft.com/office/officeart/2005/8/layout/list1"/>
    <dgm:cxn modelId="{EADDAEFD-DBDA-45E3-811F-716799CC9C88}" type="presOf" srcId="{427BABB1-1327-48F8-8F16-9BE2930ED54D}" destId="{0B3BB8F1-F55E-44D8-8DAF-ADA0127D149F}" srcOrd="0" destOrd="1" presId="urn:microsoft.com/office/officeart/2005/8/layout/list1"/>
    <dgm:cxn modelId="{A7E82C90-6F58-4185-A3D0-CC51F35A4A37}" srcId="{C703CB05-80B8-4F23-8FCF-95C88CBAA699}" destId="{8BFB883D-D63C-4BAA-97EE-691421508572}" srcOrd="0" destOrd="0" parTransId="{293FB8EC-D1A8-404B-BAAA-972D0CE01F93}" sibTransId="{9C072141-E5DC-4CAD-9BC8-359D77840436}"/>
    <dgm:cxn modelId="{AC361E34-0C39-48A7-B309-B32CFC36D8DC}" srcId="{66ACDEE2-80D6-4776-B788-523DD51B143E}" destId="{8797950F-381B-4DE0-BA11-F324F6C60C18}" srcOrd="0" destOrd="0" parTransId="{71E1724C-31DC-4C68-A402-543A4379D8A9}" sibTransId="{98C34D88-03F9-4206-95CB-D48F7E339D4E}"/>
    <dgm:cxn modelId="{99711FE3-2016-4675-9EFF-9F25271F2127}" srcId="{8BFB883D-D63C-4BAA-97EE-691421508572}" destId="{920DB49C-2F3E-4620-A7A8-38DE702FF878}" srcOrd="0" destOrd="0" parTransId="{13DB0172-EAE7-4157-BBC9-6F93856CBEC1}" sibTransId="{02015ED6-E0D9-44A4-8185-3942C7B13736}"/>
    <dgm:cxn modelId="{21BD772A-157E-4787-B43C-BF86FE3FF966}" type="presOf" srcId="{874DD870-0371-454F-A963-1A175BAD34CE}" destId="{91F5D1AA-981A-450C-AD69-0A837DBAEDEB}" srcOrd="0" destOrd="1" presId="urn:microsoft.com/office/officeart/2005/8/layout/list1"/>
    <dgm:cxn modelId="{7E3EB830-CE09-46DE-85A0-5BBAB89064BE}" srcId="{6CF8EF22-A4F3-4559-B709-3F5D8BCF5CD4}" destId="{FD02E6EA-5D93-4F3C-8E7D-7C0730CD10CF}" srcOrd="0" destOrd="0" parTransId="{091DB136-F84F-4F5C-957F-57041BB5CECA}" sibTransId="{048C3EDA-1AC0-414B-B545-484F047D792A}"/>
    <dgm:cxn modelId="{DCF17559-BD38-4309-8077-687270DB63C4}" type="presParOf" srcId="{FDCBBA72-D46C-4EC2-8A31-8F42CC4B71A7}" destId="{950C059C-77A8-4746-9728-564AA08FA2F4}" srcOrd="0" destOrd="0" presId="urn:microsoft.com/office/officeart/2005/8/layout/list1"/>
    <dgm:cxn modelId="{8D87EFE2-FBE7-404B-B2BD-888C89AA59F4}" type="presParOf" srcId="{950C059C-77A8-4746-9728-564AA08FA2F4}" destId="{D5B73E2C-2976-4A51-99CA-8D8D825C5928}" srcOrd="0" destOrd="0" presId="urn:microsoft.com/office/officeart/2005/8/layout/list1"/>
    <dgm:cxn modelId="{F83E0A4D-3002-496D-9E85-3BAB7ECC96A8}" type="presParOf" srcId="{950C059C-77A8-4746-9728-564AA08FA2F4}" destId="{0E1DE38C-E786-4BF5-92E2-977E8E048B4A}" srcOrd="1" destOrd="0" presId="urn:microsoft.com/office/officeart/2005/8/layout/list1"/>
    <dgm:cxn modelId="{F0E172AD-160F-4008-8A97-8E250A1B9384}" type="presParOf" srcId="{FDCBBA72-D46C-4EC2-8A31-8F42CC4B71A7}" destId="{9D99DDCD-9F42-4B72-BAF7-AFFC9D44A66C}" srcOrd="1" destOrd="0" presId="urn:microsoft.com/office/officeart/2005/8/layout/list1"/>
    <dgm:cxn modelId="{8F484D5B-22B1-4EDA-931D-9EA2CD154139}" type="presParOf" srcId="{FDCBBA72-D46C-4EC2-8A31-8F42CC4B71A7}" destId="{4AC7DCA9-2D61-40FA-BD66-7300293889FC}" srcOrd="2" destOrd="0" presId="urn:microsoft.com/office/officeart/2005/8/layout/list1"/>
    <dgm:cxn modelId="{95AB171C-58F9-40D1-A3A5-700197E36C46}" type="presParOf" srcId="{FDCBBA72-D46C-4EC2-8A31-8F42CC4B71A7}" destId="{04C63AB8-B77F-4483-AF66-B99D761A5545}" srcOrd="3" destOrd="0" presId="urn:microsoft.com/office/officeart/2005/8/layout/list1"/>
    <dgm:cxn modelId="{B9B85A25-DB9E-4356-AE77-FC7EA8DC53BF}" type="presParOf" srcId="{FDCBBA72-D46C-4EC2-8A31-8F42CC4B71A7}" destId="{72B5D996-C49D-446D-8CC7-741504204DB7}" srcOrd="4" destOrd="0" presId="urn:microsoft.com/office/officeart/2005/8/layout/list1"/>
    <dgm:cxn modelId="{5FD9D5C1-BA6B-48DC-AC21-0C46E75B3156}" type="presParOf" srcId="{72B5D996-C49D-446D-8CC7-741504204DB7}" destId="{81A24567-FB66-42B7-B75D-F10C5517955E}" srcOrd="0" destOrd="0" presId="urn:microsoft.com/office/officeart/2005/8/layout/list1"/>
    <dgm:cxn modelId="{8E35EE8F-BD79-4E51-8911-F26AEF250AEF}" type="presParOf" srcId="{72B5D996-C49D-446D-8CC7-741504204DB7}" destId="{3DB36AA3-FD72-451E-BD5E-213BD77F160C}" srcOrd="1" destOrd="0" presId="urn:microsoft.com/office/officeart/2005/8/layout/list1"/>
    <dgm:cxn modelId="{DCAA5FF5-CEA6-4807-A435-7D7DDF77DB93}" type="presParOf" srcId="{FDCBBA72-D46C-4EC2-8A31-8F42CC4B71A7}" destId="{4FEB27DA-E08B-43DE-8087-81B51C8B9A4B}" srcOrd="5" destOrd="0" presId="urn:microsoft.com/office/officeart/2005/8/layout/list1"/>
    <dgm:cxn modelId="{B2CFE866-5C9C-4056-B21B-BA9CB8FB35E7}" type="presParOf" srcId="{FDCBBA72-D46C-4EC2-8A31-8F42CC4B71A7}" destId="{91F5D1AA-981A-450C-AD69-0A837DBAEDEB}" srcOrd="6" destOrd="0" presId="urn:microsoft.com/office/officeart/2005/8/layout/list1"/>
    <dgm:cxn modelId="{2787105D-70D9-4CCD-B81A-A823E5126270}" type="presParOf" srcId="{FDCBBA72-D46C-4EC2-8A31-8F42CC4B71A7}" destId="{45428FEC-0BA7-40E1-A422-BECDAF8C4EB0}" srcOrd="7" destOrd="0" presId="urn:microsoft.com/office/officeart/2005/8/layout/list1"/>
    <dgm:cxn modelId="{DE18510F-419D-48C0-A641-F7A4C5B2BFF9}" type="presParOf" srcId="{FDCBBA72-D46C-4EC2-8A31-8F42CC4B71A7}" destId="{E0342366-3D07-40D1-9F90-239782394BD1}" srcOrd="8" destOrd="0" presId="urn:microsoft.com/office/officeart/2005/8/layout/list1"/>
    <dgm:cxn modelId="{AD33FAA0-4D29-4610-88D4-FE83BD783E95}" type="presParOf" srcId="{E0342366-3D07-40D1-9F90-239782394BD1}" destId="{32B732FC-A50C-4DBD-8AFD-DF4F7259FF56}" srcOrd="0" destOrd="0" presId="urn:microsoft.com/office/officeart/2005/8/layout/list1"/>
    <dgm:cxn modelId="{75311B0C-3B7D-4FAB-92B3-F4F1F600F93B}" type="presParOf" srcId="{E0342366-3D07-40D1-9F90-239782394BD1}" destId="{89080CD6-AB72-42E0-835A-06737B281347}" srcOrd="1" destOrd="0" presId="urn:microsoft.com/office/officeart/2005/8/layout/list1"/>
    <dgm:cxn modelId="{D03D15A9-06F7-4DD9-A990-C3C847828433}" type="presParOf" srcId="{FDCBBA72-D46C-4EC2-8A31-8F42CC4B71A7}" destId="{BE8361FA-2313-497C-9AC4-C1EF1CA64000}" srcOrd="9" destOrd="0" presId="urn:microsoft.com/office/officeart/2005/8/layout/list1"/>
    <dgm:cxn modelId="{1EFF4471-D0C9-4AFF-B4A6-53A20303A8CA}" type="presParOf" srcId="{FDCBBA72-D46C-4EC2-8A31-8F42CC4B71A7}" destId="{0B3BB8F1-F55E-44D8-8DAF-ADA0127D149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BE3C3D-BB4A-45B8-A44D-29B7E907C649}" type="doc">
      <dgm:prSet loTypeId="urn:diagrams.loki3.com/Bracke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33B4889-47A9-4EDE-9392-2371DDFB6FDE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50000"/>
                </a:schemeClr>
              </a:solidFill>
            </a:rPr>
            <a:t>User interface</a:t>
          </a:r>
          <a:endParaRPr lang="en-US" b="1" dirty="0">
            <a:solidFill>
              <a:schemeClr val="tx1">
                <a:lumMod val="50000"/>
              </a:schemeClr>
            </a:solidFill>
          </a:endParaRPr>
        </a:p>
      </dgm:t>
    </dgm:pt>
    <dgm:pt modelId="{D46DC65F-3EB3-486D-8E5D-1E78070E1D42}" type="parTrans" cxnId="{035F4208-1C5F-4614-B56C-1A99FBC1E1B5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654FF657-B832-4868-B293-CA7DF3AF7949}" type="sibTrans" cxnId="{035F4208-1C5F-4614-B56C-1A99FBC1E1B5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445F057F-4736-48B4-B22E-25105E1458C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Personalization &amp; information sharing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CE795767-FE8F-4289-AB60-A8987F815562}" type="parTrans" cxnId="{79721525-D552-4093-BF4A-B7B21BA444B3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3E70EAB4-FFA6-49AC-9C10-84868CAB1751}" type="sibTrans" cxnId="{79721525-D552-4093-BF4A-B7B21BA444B3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FB8A764C-EC95-40C6-8A66-B9065A445306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50000"/>
                </a:schemeClr>
              </a:solidFill>
            </a:rPr>
            <a:t>Education pathways</a:t>
          </a:r>
          <a:endParaRPr lang="en-US" b="1" dirty="0">
            <a:solidFill>
              <a:schemeClr val="tx1">
                <a:lumMod val="50000"/>
              </a:schemeClr>
            </a:solidFill>
          </a:endParaRPr>
        </a:p>
      </dgm:t>
    </dgm:pt>
    <dgm:pt modelId="{EFB2451C-26FF-44CD-8A2A-B9E3D8B00BC8}" type="parTrans" cxnId="{60894B27-527C-4976-8C0D-746A9986FFCA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6E0205B0-893E-4B9E-BCAC-48C507A7808F}" type="sibTrans" cxnId="{60894B27-527C-4976-8C0D-746A9986FFCA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AEB04F8C-9F9E-43F1-9F20-4FB3E02141B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Matching students to programs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CB38A6A1-B963-42D2-A65E-005E1356BDD8}" type="parTrans" cxnId="{E7A134F0-FD96-4588-8165-66F370AAF759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4D2B4AD6-EDCF-4914-806D-F5C31065C348}" type="sibTrans" cxnId="{E7A134F0-FD96-4588-8165-66F370AAF759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B9962898-4DF2-40BD-8FD8-69ABD4D36BB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Filter on campus profile (delivery, location, etc.)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1F9B45D7-4D72-41D4-9663-6AD2AFB04BDE}" type="parTrans" cxnId="{50C3154D-1D74-4FAC-8770-574D1C90623E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AB577F58-186B-4FC0-B502-E887F4FD103B}" type="sibTrans" cxnId="{50C3154D-1D74-4FAC-8770-574D1C90623E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4D025C15-3A24-46F8-8C9A-BC3CF8683078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50000"/>
                </a:schemeClr>
              </a:solidFill>
            </a:rPr>
            <a:t>Career pathways</a:t>
          </a:r>
          <a:endParaRPr lang="en-US" b="1" dirty="0">
            <a:solidFill>
              <a:schemeClr val="tx1">
                <a:lumMod val="50000"/>
              </a:schemeClr>
            </a:solidFill>
          </a:endParaRPr>
        </a:p>
      </dgm:t>
    </dgm:pt>
    <dgm:pt modelId="{388EA771-62BC-40C4-8770-241D89CE3F5E}" type="parTrans" cxnId="{4662D20F-DCB4-460E-B493-874A8F67AC57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E7A82EB2-92C6-471F-8B40-46B11C92A58B}" type="sibTrans" cxnId="{4662D20F-DCB4-460E-B493-874A8F67AC57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761E63FC-1A66-49D2-A58F-0302EEE299F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Career exploration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F0569678-0814-4282-9EC2-8ED27F04207D}" type="parTrans" cxnId="{A57AC1E4-3B43-4DEB-B7C7-97D5DBE8030F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85CE089F-A76C-409D-BB48-A38CF4F2686A}" type="sibTrans" cxnId="{A57AC1E4-3B43-4DEB-B7C7-97D5DBE8030F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82552F0E-F17E-488B-8F47-A3DBA306206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Questionnaire (student entered information – pass to state &amp; campuses)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BE361244-B0D3-4A1E-9154-99859641A039}" type="parTrans" cxnId="{51797852-3DBF-4AE1-B0C8-996DED67943D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63E21DA0-1C21-4B16-9F5E-FB8D26692C3B}" type="sibTrans" cxnId="{51797852-3DBF-4AE1-B0C8-996DED67943D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FAF3D513-988B-41C6-84EB-0CA236734EC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Email Follow-up (by state &amp;/or campuses)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D106DB9C-2748-411C-8A82-F88CAA1F6DDF}" type="parTrans" cxnId="{886615D1-E30E-4366-8DE3-185918D811B7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E52EA80B-B45C-43E5-98F4-554BF839DC60}" type="sibTrans" cxnId="{886615D1-E30E-4366-8DE3-185918D811B7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B41C6832-5CF2-445C-AA81-CFDF7421598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Field of study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9E56745E-AD00-4A4B-B9B1-D0989D2DC160}" type="parTrans" cxnId="{2BC94574-7774-4BF2-87F5-706F6C78972F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4195A698-07F7-4A34-A3EC-638C806E18F4}" type="sibTrans" cxnId="{2BC94574-7774-4BF2-87F5-706F6C78972F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C99D1292-2C1A-4ACD-AF7B-69904A6B81C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Time to completion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4E6A2C54-53ED-4E32-9320-4D7C9D826525}" type="parTrans" cxnId="{57DEBDB4-9B33-4849-80A5-541C312F3C9D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872E90B5-EC08-4C09-BDA6-BA21FE95ADCD}" type="sibTrans" cxnId="{57DEBDB4-9B33-4849-80A5-541C312F3C9D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1A51166F-55DC-4FA6-9DF3-A10F70C8DAF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Prior learning assessment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6BCEB5C2-6B7B-4E0D-A4E4-B0868BB3DF26}" type="parTrans" cxnId="{2CE5E759-D1AD-4380-A8B9-6CBE2675F393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6465525C-05A1-4F73-8A0C-8B62F67388D7}" type="sibTrans" cxnId="{2CE5E759-D1AD-4380-A8B9-6CBE2675F393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180923E2-3A78-454B-BE82-8710883FFE6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Transferable credits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81203AA6-C371-457D-9261-1BFFCD1FA753}" type="parTrans" cxnId="{AC91B1FA-BD56-4AD8-A936-618A286BCB7D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748DAA4D-BEEC-4F4E-9E71-CC89B7B40E96}" type="sibTrans" cxnId="{AC91B1FA-BD56-4AD8-A936-618A286BCB7D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0700AE8A-C752-4D8F-87D1-C4072082D64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Credentials for certain careers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399ABEFE-D72F-4CE8-80A6-E0C21A0FB7D3}" type="parTrans" cxnId="{AA437361-857F-4F0B-9FD1-1672AFFF9BDC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A81FD31B-69EF-4D4B-A193-057E6736B93B}" type="sibTrans" cxnId="{AA437361-857F-4F0B-9FD1-1672AFFF9BDC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F9BD0F94-0A29-4F21-B3DF-8FC9FBF9643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Placement and wage information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CBAE5202-90CF-434A-A4B6-3F61E42A4152}" type="parTrans" cxnId="{0A3B4A5B-401E-498F-B2E9-9196C9D3CDCC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2A84520E-20D0-4A53-A161-C39E0D5B24AA}" type="sibTrans" cxnId="{0A3B4A5B-401E-498F-B2E9-9196C9D3CDCC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C8C8B473-DD42-47BE-89A7-4782E64BD2E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User logins for students and institutions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DB2A7268-2968-419E-A306-2F2F98FFF5ED}" type="parTrans" cxnId="{D252B6F3-5047-4141-8082-D28B0F668FD1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1703AB54-2E64-4AF0-9AD3-4EC5967DD3E0}" type="sibTrans" cxnId="{D252B6F3-5047-4141-8082-D28B0F668FD1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805895AB-C9AE-4BFE-8052-E5C99DB0B07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Reporting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0FF8AB70-70FD-488C-BFE9-49FD3EAE6D0C}" type="parTrans" cxnId="{4168CC69-C9E2-40AC-BE23-ED46DEB0A6B5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E8516F8D-F48E-499A-AF39-0B71DDEB9754}" type="sibTrans" cxnId="{4168CC69-C9E2-40AC-BE23-ED46DEB0A6B5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BCB4291E-7256-47B7-8EBA-5628E8DCA33D}" type="pres">
      <dgm:prSet presAssocID="{1EBE3C3D-BB4A-45B8-A44D-29B7E907C6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153E2F-DD24-49AC-A19E-C20BBB4C4CB7}" type="pres">
      <dgm:prSet presAssocID="{F33B4889-47A9-4EDE-9392-2371DDFB6FDE}" presName="linNode" presStyleCnt="0"/>
      <dgm:spPr/>
    </dgm:pt>
    <dgm:pt modelId="{E54D54ED-E607-4F87-816E-2A579B3B61DC}" type="pres">
      <dgm:prSet presAssocID="{F33B4889-47A9-4EDE-9392-2371DDFB6FDE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80D94-7F22-43B2-92F2-264703363AAC}" type="pres">
      <dgm:prSet presAssocID="{F33B4889-47A9-4EDE-9392-2371DDFB6FDE}" presName="bracket" presStyleLbl="parChTrans1D1" presStyleIdx="0" presStyleCnt="3"/>
      <dgm:spPr/>
    </dgm:pt>
    <dgm:pt modelId="{63029B19-20B5-4910-BA9B-62CF1AE4B5DD}" type="pres">
      <dgm:prSet presAssocID="{F33B4889-47A9-4EDE-9392-2371DDFB6FDE}" presName="spH" presStyleCnt="0"/>
      <dgm:spPr/>
    </dgm:pt>
    <dgm:pt modelId="{C0FEB4C4-49C6-47B4-AADD-600A75721D04}" type="pres">
      <dgm:prSet presAssocID="{F33B4889-47A9-4EDE-9392-2371DDFB6FDE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9CBF2-6D2B-4A9D-8D85-BFCB7CEC3835}" type="pres">
      <dgm:prSet presAssocID="{654FF657-B832-4868-B293-CA7DF3AF7949}" presName="spV" presStyleCnt="0"/>
      <dgm:spPr/>
    </dgm:pt>
    <dgm:pt modelId="{CC6A1296-9499-405D-BF82-96377B78904D}" type="pres">
      <dgm:prSet presAssocID="{FB8A764C-EC95-40C6-8A66-B9065A445306}" presName="linNode" presStyleCnt="0"/>
      <dgm:spPr/>
    </dgm:pt>
    <dgm:pt modelId="{22E6B04D-463B-4F28-B568-CC543359CBFE}" type="pres">
      <dgm:prSet presAssocID="{FB8A764C-EC95-40C6-8A66-B9065A445306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087A4-0969-426D-9137-FA21EACAF85F}" type="pres">
      <dgm:prSet presAssocID="{FB8A764C-EC95-40C6-8A66-B9065A445306}" presName="bracket" presStyleLbl="parChTrans1D1" presStyleIdx="1" presStyleCnt="3"/>
      <dgm:spPr/>
    </dgm:pt>
    <dgm:pt modelId="{5E0AE4AD-2B95-4A03-837B-9C680DEDD618}" type="pres">
      <dgm:prSet presAssocID="{FB8A764C-EC95-40C6-8A66-B9065A445306}" presName="spH" presStyleCnt="0"/>
      <dgm:spPr/>
    </dgm:pt>
    <dgm:pt modelId="{C2D1D444-6B65-4CC1-B3B2-6CA72C14B191}" type="pres">
      <dgm:prSet presAssocID="{FB8A764C-EC95-40C6-8A66-B9065A445306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FF266-9C68-4602-B89D-76F555DF6FD9}" type="pres">
      <dgm:prSet presAssocID="{6E0205B0-893E-4B9E-BCAC-48C507A7808F}" presName="spV" presStyleCnt="0"/>
      <dgm:spPr/>
    </dgm:pt>
    <dgm:pt modelId="{060463DA-588A-46FD-A88A-BDAB0419D9FF}" type="pres">
      <dgm:prSet presAssocID="{4D025C15-3A24-46F8-8C9A-BC3CF8683078}" presName="linNode" presStyleCnt="0"/>
      <dgm:spPr/>
    </dgm:pt>
    <dgm:pt modelId="{38D0A762-C5E2-4D7C-9AFE-AE00E18C684F}" type="pres">
      <dgm:prSet presAssocID="{4D025C15-3A24-46F8-8C9A-BC3CF8683078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90019-4386-432B-ABAA-6CA6B69CD05A}" type="pres">
      <dgm:prSet presAssocID="{4D025C15-3A24-46F8-8C9A-BC3CF8683078}" presName="bracket" presStyleLbl="parChTrans1D1" presStyleIdx="2" presStyleCnt="3"/>
      <dgm:spPr/>
    </dgm:pt>
    <dgm:pt modelId="{745E48B1-D1BF-44A8-BFB6-61EFAAD3944E}" type="pres">
      <dgm:prSet presAssocID="{4D025C15-3A24-46F8-8C9A-BC3CF8683078}" presName="spH" presStyleCnt="0"/>
      <dgm:spPr/>
    </dgm:pt>
    <dgm:pt modelId="{CF5C66C3-C82B-4312-9CBA-4E5C33605653}" type="pres">
      <dgm:prSet presAssocID="{4D025C15-3A24-46F8-8C9A-BC3CF8683078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5F3C78-63E8-4A0F-9C3B-BCB87880989C}" type="presOf" srcId="{FAF3D513-988B-41C6-84EB-0CA236734EC1}" destId="{C0FEB4C4-49C6-47B4-AADD-600A75721D04}" srcOrd="0" destOrd="2" presId="urn:diagrams.loki3.com/BracketList"/>
    <dgm:cxn modelId="{B43952CE-8912-45DF-A93B-5D5F4EAFB311}" type="presOf" srcId="{F9BD0F94-0A29-4F21-B3DF-8FC9FBF96438}" destId="{CF5C66C3-C82B-4312-9CBA-4E5C33605653}" srcOrd="0" destOrd="2" presId="urn:diagrams.loki3.com/BracketList"/>
    <dgm:cxn modelId="{B6F8416A-8726-4F8C-82CA-1017165D198C}" type="presOf" srcId="{B41C6832-5CF2-445C-AA81-CFDF74215985}" destId="{C2D1D444-6B65-4CC1-B3B2-6CA72C14B191}" srcOrd="0" destOrd="2" presId="urn:diagrams.loki3.com/BracketList"/>
    <dgm:cxn modelId="{2BC94574-7774-4BF2-87F5-706F6C78972F}" srcId="{FB8A764C-EC95-40C6-8A66-B9065A445306}" destId="{B41C6832-5CF2-445C-AA81-CFDF74215985}" srcOrd="2" destOrd="0" parTransId="{9E56745E-AD00-4A4B-B9B1-D0989D2DC160}" sibTransId="{4195A698-07F7-4A34-A3EC-638C806E18F4}"/>
    <dgm:cxn modelId="{A57AC1E4-3B43-4DEB-B7C7-97D5DBE8030F}" srcId="{4D025C15-3A24-46F8-8C9A-BC3CF8683078}" destId="{761E63FC-1A66-49D2-A58F-0302EEE299F1}" srcOrd="0" destOrd="0" parTransId="{F0569678-0814-4282-9EC2-8ED27F04207D}" sibTransId="{85CE089F-A76C-409D-BB48-A38CF4F2686A}"/>
    <dgm:cxn modelId="{886615D1-E30E-4366-8DE3-185918D811B7}" srcId="{F33B4889-47A9-4EDE-9392-2371DDFB6FDE}" destId="{FAF3D513-988B-41C6-84EB-0CA236734EC1}" srcOrd="2" destOrd="0" parTransId="{D106DB9C-2748-411C-8A82-F88CAA1F6DDF}" sibTransId="{E52EA80B-B45C-43E5-98F4-554BF839DC60}"/>
    <dgm:cxn modelId="{51797852-3DBF-4AE1-B0C8-996DED67943D}" srcId="{F33B4889-47A9-4EDE-9392-2371DDFB6FDE}" destId="{82552F0E-F17E-488B-8F47-A3DBA3062062}" srcOrd="1" destOrd="0" parTransId="{BE361244-B0D3-4A1E-9154-99859641A039}" sibTransId="{63E21DA0-1C21-4B16-9F5E-FB8D26692C3B}"/>
    <dgm:cxn modelId="{C96C72A5-DB1B-451B-B486-D1C603E966BD}" type="presOf" srcId="{C99D1292-2C1A-4ACD-AF7B-69904A6B81C1}" destId="{C2D1D444-6B65-4CC1-B3B2-6CA72C14B191}" srcOrd="0" destOrd="3" presId="urn:diagrams.loki3.com/BracketList"/>
    <dgm:cxn modelId="{128FDED0-4AAD-45A1-A211-30B11E473913}" type="presOf" srcId="{C8C8B473-DD42-47BE-89A7-4782E64BD2EC}" destId="{C0FEB4C4-49C6-47B4-AADD-600A75721D04}" srcOrd="0" destOrd="3" presId="urn:diagrams.loki3.com/BracketList"/>
    <dgm:cxn modelId="{60894B27-527C-4976-8C0D-746A9986FFCA}" srcId="{1EBE3C3D-BB4A-45B8-A44D-29B7E907C649}" destId="{FB8A764C-EC95-40C6-8A66-B9065A445306}" srcOrd="1" destOrd="0" parTransId="{EFB2451C-26FF-44CD-8A2A-B9E3D8B00BC8}" sibTransId="{6E0205B0-893E-4B9E-BCAC-48C507A7808F}"/>
    <dgm:cxn modelId="{F1AC5EDE-9754-444A-9628-9201CBC57236}" type="presOf" srcId="{445F057F-4736-48B4-B22E-25105E1458CF}" destId="{C0FEB4C4-49C6-47B4-AADD-600A75721D04}" srcOrd="0" destOrd="0" presId="urn:diagrams.loki3.com/BracketList"/>
    <dgm:cxn modelId="{8B866304-7A8D-45D0-91AA-8D51D28D4B35}" type="presOf" srcId="{0700AE8A-C752-4D8F-87D1-C4072082D644}" destId="{CF5C66C3-C82B-4312-9CBA-4E5C33605653}" srcOrd="0" destOrd="1" presId="urn:diagrams.loki3.com/BracketList"/>
    <dgm:cxn modelId="{8DAB01E4-A3FB-4B78-B7DF-DF3DB1ECC45C}" type="presOf" srcId="{1EBE3C3D-BB4A-45B8-A44D-29B7E907C649}" destId="{BCB4291E-7256-47B7-8EBA-5628E8DCA33D}" srcOrd="0" destOrd="0" presId="urn:diagrams.loki3.com/BracketList"/>
    <dgm:cxn modelId="{79021FFE-0B47-4F59-B7DF-A01AF4790328}" type="presOf" srcId="{FB8A764C-EC95-40C6-8A66-B9065A445306}" destId="{22E6B04D-463B-4F28-B568-CC543359CBFE}" srcOrd="0" destOrd="0" presId="urn:diagrams.loki3.com/BracketList"/>
    <dgm:cxn modelId="{ED343F1A-1A6E-418A-A595-158D5F756F4E}" type="presOf" srcId="{F33B4889-47A9-4EDE-9392-2371DDFB6FDE}" destId="{E54D54ED-E607-4F87-816E-2A579B3B61DC}" srcOrd="0" destOrd="0" presId="urn:diagrams.loki3.com/BracketList"/>
    <dgm:cxn modelId="{AC91B1FA-BD56-4AD8-A936-618A286BCB7D}" srcId="{FB8A764C-EC95-40C6-8A66-B9065A445306}" destId="{180923E2-3A78-454B-BE82-8710883FFE66}" srcOrd="4" destOrd="0" parTransId="{81203AA6-C371-457D-9261-1BFFCD1FA753}" sibTransId="{748DAA4D-BEEC-4F4E-9E71-CC89B7B40E96}"/>
    <dgm:cxn modelId="{E7A134F0-FD96-4588-8165-66F370AAF759}" srcId="{FB8A764C-EC95-40C6-8A66-B9065A445306}" destId="{AEB04F8C-9F9E-43F1-9F20-4FB3E02141BF}" srcOrd="0" destOrd="0" parTransId="{CB38A6A1-B963-42D2-A65E-005E1356BDD8}" sibTransId="{4D2B4AD6-EDCF-4914-806D-F5C31065C348}"/>
    <dgm:cxn modelId="{50C3154D-1D74-4FAC-8770-574D1C90623E}" srcId="{FB8A764C-EC95-40C6-8A66-B9065A445306}" destId="{B9962898-4DF2-40BD-8FD8-69ABD4D36BB4}" srcOrd="1" destOrd="0" parTransId="{1F9B45D7-4D72-41D4-9663-6AD2AFB04BDE}" sibTransId="{AB577F58-186B-4FC0-B502-E887F4FD103B}"/>
    <dgm:cxn modelId="{6684C554-743D-474C-944B-5129FBEDF4A5}" type="presOf" srcId="{B9962898-4DF2-40BD-8FD8-69ABD4D36BB4}" destId="{C2D1D444-6B65-4CC1-B3B2-6CA72C14B191}" srcOrd="0" destOrd="1" presId="urn:diagrams.loki3.com/BracketList"/>
    <dgm:cxn modelId="{57DEBDB4-9B33-4849-80A5-541C312F3C9D}" srcId="{FB8A764C-EC95-40C6-8A66-B9065A445306}" destId="{C99D1292-2C1A-4ACD-AF7B-69904A6B81C1}" srcOrd="3" destOrd="0" parTransId="{4E6A2C54-53ED-4E32-9320-4D7C9D826525}" sibTransId="{872E90B5-EC08-4C09-BDA6-BA21FE95ADCD}"/>
    <dgm:cxn modelId="{BF0F89CC-BEF8-4F52-96FE-6FA872B45D5B}" type="presOf" srcId="{761E63FC-1A66-49D2-A58F-0302EEE299F1}" destId="{CF5C66C3-C82B-4312-9CBA-4E5C33605653}" srcOrd="0" destOrd="0" presId="urn:diagrams.loki3.com/BracketList"/>
    <dgm:cxn modelId="{4168CC69-C9E2-40AC-BE23-ED46DEB0A6B5}" srcId="{F33B4889-47A9-4EDE-9392-2371DDFB6FDE}" destId="{805895AB-C9AE-4BFE-8052-E5C99DB0B074}" srcOrd="4" destOrd="0" parTransId="{0FF8AB70-70FD-488C-BFE9-49FD3EAE6D0C}" sibTransId="{E8516F8D-F48E-499A-AF39-0B71DDEB9754}"/>
    <dgm:cxn modelId="{4528C1B9-1F66-44B6-85F7-F01E4B036DA4}" type="presOf" srcId="{82552F0E-F17E-488B-8F47-A3DBA3062062}" destId="{C0FEB4C4-49C6-47B4-AADD-600A75721D04}" srcOrd="0" destOrd="1" presId="urn:diagrams.loki3.com/BracketList"/>
    <dgm:cxn modelId="{035F4208-1C5F-4614-B56C-1A99FBC1E1B5}" srcId="{1EBE3C3D-BB4A-45B8-A44D-29B7E907C649}" destId="{F33B4889-47A9-4EDE-9392-2371DDFB6FDE}" srcOrd="0" destOrd="0" parTransId="{D46DC65F-3EB3-486D-8E5D-1E78070E1D42}" sibTransId="{654FF657-B832-4868-B293-CA7DF3AF7949}"/>
    <dgm:cxn modelId="{01B5E947-0F61-4FE4-B561-5202E8B4E1D5}" type="presOf" srcId="{AEB04F8C-9F9E-43F1-9F20-4FB3E02141BF}" destId="{C2D1D444-6B65-4CC1-B3B2-6CA72C14B191}" srcOrd="0" destOrd="0" presId="urn:diagrams.loki3.com/BracketList"/>
    <dgm:cxn modelId="{F1597E78-E565-4DFB-B5EA-3BD5A3BF6E2E}" type="presOf" srcId="{180923E2-3A78-454B-BE82-8710883FFE66}" destId="{C2D1D444-6B65-4CC1-B3B2-6CA72C14B191}" srcOrd="0" destOrd="4" presId="urn:diagrams.loki3.com/BracketList"/>
    <dgm:cxn modelId="{D252B6F3-5047-4141-8082-D28B0F668FD1}" srcId="{F33B4889-47A9-4EDE-9392-2371DDFB6FDE}" destId="{C8C8B473-DD42-47BE-89A7-4782E64BD2EC}" srcOrd="3" destOrd="0" parTransId="{DB2A7268-2968-419E-A306-2F2F98FFF5ED}" sibTransId="{1703AB54-2E64-4AF0-9AD3-4EC5967DD3E0}"/>
    <dgm:cxn modelId="{94516F51-DBDD-476D-986D-8AEC9D2ECE17}" type="presOf" srcId="{1A51166F-55DC-4FA6-9DF3-A10F70C8DAF6}" destId="{C2D1D444-6B65-4CC1-B3B2-6CA72C14B191}" srcOrd="0" destOrd="5" presId="urn:diagrams.loki3.com/BracketList"/>
    <dgm:cxn modelId="{308F693C-0AF3-41FA-83B8-97F34FFFFF38}" type="presOf" srcId="{4D025C15-3A24-46F8-8C9A-BC3CF8683078}" destId="{38D0A762-C5E2-4D7C-9AFE-AE00E18C684F}" srcOrd="0" destOrd="0" presId="urn:diagrams.loki3.com/BracketList"/>
    <dgm:cxn modelId="{CEA0390A-87A7-4F67-A434-E9BC877271FB}" type="presOf" srcId="{805895AB-C9AE-4BFE-8052-E5C99DB0B074}" destId="{C0FEB4C4-49C6-47B4-AADD-600A75721D04}" srcOrd="0" destOrd="4" presId="urn:diagrams.loki3.com/BracketList"/>
    <dgm:cxn modelId="{AA437361-857F-4F0B-9FD1-1672AFFF9BDC}" srcId="{4D025C15-3A24-46F8-8C9A-BC3CF8683078}" destId="{0700AE8A-C752-4D8F-87D1-C4072082D644}" srcOrd="1" destOrd="0" parTransId="{399ABEFE-D72F-4CE8-80A6-E0C21A0FB7D3}" sibTransId="{A81FD31B-69EF-4D4B-A193-057E6736B93B}"/>
    <dgm:cxn modelId="{4662D20F-DCB4-460E-B493-874A8F67AC57}" srcId="{1EBE3C3D-BB4A-45B8-A44D-29B7E907C649}" destId="{4D025C15-3A24-46F8-8C9A-BC3CF8683078}" srcOrd="2" destOrd="0" parTransId="{388EA771-62BC-40C4-8770-241D89CE3F5E}" sibTransId="{E7A82EB2-92C6-471F-8B40-46B11C92A58B}"/>
    <dgm:cxn modelId="{0A3B4A5B-401E-498F-B2E9-9196C9D3CDCC}" srcId="{4D025C15-3A24-46F8-8C9A-BC3CF8683078}" destId="{F9BD0F94-0A29-4F21-B3DF-8FC9FBF96438}" srcOrd="2" destOrd="0" parTransId="{CBAE5202-90CF-434A-A4B6-3F61E42A4152}" sibTransId="{2A84520E-20D0-4A53-A161-C39E0D5B24AA}"/>
    <dgm:cxn modelId="{2CE5E759-D1AD-4380-A8B9-6CBE2675F393}" srcId="{FB8A764C-EC95-40C6-8A66-B9065A445306}" destId="{1A51166F-55DC-4FA6-9DF3-A10F70C8DAF6}" srcOrd="5" destOrd="0" parTransId="{6BCEB5C2-6B7B-4E0D-A4E4-B0868BB3DF26}" sibTransId="{6465525C-05A1-4F73-8A0C-8B62F67388D7}"/>
    <dgm:cxn modelId="{79721525-D552-4093-BF4A-B7B21BA444B3}" srcId="{F33B4889-47A9-4EDE-9392-2371DDFB6FDE}" destId="{445F057F-4736-48B4-B22E-25105E1458CF}" srcOrd="0" destOrd="0" parTransId="{CE795767-FE8F-4289-AB60-A8987F815562}" sibTransId="{3E70EAB4-FFA6-49AC-9C10-84868CAB1751}"/>
    <dgm:cxn modelId="{E7BBA3CD-09DE-4283-9507-E5694AAD8478}" type="presParOf" srcId="{BCB4291E-7256-47B7-8EBA-5628E8DCA33D}" destId="{FB153E2F-DD24-49AC-A19E-C20BBB4C4CB7}" srcOrd="0" destOrd="0" presId="urn:diagrams.loki3.com/BracketList"/>
    <dgm:cxn modelId="{B22AA572-D151-4329-8DBB-06ED84D176DA}" type="presParOf" srcId="{FB153E2F-DD24-49AC-A19E-C20BBB4C4CB7}" destId="{E54D54ED-E607-4F87-816E-2A579B3B61DC}" srcOrd="0" destOrd="0" presId="urn:diagrams.loki3.com/BracketList"/>
    <dgm:cxn modelId="{A7AD6A26-98AA-4341-8908-B48567A39F40}" type="presParOf" srcId="{FB153E2F-DD24-49AC-A19E-C20BBB4C4CB7}" destId="{AE380D94-7F22-43B2-92F2-264703363AAC}" srcOrd="1" destOrd="0" presId="urn:diagrams.loki3.com/BracketList"/>
    <dgm:cxn modelId="{3AABCF15-B4C4-402C-BDF3-42A68A2F33B6}" type="presParOf" srcId="{FB153E2F-DD24-49AC-A19E-C20BBB4C4CB7}" destId="{63029B19-20B5-4910-BA9B-62CF1AE4B5DD}" srcOrd="2" destOrd="0" presId="urn:diagrams.loki3.com/BracketList"/>
    <dgm:cxn modelId="{A35D57D7-A915-4763-840F-7B18C7953008}" type="presParOf" srcId="{FB153E2F-DD24-49AC-A19E-C20BBB4C4CB7}" destId="{C0FEB4C4-49C6-47B4-AADD-600A75721D04}" srcOrd="3" destOrd="0" presId="urn:diagrams.loki3.com/BracketList"/>
    <dgm:cxn modelId="{5B288EFC-BBBA-4096-8ECF-A302D2737298}" type="presParOf" srcId="{BCB4291E-7256-47B7-8EBA-5628E8DCA33D}" destId="{F389CBF2-6D2B-4A9D-8D85-BFCB7CEC3835}" srcOrd="1" destOrd="0" presId="urn:diagrams.loki3.com/BracketList"/>
    <dgm:cxn modelId="{2EF8F69C-52B4-428C-A692-350B1B509364}" type="presParOf" srcId="{BCB4291E-7256-47B7-8EBA-5628E8DCA33D}" destId="{CC6A1296-9499-405D-BF82-96377B78904D}" srcOrd="2" destOrd="0" presId="urn:diagrams.loki3.com/BracketList"/>
    <dgm:cxn modelId="{B792B1C8-1A0F-4BAF-8B3E-F7F7281D31D2}" type="presParOf" srcId="{CC6A1296-9499-405D-BF82-96377B78904D}" destId="{22E6B04D-463B-4F28-B568-CC543359CBFE}" srcOrd="0" destOrd="0" presId="urn:diagrams.loki3.com/BracketList"/>
    <dgm:cxn modelId="{25AD34DA-DE19-484F-AC7B-F7C0992D157A}" type="presParOf" srcId="{CC6A1296-9499-405D-BF82-96377B78904D}" destId="{8B0087A4-0969-426D-9137-FA21EACAF85F}" srcOrd="1" destOrd="0" presId="urn:diagrams.loki3.com/BracketList"/>
    <dgm:cxn modelId="{A8EF04E4-E644-4142-B51C-4C010C54E858}" type="presParOf" srcId="{CC6A1296-9499-405D-BF82-96377B78904D}" destId="{5E0AE4AD-2B95-4A03-837B-9C680DEDD618}" srcOrd="2" destOrd="0" presId="urn:diagrams.loki3.com/BracketList"/>
    <dgm:cxn modelId="{F510061B-7E2B-42E5-B7F1-BC2474A46108}" type="presParOf" srcId="{CC6A1296-9499-405D-BF82-96377B78904D}" destId="{C2D1D444-6B65-4CC1-B3B2-6CA72C14B191}" srcOrd="3" destOrd="0" presId="urn:diagrams.loki3.com/BracketList"/>
    <dgm:cxn modelId="{A5CB11E1-FE0C-4570-9DCC-9930406BDFD8}" type="presParOf" srcId="{BCB4291E-7256-47B7-8EBA-5628E8DCA33D}" destId="{15CFF266-9C68-4602-B89D-76F555DF6FD9}" srcOrd="3" destOrd="0" presId="urn:diagrams.loki3.com/BracketList"/>
    <dgm:cxn modelId="{67A329E3-037D-4472-BCC4-B66AAEDB5336}" type="presParOf" srcId="{BCB4291E-7256-47B7-8EBA-5628E8DCA33D}" destId="{060463DA-588A-46FD-A88A-BDAB0419D9FF}" srcOrd="4" destOrd="0" presId="urn:diagrams.loki3.com/BracketList"/>
    <dgm:cxn modelId="{702E52F5-DE40-46DD-95EB-48F756DACC49}" type="presParOf" srcId="{060463DA-588A-46FD-A88A-BDAB0419D9FF}" destId="{38D0A762-C5E2-4D7C-9AFE-AE00E18C684F}" srcOrd="0" destOrd="0" presId="urn:diagrams.loki3.com/BracketList"/>
    <dgm:cxn modelId="{BBD0EA84-1BB3-438F-9F6D-F6BB01082410}" type="presParOf" srcId="{060463DA-588A-46FD-A88A-BDAB0419D9FF}" destId="{28690019-4386-432B-ABAA-6CA6B69CD05A}" srcOrd="1" destOrd="0" presId="urn:diagrams.loki3.com/BracketList"/>
    <dgm:cxn modelId="{A4706238-A961-4FB0-AE1E-6D62325965AA}" type="presParOf" srcId="{060463DA-588A-46FD-A88A-BDAB0419D9FF}" destId="{745E48B1-D1BF-44A8-BFB6-61EFAAD3944E}" srcOrd="2" destOrd="0" presId="urn:diagrams.loki3.com/BracketList"/>
    <dgm:cxn modelId="{820A3E04-AAD8-4D69-917C-77618AD41640}" type="presParOf" srcId="{060463DA-588A-46FD-A88A-BDAB0419D9FF}" destId="{CF5C66C3-C82B-4312-9CBA-4E5C3360565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EC3BE-1A53-49AA-A96F-ECCAAE4C1522}">
      <dsp:nvSpPr>
        <dsp:cNvPr id="0" name=""/>
        <dsp:cNvSpPr/>
      </dsp:nvSpPr>
      <dsp:spPr>
        <a:xfrm>
          <a:off x="4296747" y="1431"/>
          <a:ext cx="6445120" cy="11357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Remove system barriers for underserved students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Provide support for underrepresented students</a:t>
          </a:r>
          <a:endParaRPr lang="en-US" sz="2000" kern="1200" dirty="0"/>
        </a:p>
      </dsp:txBody>
      <dsp:txXfrm>
        <a:off x="4296747" y="143394"/>
        <a:ext cx="6019232" cy="851776"/>
      </dsp:txXfrm>
    </dsp:sp>
    <dsp:sp modelId="{440EBEB9-E069-4B7A-9E3D-D5433399E537}">
      <dsp:nvSpPr>
        <dsp:cNvPr id="0" name=""/>
        <dsp:cNvSpPr/>
      </dsp:nvSpPr>
      <dsp:spPr>
        <a:xfrm>
          <a:off x="0" y="1431"/>
          <a:ext cx="4296747" cy="11357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Close Opportunity Gaps </a:t>
          </a:r>
          <a:endParaRPr lang="en-US" sz="2400" kern="1200" dirty="0"/>
        </a:p>
      </dsp:txBody>
      <dsp:txXfrm>
        <a:off x="55440" y="56871"/>
        <a:ext cx="4185867" cy="1024822"/>
      </dsp:txXfrm>
    </dsp:sp>
    <dsp:sp modelId="{18BFE6F2-E3B4-4521-B4D6-5924EFB04635}">
      <dsp:nvSpPr>
        <dsp:cNvPr id="0" name=""/>
        <dsp:cNvSpPr/>
      </dsp:nvSpPr>
      <dsp:spPr>
        <a:xfrm>
          <a:off x="4296747" y="1250704"/>
          <a:ext cx="6445120" cy="11357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438151"/>
            <a:satOff val="-13543"/>
            <a:lumOff val="-117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438151"/>
              <a:satOff val="-13543"/>
              <a:lumOff val="-1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173736" lvl="1" indent="-173736" algn="l" defTabSz="355600">
            <a:lnSpc>
              <a:spcPct val="90000"/>
            </a:lnSpc>
            <a:spcBef>
              <a:spcPct val="0"/>
            </a:spcBef>
            <a:spcAft>
              <a:spcPts val="306"/>
            </a:spcAft>
            <a:buChar char="••"/>
          </a:pPr>
          <a:endParaRPr lang="en-US" sz="800" kern="1200" dirty="0"/>
        </a:p>
        <a:p>
          <a:pPr marL="173736" lvl="1" indent="-173736" algn="l" defTabSz="889000">
            <a:lnSpc>
              <a:spcPct val="90000"/>
            </a:lnSpc>
            <a:spcBef>
              <a:spcPct val="0"/>
            </a:spcBef>
            <a:spcAft>
              <a:spcPts val="306"/>
            </a:spcAft>
            <a:buChar char="••"/>
          </a:pPr>
          <a:r>
            <a:rPr lang="en-US" sz="2000" kern="1200" dirty="0" smtClean="0"/>
            <a:t>Address regional workforce shortages</a:t>
          </a:r>
          <a:endParaRPr lang="en-US" sz="2000" kern="1200" dirty="0"/>
        </a:p>
        <a:p>
          <a:pPr marL="173736" lvl="1" indent="-173736" algn="l" defTabSz="889000">
            <a:lnSpc>
              <a:spcPct val="90000"/>
            </a:lnSpc>
            <a:spcBef>
              <a:spcPct val="0"/>
            </a:spcBef>
            <a:spcAft>
              <a:spcPts val="306"/>
            </a:spcAft>
            <a:buChar char="••"/>
          </a:pPr>
          <a:r>
            <a:rPr lang="en-US" sz="2000" kern="1200" dirty="0" smtClean="0"/>
            <a:t>Engage and support communities</a:t>
          </a:r>
          <a:endParaRPr lang="en-US" sz="2000" kern="1200" dirty="0"/>
        </a:p>
      </dsp:txBody>
      <dsp:txXfrm>
        <a:off x="4296747" y="1392667"/>
        <a:ext cx="6019232" cy="851776"/>
      </dsp:txXfrm>
    </dsp:sp>
    <dsp:sp modelId="{7D7FCFF3-69B9-4DB9-B3EF-DFCF1990922E}">
      <dsp:nvSpPr>
        <dsp:cNvPr id="0" name=""/>
        <dsp:cNvSpPr/>
      </dsp:nvSpPr>
      <dsp:spPr>
        <a:xfrm>
          <a:off x="0" y="1250704"/>
          <a:ext cx="4296747" cy="1135702"/>
        </a:xfrm>
        <a:prstGeom prst="roundRect">
          <a:avLst/>
        </a:prstGeom>
        <a:solidFill>
          <a:schemeClr val="accent4">
            <a:hueOff val="499701"/>
            <a:satOff val="-16693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Support Regional Leaders</a:t>
          </a:r>
          <a:endParaRPr lang="en-US" sz="2400" kern="1200" dirty="0"/>
        </a:p>
      </dsp:txBody>
      <dsp:txXfrm>
        <a:off x="55440" y="1306144"/>
        <a:ext cx="4185867" cy="1024822"/>
      </dsp:txXfrm>
    </dsp:sp>
    <dsp:sp modelId="{02D7AD61-62F5-4D50-BD44-151220349948}">
      <dsp:nvSpPr>
        <dsp:cNvPr id="0" name=""/>
        <dsp:cNvSpPr/>
      </dsp:nvSpPr>
      <dsp:spPr>
        <a:xfrm>
          <a:off x="4296747" y="2499978"/>
          <a:ext cx="6445120" cy="11357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876302"/>
            <a:satOff val="-27085"/>
            <a:lumOff val="-235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876302"/>
              <a:satOff val="-27085"/>
              <a:lumOff val="-23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ts val="306"/>
            </a:spcAft>
            <a:buChar char="••"/>
          </a:pPr>
          <a:endParaRPr lang="en-US" sz="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306"/>
            </a:spcAft>
            <a:buChar char="••"/>
          </a:pPr>
          <a:r>
            <a:rPr lang="en-US" sz="2000" b="1" kern="1200" dirty="0" smtClean="0"/>
            <a:t>Recruit and support adult learners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306"/>
            </a:spcAft>
            <a:buChar char="••"/>
          </a:pPr>
          <a:r>
            <a:rPr lang="en-US" sz="2000" b="1" kern="1200" dirty="0" smtClean="0"/>
            <a:t>Target former students with credits</a:t>
          </a:r>
          <a:endParaRPr lang="en-US" sz="2000" b="1" kern="1200" dirty="0"/>
        </a:p>
      </dsp:txBody>
      <dsp:txXfrm>
        <a:off x="4296747" y="2641941"/>
        <a:ext cx="6019232" cy="851776"/>
      </dsp:txXfrm>
    </dsp:sp>
    <dsp:sp modelId="{8161AFAC-59DC-4311-A9CC-C82BC2B29292}">
      <dsp:nvSpPr>
        <dsp:cNvPr id="0" name=""/>
        <dsp:cNvSpPr/>
      </dsp:nvSpPr>
      <dsp:spPr>
        <a:xfrm>
          <a:off x="0" y="2499978"/>
          <a:ext cx="4296747" cy="1135702"/>
        </a:xfrm>
        <a:prstGeom prst="roundRect">
          <a:avLst/>
        </a:prstGeom>
        <a:solidFill>
          <a:schemeClr val="accent4">
            <a:hueOff val="999401"/>
            <a:satOff val="-33386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Reconnect Adult Learners</a:t>
          </a:r>
          <a:endParaRPr lang="en-US" sz="2400" b="1" kern="1200" dirty="0"/>
        </a:p>
      </dsp:txBody>
      <dsp:txXfrm>
        <a:off x="55440" y="2555418"/>
        <a:ext cx="4185867" cy="1024822"/>
      </dsp:txXfrm>
    </dsp:sp>
    <dsp:sp modelId="{A0D910DD-0442-4549-B890-7E6F5AB07B93}">
      <dsp:nvSpPr>
        <dsp:cNvPr id="0" name=""/>
        <dsp:cNvSpPr/>
      </dsp:nvSpPr>
      <dsp:spPr>
        <a:xfrm>
          <a:off x="4296747" y="3750683"/>
          <a:ext cx="6445120" cy="11357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314453"/>
            <a:satOff val="-40628"/>
            <a:lumOff val="-353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314453"/>
              <a:satOff val="-40628"/>
              <a:lumOff val="-35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173736" lvl="1" indent="-173736" algn="l" defTabSz="355600">
            <a:lnSpc>
              <a:spcPct val="100000"/>
            </a:lnSpc>
            <a:spcBef>
              <a:spcPct val="0"/>
            </a:spcBef>
            <a:spcAft>
              <a:spcPts val="306"/>
            </a:spcAft>
            <a:buChar char="••"/>
          </a:pPr>
          <a:endParaRPr lang="en-US" sz="800" b="0" kern="1200" dirty="0"/>
        </a:p>
        <a:p>
          <a:pPr marL="173736" lvl="1" indent="-173736" algn="l" defTabSz="889000">
            <a:lnSpc>
              <a:spcPct val="100000"/>
            </a:lnSpc>
            <a:spcBef>
              <a:spcPct val="0"/>
            </a:spcBef>
            <a:spcAft>
              <a:spcPts val="306"/>
            </a:spcAft>
            <a:buChar char="••"/>
          </a:pPr>
          <a:r>
            <a:rPr lang="en-US" sz="2000" b="0" kern="1200" dirty="0" smtClean="0"/>
            <a:t>Provide multiple high quality pathways</a:t>
          </a:r>
          <a:endParaRPr lang="en-US" sz="2400" b="0" kern="1200" dirty="0"/>
        </a:p>
        <a:p>
          <a:pPr marL="173736" lvl="1" indent="-173736" algn="l" defTabSz="889000">
            <a:lnSpc>
              <a:spcPct val="100000"/>
            </a:lnSpc>
            <a:spcBef>
              <a:spcPct val="0"/>
            </a:spcBef>
            <a:spcAft>
              <a:spcPts val="306"/>
            </a:spcAft>
            <a:buChar char="••"/>
          </a:pPr>
          <a:r>
            <a:rPr lang="en-US" sz="2000" b="0" kern="1200" dirty="0" smtClean="0"/>
            <a:t>Address financing and affordability gaps </a:t>
          </a:r>
          <a:endParaRPr lang="en-US" sz="2000" b="0" kern="1200" dirty="0"/>
        </a:p>
      </dsp:txBody>
      <dsp:txXfrm>
        <a:off x="4296747" y="3892646"/>
        <a:ext cx="6019232" cy="851776"/>
      </dsp:txXfrm>
    </dsp:sp>
    <dsp:sp modelId="{61F85478-6ED4-475C-B614-982802032D19}">
      <dsp:nvSpPr>
        <dsp:cNvPr id="0" name=""/>
        <dsp:cNvSpPr/>
      </dsp:nvSpPr>
      <dsp:spPr>
        <a:xfrm>
          <a:off x="0" y="3749251"/>
          <a:ext cx="4296747" cy="1135702"/>
        </a:xfrm>
        <a:prstGeom prst="roundRect">
          <a:avLst/>
        </a:prstGeom>
        <a:solidFill>
          <a:schemeClr val="accent4">
            <a:hueOff val="1499102"/>
            <a:satOff val="-5007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Provide Affordable High Quality Pathways</a:t>
          </a:r>
          <a:endParaRPr lang="en-US" sz="2000" b="0" kern="1200" dirty="0"/>
        </a:p>
      </dsp:txBody>
      <dsp:txXfrm>
        <a:off x="55440" y="3804691"/>
        <a:ext cx="4185867" cy="10248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E363E-75A4-4E2B-A2B6-C63EF10FE106}">
      <dsp:nvSpPr>
        <dsp:cNvPr id="0" name=""/>
        <dsp:cNvSpPr/>
      </dsp:nvSpPr>
      <dsp:spPr>
        <a:xfrm>
          <a:off x="2359421" y="1843663"/>
          <a:ext cx="1438660" cy="1313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Affordability</a:t>
          </a:r>
          <a:endParaRPr lang="en-US" sz="1400" b="1" kern="1200" dirty="0"/>
        </a:p>
      </dsp:txBody>
      <dsp:txXfrm>
        <a:off x="2570108" y="2036076"/>
        <a:ext cx="1017286" cy="929055"/>
      </dsp:txXfrm>
    </dsp:sp>
    <dsp:sp modelId="{1DF21DAC-F892-48BB-BF78-D1D61561D268}">
      <dsp:nvSpPr>
        <dsp:cNvPr id="0" name=""/>
        <dsp:cNvSpPr/>
      </dsp:nvSpPr>
      <dsp:spPr>
        <a:xfrm rot="16200000">
          <a:off x="2939045" y="1364614"/>
          <a:ext cx="279412" cy="446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/>
        </a:p>
      </dsp:txBody>
      <dsp:txXfrm>
        <a:off x="2980957" y="1495870"/>
        <a:ext cx="195588" cy="268031"/>
      </dsp:txXfrm>
    </dsp:sp>
    <dsp:sp modelId="{BD2B55B1-0E1F-4B47-9B91-980FA5FDF535}">
      <dsp:nvSpPr>
        <dsp:cNvPr id="0" name=""/>
        <dsp:cNvSpPr/>
      </dsp:nvSpPr>
      <dsp:spPr>
        <a:xfrm>
          <a:off x="2421810" y="2588"/>
          <a:ext cx="1313881" cy="13138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Policy review</a:t>
          </a:r>
          <a:endParaRPr lang="en-US" sz="1200" b="1" kern="1200" dirty="0"/>
        </a:p>
      </dsp:txBody>
      <dsp:txXfrm>
        <a:off x="2614223" y="195001"/>
        <a:ext cx="929055" cy="929055"/>
      </dsp:txXfrm>
    </dsp:sp>
    <dsp:sp modelId="{9E4A72CC-9BC9-45E7-A4DB-B1231F6C417E}">
      <dsp:nvSpPr>
        <dsp:cNvPr id="0" name=""/>
        <dsp:cNvSpPr/>
      </dsp:nvSpPr>
      <dsp:spPr>
        <a:xfrm rot="19800000">
          <a:off x="3761500" y="1809306"/>
          <a:ext cx="255488" cy="446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/>
        </a:p>
      </dsp:txBody>
      <dsp:txXfrm>
        <a:off x="3766634" y="1917812"/>
        <a:ext cx="178842" cy="268031"/>
      </dsp:txXfrm>
    </dsp:sp>
    <dsp:sp modelId="{5B3E0FD4-8A1E-4EC8-AA09-44311F6D006E}">
      <dsp:nvSpPr>
        <dsp:cNvPr id="0" name=""/>
        <dsp:cNvSpPr/>
      </dsp:nvSpPr>
      <dsp:spPr>
        <a:xfrm>
          <a:off x="4016228" y="923126"/>
          <a:ext cx="1313881" cy="13138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Microgrant</a:t>
          </a:r>
          <a:r>
            <a:rPr lang="en-US" sz="1200" b="1" kern="1200" dirty="0" smtClean="0"/>
            <a:t> Fund</a:t>
          </a:r>
          <a:endParaRPr lang="en-US" sz="1200" b="1" kern="1200" dirty="0"/>
        </a:p>
      </dsp:txBody>
      <dsp:txXfrm>
        <a:off x="4208641" y="1115539"/>
        <a:ext cx="929055" cy="929055"/>
      </dsp:txXfrm>
    </dsp:sp>
    <dsp:sp modelId="{7E528B19-E895-4451-B3A4-A4E345ECEB5D}">
      <dsp:nvSpPr>
        <dsp:cNvPr id="0" name=""/>
        <dsp:cNvSpPr/>
      </dsp:nvSpPr>
      <dsp:spPr>
        <a:xfrm rot="1800000">
          <a:off x="3761500" y="2745183"/>
          <a:ext cx="255488" cy="446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/>
        </a:p>
      </dsp:txBody>
      <dsp:txXfrm>
        <a:off x="3766634" y="2815366"/>
        <a:ext cx="178842" cy="268031"/>
      </dsp:txXfrm>
    </dsp:sp>
    <dsp:sp modelId="{C4CDDA1F-17A5-4E83-93CE-F33BDE4D9C11}">
      <dsp:nvSpPr>
        <dsp:cNvPr id="0" name=""/>
        <dsp:cNvSpPr/>
      </dsp:nvSpPr>
      <dsp:spPr>
        <a:xfrm>
          <a:off x="4016228" y="2764201"/>
          <a:ext cx="1313881" cy="13138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Financial aid counseling</a:t>
          </a:r>
          <a:endParaRPr lang="en-US" sz="1200" b="1" kern="1200" dirty="0"/>
        </a:p>
      </dsp:txBody>
      <dsp:txXfrm>
        <a:off x="4208641" y="2956614"/>
        <a:ext cx="929055" cy="929055"/>
      </dsp:txXfrm>
    </dsp:sp>
    <dsp:sp modelId="{5C271B54-E3D2-4B9B-A5F5-0D8AC4A2EEE1}">
      <dsp:nvSpPr>
        <dsp:cNvPr id="0" name=""/>
        <dsp:cNvSpPr/>
      </dsp:nvSpPr>
      <dsp:spPr>
        <a:xfrm rot="5400000">
          <a:off x="2939045" y="3189874"/>
          <a:ext cx="279412" cy="446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/>
        </a:p>
      </dsp:txBody>
      <dsp:txXfrm>
        <a:off x="2980957" y="3237306"/>
        <a:ext cx="195588" cy="268031"/>
      </dsp:txXfrm>
    </dsp:sp>
    <dsp:sp modelId="{FB089C95-B823-444B-A6F0-D87C0210E2A6}">
      <dsp:nvSpPr>
        <dsp:cNvPr id="0" name=""/>
        <dsp:cNvSpPr/>
      </dsp:nvSpPr>
      <dsp:spPr>
        <a:xfrm>
          <a:off x="2421810" y="3684739"/>
          <a:ext cx="1313881" cy="13138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Strong messages</a:t>
          </a:r>
          <a:endParaRPr lang="en-US" sz="1200" b="1" kern="1200" dirty="0"/>
        </a:p>
      </dsp:txBody>
      <dsp:txXfrm>
        <a:off x="2614223" y="3877152"/>
        <a:ext cx="929055" cy="929055"/>
      </dsp:txXfrm>
    </dsp:sp>
    <dsp:sp modelId="{B0372564-3F99-4B95-9F62-415CDEA06163}">
      <dsp:nvSpPr>
        <dsp:cNvPr id="0" name=""/>
        <dsp:cNvSpPr/>
      </dsp:nvSpPr>
      <dsp:spPr>
        <a:xfrm rot="9000000">
          <a:off x="2140513" y="2745183"/>
          <a:ext cx="255488" cy="446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2212025" y="2815366"/>
        <a:ext cx="178842" cy="268031"/>
      </dsp:txXfrm>
    </dsp:sp>
    <dsp:sp modelId="{50A29EBA-F58D-4675-8F37-838F1E3659BE}">
      <dsp:nvSpPr>
        <dsp:cNvPr id="0" name=""/>
        <dsp:cNvSpPr/>
      </dsp:nvSpPr>
      <dsp:spPr>
        <a:xfrm>
          <a:off x="827392" y="2764201"/>
          <a:ext cx="1313881" cy="13138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Child Care</a:t>
          </a:r>
          <a:endParaRPr lang="en-US" sz="1200" b="1" kern="1200" dirty="0"/>
        </a:p>
      </dsp:txBody>
      <dsp:txXfrm>
        <a:off x="1019805" y="2956614"/>
        <a:ext cx="929055" cy="929055"/>
      </dsp:txXfrm>
    </dsp:sp>
    <dsp:sp modelId="{09C8FFAB-C011-4D15-A7B1-54E2BF7FE254}">
      <dsp:nvSpPr>
        <dsp:cNvPr id="0" name=""/>
        <dsp:cNvSpPr/>
      </dsp:nvSpPr>
      <dsp:spPr>
        <a:xfrm rot="12600000">
          <a:off x="2140513" y="1809306"/>
          <a:ext cx="255488" cy="446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2212025" y="1917812"/>
        <a:ext cx="178842" cy="268031"/>
      </dsp:txXfrm>
    </dsp:sp>
    <dsp:sp modelId="{E8065981-7E93-4552-B843-CA8269E0CFBF}">
      <dsp:nvSpPr>
        <dsp:cNvPr id="0" name=""/>
        <dsp:cNvSpPr/>
      </dsp:nvSpPr>
      <dsp:spPr>
        <a:xfrm>
          <a:off x="827392" y="923126"/>
          <a:ext cx="1313881" cy="13138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Coordination of benefits</a:t>
          </a:r>
          <a:endParaRPr lang="en-US" sz="1200" b="1" kern="1200" dirty="0"/>
        </a:p>
      </dsp:txBody>
      <dsp:txXfrm>
        <a:off x="1019805" y="1115539"/>
        <a:ext cx="929055" cy="9290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B5627-F4B6-4884-AD22-97ACB270B9FC}">
      <dsp:nvSpPr>
        <dsp:cNvPr id="0" name=""/>
        <dsp:cNvSpPr/>
      </dsp:nvSpPr>
      <dsp:spPr>
        <a:xfrm>
          <a:off x="1129" y="0"/>
          <a:ext cx="2936055" cy="45428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deadlines</a:t>
          </a:r>
          <a:endParaRPr lang="en-US" sz="2800" kern="1200" dirty="0"/>
        </a:p>
      </dsp:txBody>
      <dsp:txXfrm>
        <a:off x="1129" y="0"/>
        <a:ext cx="2936055" cy="1362858"/>
      </dsp:txXfrm>
    </dsp:sp>
    <dsp:sp modelId="{AA0C79EE-D802-42CD-9E89-544BEA315522}">
      <dsp:nvSpPr>
        <dsp:cNvPr id="0" name=""/>
        <dsp:cNvSpPr/>
      </dsp:nvSpPr>
      <dsp:spPr>
        <a:xfrm>
          <a:off x="294734" y="1364188"/>
          <a:ext cx="2348844" cy="1369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rolling deadlines</a:t>
          </a:r>
          <a:endParaRPr lang="en-US" sz="2500" kern="1200" dirty="0"/>
        </a:p>
      </dsp:txBody>
      <dsp:txXfrm>
        <a:off x="334852" y="1404306"/>
        <a:ext cx="2268608" cy="1289498"/>
      </dsp:txXfrm>
    </dsp:sp>
    <dsp:sp modelId="{AD71BCDB-605C-42F7-BFDC-886F0F5004BF}">
      <dsp:nvSpPr>
        <dsp:cNvPr id="0" name=""/>
        <dsp:cNvSpPr/>
      </dsp:nvSpPr>
      <dsp:spPr>
        <a:xfrm>
          <a:off x="294734" y="2944651"/>
          <a:ext cx="2348844" cy="1369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set-aside for returning adults</a:t>
          </a:r>
          <a:endParaRPr lang="en-US" sz="2500" kern="1200" dirty="0"/>
        </a:p>
      </dsp:txBody>
      <dsp:txXfrm>
        <a:off x="334852" y="2984769"/>
        <a:ext cx="2268608" cy="1289498"/>
      </dsp:txXfrm>
    </dsp:sp>
    <dsp:sp modelId="{C12DCD43-8C5C-4921-A0C0-82C163C169B1}">
      <dsp:nvSpPr>
        <dsp:cNvPr id="0" name=""/>
        <dsp:cNvSpPr/>
      </dsp:nvSpPr>
      <dsp:spPr>
        <a:xfrm>
          <a:off x="3157389" y="0"/>
          <a:ext cx="2936055" cy="45428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satisfactory academic progress</a:t>
          </a:r>
          <a:endParaRPr lang="en-US" sz="2800" kern="1200" dirty="0"/>
        </a:p>
      </dsp:txBody>
      <dsp:txXfrm>
        <a:off x="3157389" y="0"/>
        <a:ext cx="2936055" cy="1362858"/>
      </dsp:txXfrm>
    </dsp:sp>
    <dsp:sp modelId="{3009A568-D806-40A1-89C1-0FFBE8E8C4A5}">
      <dsp:nvSpPr>
        <dsp:cNvPr id="0" name=""/>
        <dsp:cNvSpPr/>
      </dsp:nvSpPr>
      <dsp:spPr>
        <a:xfrm>
          <a:off x="3450994" y="1362968"/>
          <a:ext cx="2348844" cy="661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improve information</a:t>
          </a:r>
          <a:endParaRPr lang="en-US" sz="2500" kern="1200" dirty="0"/>
        </a:p>
      </dsp:txBody>
      <dsp:txXfrm>
        <a:off x="3470377" y="1382351"/>
        <a:ext cx="2310078" cy="623031"/>
      </dsp:txXfrm>
    </dsp:sp>
    <dsp:sp modelId="{E955A06D-AB97-4DDA-ABAB-3B6924EBF14C}">
      <dsp:nvSpPr>
        <dsp:cNvPr id="0" name=""/>
        <dsp:cNvSpPr/>
      </dsp:nvSpPr>
      <dsp:spPr>
        <a:xfrm>
          <a:off x="3450994" y="2126581"/>
          <a:ext cx="2348844" cy="661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coordinate fed &amp; state SAP</a:t>
          </a:r>
          <a:endParaRPr lang="en-US" sz="2500" kern="1200" dirty="0"/>
        </a:p>
      </dsp:txBody>
      <dsp:txXfrm>
        <a:off x="3470377" y="2145964"/>
        <a:ext cx="2310078" cy="623031"/>
      </dsp:txXfrm>
    </dsp:sp>
    <dsp:sp modelId="{9C0BE8DC-B499-418B-BD4A-1AE6C7833BCD}">
      <dsp:nvSpPr>
        <dsp:cNvPr id="0" name=""/>
        <dsp:cNvSpPr/>
      </dsp:nvSpPr>
      <dsp:spPr>
        <a:xfrm>
          <a:off x="3450994" y="2890195"/>
          <a:ext cx="2348844" cy="661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amnesty term</a:t>
          </a:r>
          <a:endParaRPr lang="en-US" sz="2500" kern="1200" dirty="0"/>
        </a:p>
      </dsp:txBody>
      <dsp:txXfrm>
        <a:off x="3470377" y="2909578"/>
        <a:ext cx="2310078" cy="623031"/>
      </dsp:txXfrm>
    </dsp:sp>
    <dsp:sp modelId="{D855D339-A917-4597-84A1-D4E884170D23}">
      <dsp:nvSpPr>
        <dsp:cNvPr id="0" name=""/>
        <dsp:cNvSpPr/>
      </dsp:nvSpPr>
      <dsp:spPr>
        <a:xfrm>
          <a:off x="3450994" y="3653808"/>
          <a:ext cx="2348844" cy="661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appeals process &amp; tips</a:t>
          </a:r>
          <a:endParaRPr lang="en-US" sz="2500" kern="1200" dirty="0"/>
        </a:p>
      </dsp:txBody>
      <dsp:txXfrm>
        <a:off x="3470377" y="3673191"/>
        <a:ext cx="2310078" cy="623031"/>
      </dsp:txXfrm>
    </dsp:sp>
    <dsp:sp modelId="{73D7BA3E-1BE7-4FCE-9332-17F2DC246331}">
      <dsp:nvSpPr>
        <dsp:cNvPr id="0" name=""/>
        <dsp:cNvSpPr/>
      </dsp:nvSpPr>
      <dsp:spPr>
        <a:xfrm>
          <a:off x="6313649" y="0"/>
          <a:ext cx="2936055" cy="45428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college readiness &amp; time to degree</a:t>
          </a:r>
          <a:endParaRPr lang="en-US" sz="2800" kern="1200" dirty="0"/>
        </a:p>
      </dsp:txBody>
      <dsp:txXfrm>
        <a:off x="6313649" y="0"/>
        <a:ext cx="2936055" cy="1362858"/>
      </dsp:txXfrm>
    </dsp:sp>
    <dsp:sp modelId="{4BD772FE-F91B-4006-936A-D18A609134F8}">
      <dsp:nvSpPr>
        <dsp:cNvPr id="0" name=""/>
        <dsp:cNvSpPr/>
      </dsp:nvSpPr>
      <dsp:spPr>
        <a:xfrm>
          <a:off x="6607254" y="1364188"/>
          <a:ext cx="2348844" cy="1369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low-cost options to provide “ability to benefit”</a:t>
          </a:r>
          <a:endParaRPr lang="en-US" sz="2500" kern="1200" dirty="0"/>
        </a:p>
      </dsp:txBody>
      <dsp:txXfrm>
        <a:off x="6647372" y="1404306"/>
        <a:ext cx="2268608" cy="1289498"/>
      </dsp:txXfrm>
    </dsp:sp>
    <dsp:sp modelId="{0089B4C4-9F64-456E-A124-D726A3F3F52E}">
      <dsp:nvSpPr>
        <dsp:cNvPr id="0" name=""/>
        <dsp:cNvSpPr/>
      </dsp:nvSpPr>
      <dsp:spPr>
        <a:xfrm>
          <a:off x="6607254" y="2944651"/>
          <a:ext cx="2348844" cy="1369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credit for prior experience</a:t>
          </a:r>
          <a:endParaRPr lang="en-US" sz="2500" kern="1200" dirty="0"/>
        </a:p>
      </dsp:txBody>
      <dsp:txXfrm>
        <a:off x="6647372" y="2984769"/>
        <a:ext cx="2268608" cy="12894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8A1F8-11CF-49DD-9606-25A0C4896A0E}">
      <dsp:nvSpPr>
        <dsp:cNvPr id="0" name=""/>
        <dsp:cNvSpPr/>
      </dsp:nvSpPr>
      <dsp:spPr>
        <a:xfrm>
          <a:off x="1044" y="2686818"/>
          <a:ext cx="1847653" cy="24087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defaults</a:t>
          </a:r>
          <a:endParaRPr lang="en-US" sz="2600" kern="1200" dirty="0"/>
        </a:p>
      </dsp:txBody>
      <dsp:txXfrm>
        <a:off x="55160" y="2740934"/>
        <a:ext cx="1739421" cy="2300515"/>
      </dsp:txXfrm>
    </dsp:sp>
    <dsp:sp modelId="{5B316B44-7FE7-4E6A-BBE7-F0D521C57A63}">
      <dsp:nvSpPr>
        <dsp:cNvPr id="0" name=""/>
        <dsp:cNvSpPr/>
      </dsp:nvSpPr>
      <dsp:spPr>
        <a:xfrm>
          <a:off x="1044" y="626"/>
          <a:ext cx="1847653" cy="24087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rehabilitation</a:t>
          </a:r>
          <a:endParaRPr lang="en-US" sz="2300" kern="1200" dirty="0"/>
        </a:p>
      </dsp:txBody>
      <dsp:txXfrm>
        <a:off x="55160" y="54742"/>
        <a:ext cx="1739421" cy="2300515"/>
      </dsp:txXfrm>
    </dsp:sp>
    <dsp:sp modelId="{D0D54441-E4E9-48DB-833B-E3BCD6CABAF5}">
      <dsp:nvSpPr>
        <dsp:cNvPr id="0" name=""/>
        <dsp:cNvSpPr/>
      </dsp:nvSpPr>
      <dsp:spPr>
        <a:xfrm>
          <a:off x="2159103" y="2686818"/>
          <a:ext cx="1847653" cy="24087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repayments</a:t>
          </a:r>
          <a:endParaRPr lang="en-US" sz="2600" kern="1200" dirty="0"/>
        </a:p>
      </dsp:txBody>
      <dsp:txXfrm>
        <a:off x="2213219" y="2740934"/>
        <a:ext cx="1739421" cy="2300515"/>
      </dsp:txXfrm>
    </dsp:sp>
    <dsp:sp modelId="{42136D70-F54F-4FD1-8A6A-C456E536C1DF}">
      <dsp:nvSpPr>
        <dsp:cNvPr id="0" name=""/>
        <dsp:cNvSpPr/>
      </dsp:nvSpPr>
      <dsp:spPr>
        <a:xfrm>
          <a:off x="2159103" y="626"/>
          <a:ext cx="1847653" cy="24087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good standing</a:t>
          </a:r>
          <a:endParaRPr lang="en-US" sz="2300" kern="1200" dirty="0"/>
        </a:p>
      </dsp:txBody>
      <dsp:txXfrm>
        <a:off x="2213219" y="54742"/>
        <a:ext cx="1739421" cy="2300515"/>
      </dsp:txXfrm>
    </dsp:sp>
    <dsp:sp modelId="{FF1A088A-A762-4517-800D-847C87DEFDE2}">
      <dsp:nvSpPr>
        <dsp:cNvPr id="0" name=""/>
        <dsp:cNvSpPr/>
      </dsp:nvSpPr>
      <dsp:spPr>
        <a:xfrm>
          <a:off x="4317163" y="2686818"/>
          <a:ext cx="1847653" cy="24087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prior fees &amp; holds</a:t>
          </a:r>
          <a:endParaRPr lang="en-US" sz="2600" kern="1200" dirty="0"/>
        </a:p>
      </dsp:txBody>
      <dsp:txXfrm>
        <a:off x="4371279" y="2740934"/>
        <a:ext cx="1739421" cy="2300515"/>
      </dsp:txXfrm>
    </dsp:sp>
    <dsp:sp modelId="{71149250-F517-4269-91AC-686A09478C97}">
      <dsp:nvSpPr>
        <dsp:cNvPr id="0" name=""/>
        <dsp:cNvSpPr/>
      </dsp:nvSpPr>
      <dsp:spPr>
        <a:xfrm>
          <a:off x="4317163" y="626"/>
          <a:ext cx="1847653" cy="24087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transcript holds</a:t>
          </a:r>
          <a:endParaRPr lang="en-US" sz="2300" kern="1200" dirty="0"/>
        </a:p>
      </dsp:txBody>
      <dsp:txXfrm>
        <a:off x="4371279" y="54742"/>
        <a:ext cx="1739421" cy="2300515"/>
      </dsp:txXfrm>
    </dsp:sp>
    <dsp:sp modelId="{9AFEF2B6-C9D6-4CB3-B48E-A2BCEB1AFCD1}">
      <dsp:nvSpPr>
        <dsp:cNvPr id="0" name=""/>
        <dsp:cNvSpPr/>
      </dsp:nvSpPr>
      <dsp:spPr>
        <a:xfrm>
          <a:off x="6475223" y="2686818"/>
          <a:ext cx="1847653" cy="24087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training benefits</a:t>
          </a:r>
          <a:endParaRPr lang="en-US" sz="2600" kern="1200" dirty="0"/>
        </a:p>
      </dsp:txBody>
      <dsp:txXfrm>
        <a:off x="6529339" y="2740934"/>
        <a:ext cx="1739421" cy="2300515"/>
      </dsp:txXfrm>
    </dsp:sp>
    <dsp:sp modelId="{487AECE8-8839-40F0-851D-6881B0BCCC77}">
      <dsp:nvSpPr>
        <dsp:cNvPr id="0" name=""/>
        <dsp:cNvSpPr/>
      </dsp:nvSpPr>
      <dsp:spPr>
        <a:xfrm>
          <a:off x="6475223" y="626"/>
          <a:ext cx="1847653" cy="24087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bankruptcy</a:t>
          </a:r>
          <a:endParaRPr lang="en-US" sz="2300" kern="1200" dirty="0"/>
        </a:p>
      </dsp:txBody>
      <dsp:txXfrm>
        <a:off x="6529339" y="54742"/>
        <a:ext cx="1739421" cy="2300515"/>
      </dsp:txXfrm>
    </dsp:sp>
    <dsp:sp modelId="{BA55512F-7376-4320-9B27-0943E05F797C}">
      <dsp:nvSpPr>
        <dsp:cNvPr id="0" name=""/>
        <dsp:cNvSpPr/>
      </dsp:nvSpPr>
      <dsp:spPr>
        <a:xfrm>
          <a:off x="8634327" y="2687444"/>
          <a:ext cx="1847653" cy="24087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change in income</a:t>
          </a:r>
          <a:endParaRPr lang="en-US" sz="2600" kern="1200" dirty="0"/>
        </a:p>
      </dsp:txBody>
      <dsp:txXfrm>
        <a:off x="8688443" y="2741560"/>
        <a:ext cx="1739421" cy="2300515"/>
      </dsp:txXfrm>
    </dsp:sp>
    <dsp:sp modelId="{90FE55E5-C1CC-46EC-B264-6A09B8DB624F}">
      <dsp:nvSpPr>
        <dsp:cNvPr id="0" name=""/>
        <dsp:cNvSpPr/>
      </dsp:nvSpPr>
      <dsp:spPr>
        <a:xfrm>
          <a:off x="8633283" y="626"/>
          <a:ext cx="1847653" cy="24087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child care</a:t>
          </a:r>
          <a:endParaRPr lang="en-US" sz="2300" kern="1200" dirty="0"/>
        </a:p>
      </dsp:txBody>
      <dsp:txXfrm>
        <a:off x="8687399" y="54742"/>
        <a:ext cx="1739421" cy="23005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48D55-BF98-416B-B061-471FBF240E1C}">
      <dsp:nvSpPr>
        <dsp:cNvPr id="0" name=""/>
        <dsp:cNvSpPr/>
      </dsp:nvSpPr>
      <dsp:spPr>
        <a:xfrm>
          <a:off x="817418" y="0"/>
          <a:ext cx="9264072" cy="462312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43D29-A23E-472F-92BF-15FB807F8147}">
      <dsp:nvSpPr>
        <dsp:cNvPr id="0" name=""/>
        <dsp:cNvSpPr/>
      </dsp:nvSpPr>
      <dsp:spPr>
        <a:xfrm>
          <a:off x="3725" y="1386938"/>
          <a:ext cx="2420324" cy="1849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Student Selection</a:t>
          </a:r>
          <a:endParaRPr lang="en-US" sz="1800" b="1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Broad vs. targeted outreach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Portal &amp; campus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93998" y="1477211"/>
        <a:ext cx="2239778" cy="1668704"/>
      </dsp:txXfrm>
    </dsp:sp>
    <dsp:sp modelId="{FD18609F-7A0A-4758-8A75-E99F6DC4DA88}">
      <dsp:nvSpPr>
        <dsp:cNvPr id="0" name=""/>
        <dsp:cNvSpPr/>
      </dsp:nvSpPr>
      <dsp:spPr>
        <a:xfrm>
          <a:off x="2827436" y="1386938"/>
          <a:ext cx="2420324" cy="1849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Eligibility</a:t>
          </a:r>
          <a:endParaRPr lang="en-US" sz="1800" b="1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Former fees vs. aid repayments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Pre-enrollment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2917709" y="1477211"/>
        <a:ext cx="2239778" cy="1668704"/>
      </dsp:txXfrm>
    </dsp:sp>
    <dsp:sp modelId="{A0C6875A-79CA-4041-B2E0-15C177DA731C}">
      <dsp:nvSpPr>
        <dsp:cNvPr id="0" name=""/>
        <dsp:cNvSpPr/>
      </dsp:nvSpPr>
      <dsp:spPr>
        <a:xfrm>
          <a:off x="5651148" y="1386938"/>
          <a:ext cx="2420324" cy="1849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Fund Distribution</a:t>
          </a:r>
          <a:endParaRPr lang="en-US" sz="1800" b="1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State pays former campus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Receiving campus communicates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5741421" y="1477211"/>
        <a:ext cx="2239778" cy="1668704"/>
      </dsp:txXfrm>
    </dsp:sp>
    <dsp:sp modelId="{5D97C3CE-03AF-4192-B8FA-F3F1C325EFD8}">
      <dsp:nvSpPr>
        <dsp:cNvPr id="0" name=""/>
        <dsp:cNvSpPr/>
      </dsp:nvSpPr>
      <dsp:spPr>
        <a:xfrm>
          <a:off x="8474859" y="1386938"/>
          <a:ext cx="2420324" cy="1849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Campus Role</a:t>
          </a:r>
          <a:endParaRPr lang="en-US" sz="1800" b="1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Match (waive fees; release transcripts; emergency funds)</a:t>
          </a:r>
          <a:endParaRPr lang="en-US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Reporting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8565132" y="1477211"/>
        <a:ext cx="2239778" cy="16687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A4E4D-19C1-4750-A579-1F9867E4DA21}">
      <dsp:nvSpPr>
        <dsp:cNvPr id="0" name=""/>
        <dsp:cNvSpPr/>
      </dsp:nvSpPr>
      <dsp:spPr>
        <a:xfrm>
          <a:off x="0" y="385674"/>
          <a:ext cx="5972359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521" tIns="520700" rIns="463521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Convenient</a:t>
          </a:r>
          <a:endParaRPr lang="en-US" sz="2500" kern="1200" dirty="0"/>
        </a:p>
      </dsp:txBody>
      <dsp:txXfrm>
        <a:off x="0" y="385674"/>
        <a:ext cx="5972359" cy="1023750"/>
      </dsp:txXfrm>
    </dsp:sp>
    <dsp:sp modelId="{69B0FCCD-3CEC-4E35-AA83-D14973CCEF66}">
      <dsp:nvSpPr>
        <dsp:cNvPr id="0" name=""/>
        <dsp:cNvSpPr/>
      </dsp:nvSpPr>
      <dsp:spPr>
        <a:xfrm>
          <a:off x="298617" y="16673"/>
          <a:ext cx="4180651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019" tIns="0" rIns="158019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Accessible</a:t>
          </a:r>
          <a:endParaRPr lang="en-US" sz="2500" kern="1200" dirty="0"/>
        </a:p>
      </dsp:txBody>
      <dsp:txXfrm>
        <a:off x="334643" y="52699"/>
        <a:ext cx="4108599" cy="665948"/>
      </dsp:txXfrm>
    </dsp:sp>
    <dsp:sp modelId="{4DE57C56-CF5C-452D-A8AF-FA0842D22770}">
      <dsp:nvSpPr>
        <dsp:cNvPr id="0" name=""/>
        <dsp:cNvSpPr/>
      </dsp:nvSpPr>
      <dsp:spPr>
        <a:xfrm>
          <a:off x="0" y="1913424"/>
          <a:ext cx="5972359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521" tIns="520700" rIns="463521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Capacity</a:t>
          </a:r>
          <a:endParaRPr lang="en-US" sz="2500" kern="1200" dirty="0"/>
        </a:p>
      </dsp:txBody>
      <dsp:txXfrm>
        <a:off x="0" y="1913424"/>
        <a:ext cx="5972359" cy="1023750"/>
      </dsp:txXfrm>
    </dsp:sp>
    <dsp:sp modelId="{BC507F02-DA4F-41EB-A645-BEC6470510AD}">
      <dsp:nvSpPr>
        <dsp:cNvPr id="0" name=""/>
        <dsp:cNvSpPr/>
      </dsp:nvSpPr>
      <dsp:spPr>
        <a:xfrm>
          <a:off x="298617" y="1544424"/>
          <a:ext cx="4180651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019" tIns="0" rIns="158019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Available</a:t>
          </a:r>
          <a:endParaRPr lang="en-US" sz="2500" kern="1200" dirty="0"/>
        </a:p>
      </dsp:txBody>
      <dsp:txXfrm>
        <a:off x="334643" y="1580450"/>
        <a:ext cx="4108599" cy="665948"/>
      </dsp:txXfrm>
    </dsp:sp>
    <dsp:sp modelId="{185CDCF6-38E1-441B-84DF-AC8FCDD1E227}">
      <dsp:nvSpPr>
        <dsp:cNvPr id="0" name=""/>
        <dsp:cNvSpPr/>
      </dsp:nvSpPr>
      <dsp:spPr>
        <a:xfrm>
          <a:off x="0" y="3441174"/>
          <a:ext cx="5972359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521" tIns="520700" rIns="463521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Cost</a:t>
          </a:r>
          <a:endParaRPr lang="en-US" sz="2500" kern="1200" dirty="0"/>
        </a:p>
      </dsp:txBody>
      <dsp:txXfrm>
        <a:off x="0" y="3441174"/>
        <a:ext cx="5972359" cy="1023750"/>
      </dsp:txXfrm>
    </dsp:sp>
    <dsp:sp modelId="{1C20EE02-C02B-499F-AFAF-EF6EEDA4FA53}">
      <dsp:nvSpPr>
        <dsp:cNvPr id="0" name=""/>
        <dsp:cNvSpPr/>
      </dsp:nvSpPr>
      <dsp:spPr>
        <a:xfrm>
          <a:off x="298617" y="3072174"/>
          <a:ext cx="4180651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019" tIns="0" rIns="158019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Affordable</a:t>
          </a:r>
          <a:endParaRPr lang="en-US" sz="2500" kern="1200" dirty="0"/>
        </a:p>
      </dsp:txBody>
      <dsp:txXfrm>
        <a:off x="334643" y="3108200"/>
        <a:ext cx="4108599" cy="66594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6D567-A4C5-4DB2-9E23-C50F451080AE}">
      <dsp:nvSpPr>
        <dsp:cNvPr id="0" name=""/>
        <dsp:cNvSpPr/>
      </dsp:nvSpPr>
      <dsp:spPr>
        <a:xfrm>
          <a:off x="429059" y="588"/>
          <a:ext cx="2516469" cy="1509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Start Next Quarter</a:t>
          </a:r>
          <a:endParaRPr lang="en-US" sz="3300" kern="1200" dirty="0"/>
        </a:p>
      </dsp:txBody>
      <dsp:txXfrm>
        <a:off x="429059" y="588"/>
        <a:ext cx="2516469" cy="1509881"/>
      </dsp:txXfrm>
    </dsp:sp>
    <dsp:sp modelId="{2CC83676-3540-4A5B-B872-058FFEC9509D}">
      <dsp:nvSpPr>
        <dsp:cNvPr id="0" name=""/>
        <dsp:cNvSpPr/>
      </dsp:nvSpPr>
      <dsp:spPr>
        <a:xfrm>
          <a:off x="3197175" y="588"/>
          <a:ext cx="2516469" cy="1509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United Way of King County</a:t>
          </a:r>
          <a:endParaRPr lang="en-US" sz="3300" kern="1200" dirty="0"/>
        </a:p>
      </dsp:txBody>
      <dsp:txXfrm>
        <a:off x="3197175" y="588"/>
        <a:ext cx="2516469" cy="1509881"/>
      </dsp:txXfrm>
    </dsp:sp>
    <dsp:sp modelId="{14C94534-F508-46FA-8D02-F4CE6AA83297}">
      <dsp:nvSpPr>
        <dsp:cNvPr id="0" name=""/>
        <dsp:cNvSpPr/>
      </dsp:nvSpPr>
      <dsp:spPr>
        <a:xfrm>
          <a:off x="429059" y="1762117"/>
          <a:ext cx="2516469" cy="1509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Seattle Colleges</a:t>
          </a:r>
          <a:endParaRPr lang="en-US" sz="3300" kern="1200" dirty="0"/>
        </a:p>
      </dsp:txBody>
      <dsp:txXfrm>
        <a:off x="429059" y="1762117"/>
        <a:ext cx="2516469" cy="1509881"/>
      </dsp:txXfrm>
    </dsp:sp>
    <dsp:sp modelId="{D50ECB20-7CCB-4755-B7F1-82D68C43501D}">
      <dsp:nvSpPr>
        <dsp:cNvPr id="0" name=""/>
        <dsp:cNvSpPr/>
      </dsp:nvSpPr>
      <dsp:spPr>
        <a:xfrm>
          <a:off x="3197175" y="1762117"/>
          <a:ext cx="2516469" cy="1509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Clark College</a:t>
          </a:r>
          <a:endParaRPr lang="en-US" sz="3300" kern="1200" dirty="0"/>
        </a:p>
      </dsp:txBody>
      <dsp:txXfrm>
        <a:off x="3197175" y="1762117"/>
        <a:ext cx="2516469" cy="1509881"/>
      </dsp:txXfrm>
    </dsp:sp>
    <dsp:sp modelId="{BE8C23FF-630A-4522-8001-D2A7477E3718}">
      <dsp:nvSpPr>
        <dsp:cNvPr id="0" name=""/>
        <dsp:cNvSpPr/>
      </dsp:nvSpPr>
      <dsp:spPr>
        <a:xfrm>
          <a:off x="1813117" y="3523645"/>
          <a:ext cx="2516469" cy="1509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Electronic information exchange</a:t>
          </a:r>
          <a:endParaRPr lang="en-US" sz="3300" kern="1200" dirty="0"/>
        </a:p>
      </dsp:txBody>
      <dsp:txXfrm>
        <a:off x="1813117" y="3523645"/>
        <a:ext cx="2516469" cy="150988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D721D-53AD-477E-B3A6-5192171107FA}">
      <dsp:nvSpPr>
        <dsp:cNvPr id="0" name=""/>
        <dsp:cNvSpPr/>
      </dsp:nvSpPr>
      <dsp:spPr>
        <a:xfrm>
          <a:off x="1295786" y="2053"/>
          <a:ext cx="3337917" cy="2002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50000"/>
                </a:schemeClr>
              </a:solidFill>
            </a:rPr>
            <a:t>Share effective practices that support adult learners.</a:t>
          </a:r>
          <a:endParaRPr lang="en-US" sz="32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295786" y="2053"/>
        <a:ext cx="3337917" cy="2002750"/>
      </dsp:txXfrm>
    </dsp:sp>
    <dsp:sp modelId="{AA298BE1-9EA4-49EF-85F6-F6DB9472FA42}">
      <dsp:nvSpPr>
        <dsp:cNvPr id="0" name=""/>
        <dsp:cNvSpPr/>
      </dsp:nvSpPr>
      <dsp:spPr>
        <a:xfrm>
          <a:off x="4967495" y="2053"/>
          <a:ext cx="3337917" cy="2002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tx1">
                  <a:lumMod val="50000"/>
                </a:schemeClr>
              </a:solidFill>
            </a:rPr>
            <a:t>Expand partnerships with employers.</a:t>
          </a:r>
          <a:endParaRPr lang="en-US" sz="32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4967495" y="2053"/>
        <a:ext cx="3337917" cy="2002750"/>
      </dsp:txXfrm>
    </dsp:sp>
    <dsp:sp modelId="{8A899B33-AB11-4E31-A4AE-47C525D2BF39}">
      <dsp:nvSpPr>
        <dsp:cNvPr id="0" name=""/>
        <dsp:cNvSpPr/>
      </dsp:nvSpPr>
      <dsp:spPr>
        <a:xfrm>
          <a:off x="1295786" y="2338595"/>
          <a:ext cx="3337917" cy="2002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tx1">
                  <a:lumMod val="50000"/>
                </a:schemeClr>
              </a:solidFill>
            </a:rPr>
            <a:t>Establish regional networks of support.</a:t>
          </a:r>
          <a:endParaRPr lang="en-US" sz="32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295786" y="2338595"/>
        <a:ext cx="3337917" cy="2002750"/>
      </dsp:txXfrm>
    </dsp:sp>
    <dsp:sp modelId="{7A6CB40D-C149-417F-8F51-EAEFE02593F1}">
      <dsp:nvSpPr>
        <dsp:cNvPr id="0" name=""/>
        <dsp:cNvSpPr/>
      </dsp:nvSpPr>
      <dsp:spPr>
        <a:xfrm>
          <a:off x="4967495" y="2338595"/>
          <a:ext cx="3337917" cy="2002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tx1">
                  <a:lumMod val="50000"/>
                </a:schemeClr>
              </a:solidFill>
            </a:rPr>
            <a:t>Improve state-level policies to remove barriers for adult learners.</a:t>
          </a:r>
          <a:endParaRPr lang="en-US" sz="32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4967495" y="2338595"/>
        <a:ext cx="3337917" cy="200275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1544F-E6AB-4F29-B100-B847DD88DB17}">
      <dsp:nvSpPr>
        <dsp:cNvPr id="0" name=""/>
        <dsp:cNvSpPr/>
      </dsp:nvSpPr>
      <dsp:spPr>
        <a:xfrm>
          <a:off x="1594505" y="2063592"/>
          <a:ext cx="1470731" cy="14707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Adult Reengagement</a:t>
          </a:r>
          <a:endParaRPr lang="en-US" sz="1300" b="1" kern="1200" dirty="0"/>
        </a:p>
      </dsp:txBody>
      <dsp:txXfrm>
        <a:off x="1809889" y="2278976"/>
        <a:ext cx="1039963" cy="1039963"/>
      </dsp:txXfrm>
    </dsp:sp>
    <dsp:sp modelId="{50FDC561-9DE9-467A-864C-160102EDCCE9}">
      <dsp:nvSpPr>
        <dsp:cNvPr id="0" name=""/>
        <dsp:cNvSpPr/>
      </dsp:nvSpPr>
      <dsp:spPr>
        <a:xfrm rot="12900000">
          <a:off x="591475" y="1787627"/>
          <a:ext cx="1186750" cy="4191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8B1CA-AA43-4A4A-A691-A9838AABCE82}">
      <dsp:nvSpPr>
        <dsp:cNvPr id="0" name=""/>
        <dsp:cNvSpPr/>
      </dsp:nvSpPr>
      <dsp:spPr>
        <a:xfrm>
          <a:off x="189" y="1097982"/>
          <a:ext cx="1397194" cy="1117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Communication</a:t>
          </a:r>
          <a:endParaRPr lang="en-US" sz="1500" b="1" kern="1200" dirty="0"/>
        </a:p>
      </dsp:txBody>
      <dsp:txXfrm>
        <a:off x="32927" y="1130720"/>
        <a:ext cx="1331718" cy="1052279"/>
      </dsp:txXfrm>
    </dsp:sp>
    <dsp:sp modelId="{78A222B5-2713-486C-91E5-6D329AD0759A}">
      <dsp:nvSpPr>
        <dsp:cNvPr id="0" name=""/>
        <dsp:cNvSpPr/>
      </dsp:nvSpPr>
      <dsp:spPr>
        <a:xfrm rot="16200000">
          <a:off x="1736495" y="1191568"/>
          <a:ext cx="1186750" cy="4191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D9330-9A7D-4147-B209-6CE45870169E}">
      <dsp:nvSpPr>
        <dsp:cNvPr id="0" name=""/>
        <dsp:cNvSpPr/>
      </dsp:nvSpPr>
      <dsp:spPr>
        <a:xfrm>
          <a:off x="1631273" y="248894"/>
          <a:ext cx="1397194" cy="1117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Cost</a:t>
          </a:r>
          <a:endParaRPr lang="en-US" sz="1500" b="1" kern="1200" dirty="0"/>
        </a:p>
      </dsp:txBody>
      <dsp:txXfrm>
        <a:off x="1664011" y="281632"/>
        <a:ext cx="1331718" cy="1052279"/>
      </dsp:txXfrm>
    </dsp:sp>
    <dsp:sp modelId="{68438EF7-C0A7-4AB3-99A2-94944AE8D7F5}">
      <dsp:nvSpPr>
        <dsp:cNvPr id="0" name=""/>
        <dsp:cNvSpPr/>
      </dsp:nvSpPr>
      <dsp:spPr>
        <a:xfrm rot="19500000">
          <a:off x="2881515" y="1787627"/>
          <a:ext cx="1186750" cy="4191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17CE3-B9FD-4B17-98D6-698ED74B6010}">
      <dsp:nvSpPr>
        <dsp:cNvPr id="0" name=""/>
        <dsp:cNvSpPr/>
      </dsp:nvSpPr>
      <dsp:spPr>
        <a:xfrm>
          <a:off x="3262358" y="1097982"/>
          <a:ext cx="1397194" cy="1117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Completion</a:t>
          </a:r>
          <a:endParaRPr lang="en-US" sz="1500" b="1" kern="1200" dirty="0"/>
        </a:p>
      </dsp:txBody>
      <dsp:txXfrm>
        <a:off x="3295096" y="1130720"/>
        <a:ext cx="1331718" cy="105227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BB001-27F4-487C-A840-C66CBF8861A3}">
      <dsp:nvSpPr>
        <dsp:cNvPr id="0" name=""/>
        <dsp:cNvSpPr/>
      </dsp:nvSpPr>
      <dsp:spPr>
        <a:xfrm>
          <a:off x="110391" y="18"/>
          <a:ext cx="2722860" cy="108914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>
                  <a:lumMod val="50000"/>
                </a:schemeClr>
              </a:solidFill>
            </a:rPr>
            <a:t>Winter</a:t>
          </a:r>
          <a:endParaRPr lang="en-US" sz="44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654963" y="18"/>
        <a:ext cx="1633716" cy="1089144"/>
      </dsp:txXfrm>
    </dsp:sp>
    <dsp:sp modelId="{166FBBA4-ACC8-4127-89FF-6811DC1B1417}">
      <dsp:nvSpPr>
        <dsp:cNvPr id="0" name=""/>
        <dsp:cNvSpPr/>
      </dsp:nvSpPr>
      <dsp:spPr>
        <a:xfrm>
          <a:off x="2479280" y="92596"/>
          <a:ext cx="2690883" cy="9039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Narrow target population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931275" y="92596"/>
        <a:ext cx="1786894" cy="903989"/>
      </dsp:txXfrm>
    </dsp:sp>
    <dsp:sp modelId="{F46539DD-F538-436F-8061-0C6FB5A7281D}">
      <dsp:nvSpPr>
        <dsp:cNvPr id="0" name=""/>
        <dsp:cNvSpPr/>
      </dsp:nvSpPr>
      <dsp:spPr>
        <a:xfrm>
          <a:off x="4853767" y="92596"/>
          <a:ext cx="2690883" cy="9039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Determine features and functionality of portal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5305762" y="92596"/>
        <a:ext cx="1786894" cy="903989"/>
      </dsp:txXfrm>
    </dsp:sp>
    <dsp:sp modelId="{2A7E1706-4BD8-4480-AEE1-9FE97411A436}">
      <dsp:nvSpPr>
        <dsp:cNvPr id="0" name=""/>
        <dsp:cNvSpPr/>
      </dsp:nvSpPr>
      <dsp:spPr>
        <a:xfrm>
          <a:off x="110391" y="1241643"/>
          <a:ext cx="2722860" cy="108914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>
                  <a:lumMod val="50000"/>
                </a:schemeClr>
              </a:solidFill>
            </a:rPr>
            <a:t>Spring</a:t>
          </a:r>
          <a:endParaRPr lang="en-US" sz="44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654963" y="1241643"/>
        <a:ext cx="1633716" cy="1089144"/>
      </dsp:txXfrm>
    </dsp:sp>
    <dsp:sp modelId="{0376798F-9138-4223-AAFA-7690E88582A3}">
      <dsp:nvSpPr>
        <dsp:cNvPr id="0" name=""/>
        <dsp:cNvSpPr/>
      </dsp:nvSpPr>
      <dsp:spPr>
        <a:xfrm>
          <a:off x="2479280" y="1334220"/>
          <a:ext cx="2690883" cy="9039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Draft portal RFP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931275" y="1334220"/>
        <a:ext cx="1786894" cy="903989"/>
      </dsp:txXfrm>
    </dsp:sp>
    <dsp:sp modelId="{C0B8AA32-72A6-45AF-BAF5-3D89C640AEC0}">
      <dsp:nvSpPr>
        <dsp:cNvPr id="0" name=""/>
        <dsp:cNvSpPr/>
      </dsp:nvSpPr>
      <dsp:spPr>
        <a:xfrm>
          <a:off x="4853767" y="1334220"/>
          <a:ext cx="2690883" cy="9039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Develop communications plan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5305762" y="1334220"/>
        <a:ext cx="1786894" cy="903989"/>
      </dsp:txXfrm>
    </dsp:sp>
    <dsp:sp modelId="{EDDFAE20-FB47-471C-8EC0-FA2BD2ECD606}">
      <dsp:nvSpPr>
        <dsp:cNvPr id="0" name=""/>
        <dsp:cNvSpPr/>
      </dsp:nvSpPr>
      <dsp:spPr>
        <a:xfrm>
          <a:off x="110391" y="2483267"/>
          <a:ext cx="2722860" cy="108914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>
                  <a:lumMod val="50000"/>
                </a:schemeClr>
              </a:solidFill>
            </a:rPr>
            <a:t>Summer</a:t>
          </a:r>
          <a:endParaRPr lang="en-US" sz="44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654963" y="2483267"/>
        <a:ext cx="1633716" cy="1089144"/>
      </dsp:txXfrm>
    </dsp:sp>
    <dsp:sp modelId="{9DE00B19-72B9-4D94-AA95-4CC0E5800BEC}">
      <dsp:nvSpPr>
        <dsp:cNvPr id="0" name=""/>
        <dsp:cNvSpPr/>
      </dsp:nvSpPr>
      <dsp:spPr>
        <a:xfrm>
          <a:off x="2479280" y="2575844"/>
          <a:ext cx="2690883" cy="9039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Develop budget recommendations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931275" y="2575844"/>
        <a:ext cx="1786894" cy="903989"/>
      </dsp:txXfrm>
    </dsp:sp>
    <dsp:sp modelId="{2FD4484D-5D20-4DA2-B177-89BF3258105B}">
      <dsp:nvSpPr>
        <dsp:cNvPr id="0" name=""/>
        <dsp:cNvSpPr/>
      </dsp:nvSpPr>
      <dsp:spPr>
        <a:xfrm>
          <a:off x="4853767" y="2575844"/>
          <a:ext cx="2690883" cy="9039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Campus engagement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5305762" y="2575844"/>
        <a:ext cx="1786894" cy="903989"/>
      </dsp:txXfrm>
    </dsp:sp>
    <dsp:sp modelId="{6B872168-CD7F-4FA7-A37A-8F4484F376F1}">
      <dsp:nvSpPr>
        <dsp:cNvPr id="0" name=""/>
        <dsp:cNvSpPr/>
      </dsp:nvSpPr>
      <dsp:spPr>
        <a:xfrm>
          <a:off x="7228254" y="2575844"/>
          <a:ext cx="2259974" cy="9039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Scope micro-grant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7680249" y="2575844"/>
        <a:ext cx="1355985" cy="903989"/>
      </dsp:txXfrm>
    </dsp:sp>
    <dsp:sp modelId="{1431DACB-F4CA-4F5F-BD93-30ED0DF82E44}">
      <dsp:nvSpPr>
        <dsp:cNvPr id="0" name=""/>
        <dsp:cNvSpPr/>
      </dsp:nvSpPr>
      <dsp:spPr>
        <a:xfrm>
          <a:off x="110391" y="3724891"/>
          <a:ext cx="2722860" cy="108914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>
                  <a:lumMod val="50000"/>
                </a:schemeClr>
              </a:solidFill>
            </a:rPr>
            <a:t>Fall</a:t>
          </a:r>
          <a:endParaRPr lang="en-US" sz="44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654963" y="3724891"/>
        <a:ext cx="1633716" cy="1089144"/>
      </dsp:txXfrm>
    </dsp:sp>
    <dsp:sp modelId="{276D03DC-5397-431C-84CF-755D8DB39229}">
      <dsp:nvSpPr>
        <dsp:cNvPr id="0" name=""/>
        <dsp:cNvSpPr/>
      </dsp:nvSpPr>
      <dsp:spPr>
        <a:xfrm>
          <a:off x="2479280" y="3817469"/>
          <a:ext cx="2690883" cy="9039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Statewide effective practice exchange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931275" y="3817469"/>
        <a:ext cx="1786894" cy="903989"/>
      </dsp:txXfrm>
    </dsp:sp>
    <dsp:sp modelId="{763541AD-B8C0-4FF2-81ED-5F372391EB11}">
      <dsp:nvSpPr>
        <dsp:cNvPr id="0" name=""/>
        <dsp:cNvSpPr/>
      </dsp:nvSpPr>
      <dsp:spPr>
        <a:xfrm>
          <a:off x="4853767" y="3817469"/>
          <a:ext cx="2690883" cy="9039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Employer engagement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5305762" y="3817469"/>
        <a:ext cx="1786894" cy="903989"/>
      </dsp:txXfrm>
    </dsp:sp>
    <dsp:sp modelId="{F26D4DD0-7941-4FEA-A21D-63ACAD903935}">
      <dsp:nvSpPr>
        <dsp:cNvPr id="0" name=""/>
        <dsp:cNvSpPr/>
      </dsp:nvSpPr>
      <dsp:spPr>
        <a:xfrm>
          <a:off x="7228254" y="3817469"/>
          <a:ext cx="2690883" cy="9039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Post portal RFP and select vendor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7680249" y="3817469"/>
        <a:ext cx="1786894" cy="903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506BD-4451-48CF-A9DE-D3EE021A534C}">
      <dsp:nvSpPr>
        <dsp:cNvPr id="0" name=""/>
        <dsp:cNvSpPr/>
      </dsp:nvSpPr>
      <dsp:spPr>
        <a:xfrm>
          <a:off x="2795143" y="0"/>
          <a:ext cx="5095101" cy="5095101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Adults 25 to 44  1.9 million </a:t>
          </a:r>
          <a:endParaRPr lang="en-US" sz="1800" kern="1200" dirty="0"/>
        </a:p>
      </dsp:txBody>
      <dsp:txXfrm>
        <a:off x="4387362" y="254755"/>
        <a:ext cx="1910662" cy="509510"/>
      </dsp:txXfrm>
    </dsp:sp>
    <dsp:sp modelId="{768D79FC-2C3D-4E18-BD44-560E6B17E5D4}">
      <dsp:nvSpPr>
        <dsp:cNvPr id="0" name=""/>
        <dsp:cNvSpPr/>
      </dsp:nvSpPr>
      <dsp:spPr>
        <a:xfrm>
          <a:off x="3177276" y="764265"/>
          <a:ext cx="4330835" cy="4330835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Credential 766,000</a:t>
          </a:r>
          <a:endParaRPr lang="en-US" sz="1800" kern="1200" dirty="0"/>
        </a:p>
      </dsp:txBody>
      <dsp:txXfrm>
        <a:off x="4408857" y="1013288"/>
        <a:ext cx="1867672" cy="498046"/>
      </dsp:txXfrm>
    </dsp:sp>
    <dsp:sp modelId="{F358D3A7-90CB-4492-A09B-92A58DFD977B}">
      <dsp:nvSpPr>
        <dsp:cNvPr id="0" name=""/>
        <dsp:cNvSpPr/>
      </dsp:nvSpPr>
      <dsp:spPr>
        <a:xfrm>
          <a:off x="3559408" y="1528530"/>
          <a:ext cx="3566570" cy="3566570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HS no college 405,000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419843" y="1774623"/>
        <a:ext cx="1845700" cy="492186"/>
      </dsp:txXfrm>
    </dsp:sp>
    <dsp:sp modelId="{06B38A97-4B9B-4B86-BEA5-BD041F1DAED0}">
      <dsp:nvSpPr>
        <dsp:cNvPr id="0" name=""/>
        <dsp:cNvSpPr/>
      </dsp:nvSpPr>
      <dsp:spPr>
        <a:xfrm>
          <a:off x="3941541" y="2292795"/>
          <a:ext cx="2802305" cy="280230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Text" lastClr="000000"/>
              </a:solidFill>
            </a:rPr>
            <a:t>Some college 389,000</a:t>
          </a:r>
          <a:endParaRPr lang="en-US" sz="1800" kern="1200" dirty="0">
            <a:solidFill>
              <a:sysClr val="windowText" lastClr="000000"/>
            </a:solidFill>
          </a:endParaRPr>
        </a:p>
      </dsp:txBody>
      <dsp:txXfrm>
        <a:off x="4586071" y="2545002"/>
        <a:ext cx="1513244" cy="504414"/>
      </dsp:txXfrm>
    </dsp:sp>
    <dsp:sp modelId="{D87EA635-61D2-43A8-B748-39E16A4BC140}">
      <dsp:nvSpPr>
        <dsp:cNvPr id="0" name=""/>
        <dsp:cNvSpPr/>
      </dsp:nvSpPr>
      <dsp:spPr>
        <a:xfrm>
          <a:off x="4323673" y="3057060"/>
          <a:ext cx="2038040" cy="2038040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Enrolled 183,000</a:t>
          </a:r>
          <a:endParaRPr lang="en-US" sz="1800" kern="1200" dirty="0"/>
        </a:p>
      </dsp:txBody>
      <dsp:txXfrm>
        <a:off x="4680330" y="3311815"/>
        <a:ext cx="1324726" cy="509510"/>
      </dsp:txXfrm>
    </dsp:sp>
    <dsp:sp modelId="{4D165617-CA8B-4CA0-B134-065315361002}">
      <dsp:nvSpPr>
        <dsp:cNvPr id="0" name=""/>
        <dsp:cNvSpPr/>
      </dsp:nvSpPr>
      <dsp:spPr>
        <a:xfrm>
          <a:off x="4705806" y="3821325"/>
          <a:ext cx="1273775" cy="127377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No HS </a:t>
          </a:r>
          <a:r>
            <a:rPr lang="en-US" sz="1400" kern="1200" dirty="0" smtClean="0">
              <a:solidFill>
                <a:schemeClr val="tx1"/>
              </a:solidFill>
            </a:rPr>
            <a:t>179,000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892346" y="4139769"/>
        <a:ext cx="900695" cy="636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27927-DE79-4500-9C38-D0EFB0AE9635}">
      <dsp:nvSpPr>
        <dsp:cNvPr id="0" name=""/>
        <dsp:cNvSpPr/>
      </dsp:nvSpPr>
      <dsp:spPr>
        <a:xfrm rot="21300000">
          <a:off x="26454" y="1691782"/>
          <a:ext cx="8759839" cy="989536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F9AEC-DD4C-4F56-BBC4-A1A923CFBEB4}">
      <dsp:nvSpPr>
        <dsp:cNvPr id="0" name=""/>
        <dsp:cNvSpPr/>
      </dsp:nvSpPr>
      <dsp:spPr>
        <a:xfrm>
          <a:off x="1057529" y="218655"/>
          <a:ext cx="2643824" cy="1749240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C93C3-DCC3-4513-AE95-ABC6D8D9F8C7}">
      <dsp:nvSpPr>
        <dsp:cNvPr id="0" name=""/>
        <dsp:cNvSpPr/>
      </dsp:nvSpPr>
      <dsp:spPr>
        <a:xfrm>
          <a:off x="4389848" y="0"/>
          <a:ext cx="3381895" cy="1836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</a:rPr>
            <a:t>Individual</a:t>
          </a:r>
          <a:endParaRPr lang="en-US" sz="2800" kern="1200" dirty="0">
            <a:solidFill>
              <a:schemeClr val="tx1">
                <a:lumMod val="50000"/>
              </a:schemeClr>
            </a:solidFill>
            <a:latin typeface="Tw Cen MT" panose="020B0602020104020603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</a:rPr>
            <a:t>Family &amp; work obligations</a:t>
          </a:r>
          <a:endParaRPr lang="en-US" sz="2400" kern="1200" dirty="0">
            <a:solidFill>
              <a:schemeClr val="tx1">
                <a:lumMod val="50000"/>
              </a:schemeClr>
            </a:solidFill>
            <a:latin typeface="Tw Cen MT" panose="020B0602020104020603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</a:rPr>
            <a:t>Remediation</a:t>
          </a:r>
          <a:endParaRPr lang="en-US" sz="2400" kern="1200" dirty="0">
            <a:solidFill>
              <a:schemeClr val="tx1">
                <a:lumMod val="50000"/>
              </a:schemeClr>
            </a:solidFill>
            <a:latin typeface="Tw Cen MT" panose="020B0602020104020603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</a:rPr>
            <a:t>Veterans transitions</a:t>
          </a:r>
          <a:endParaRPr lang="en-US" sz="2400" kern="1200" dirty="0">
            <a:solidFill>
              <a:schemeClr val="tx1">
                <a:lumMod val="50000"/>
              </a:schemeClr>
            </a:solidFill>
            <a:latin typeface="Tw Cen MT" panose="020B0602020104020603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</a:rPr>
            <a:t>Negative experiences</a:t>
          </a:r>
          <a:endParaRPr lang="en-US" sz="2400" kern="1200" dirty="0">
            <a:solidFill>
              <a:schemeClr val="tx1">
                <a:lumMod val="50000"/>
              </a:schemeClr>
            </a:solidFill>
            <a:latin typeface="Tw Cen MT" panose="020B0602020104020603" pitchFamily="34" charset="0"/>
          </a:endParaRPr>
        </a:p>
      </dsp:txBody>
      <dsp:txXfrm>
        <a:off x="4389848" y="0"/>
        <a:ext cx="3381895" cy="1836702"/>
      </dsp:txXfrm>
    </dsp:sp>
    <dsp:sp modelId="{DEEE850E-81FB-4E4E-818F-EEBABA26ED75}">
      <dsp:nvSpPr>
        <dsp:cNvPr id="0" name=""/>
        <dsp:cNvSpPr/>
      </dsp:nvSpPr>
      <dsp:spPr>
        <a:xfrm>
          <a:off x="5111394" y="2405206"/>
          <a:ext cx="2643824" cy="1749240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CC8BB-BD9E-474A-AC36-CF41D02BD3DB}">
      <dsp:nvSpPr>
        <dsp:cNvPr id="0" name=""/>
        <dsp:cNvSpPr/>
      </dsp:nvSpPr>
      <dsp:spPr>
        <a:xfrm>
          <a:off x="800719" y="2536399"/>
          <a:ext cx="3862465" cy="1836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</a:rPr>
            <a:t>System</a:t>
          </a:r>
          <a:endParaRPr lang="en-US" sz="2800" kern="1200" dirty="0">
            <a:solidFill>
              <a:schemeClr val="tx1">
                <a:lumMod val="50000"/>
              </a:schemeClr>
            </a:solidFill>
            <a:latin typeface="Tw Cen MT" panose="020B0602020104020603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</a:rPr>
            <a:t>Stale credits</a:t>
          </a:r>
          <a:endParaRPr lang="en-US" sz="2400" kern="1200" dirty="0">
            <a:solidFill>
              <a:schemeClr val="tx1">
                <a:lumMod val="50000"/>
              </a:schemeClr>
            </a:solidFill>
            <a:latin typeface="Tw Cen MT" panose="020B0602020104020603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</a:rPr>
            <a:t>Credit acceptance </a:t>
          </a:r>
          <a:endParaRPr lang="en-US" sz="2400" kern="1200" dirty="0">
            <a:solidFill>
              <a:schemeClr val="tx1">
                <a:lumMod val="50000"/>
              </a:schemeClr>
            </a:solidFill>
            <a:latin typeface="Tw Cen MT" panose="020B0602020104020603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</a:rPr>
            <a:t>Aid timeframe limits</a:t>
          </a:r>
          <a:endParaRPr lang="en-US" sz="2400" kern="1200" dirty="0">
            <a:solidFill>
              <a:schemeClr val="tx1">
                <a:lumMod val="50000"/>
              </a:schemeClr>
            </a:solidFill>
            <a:latin typeface="Tw Cen MT" panose="020B0602020104020603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solidFill>
                <a:schemeClr val="tx1">
                  <a:lumMod val="50000"/>
                </a:schemeClr>
              </a:solidFill>
              <a:latin typeface="Tw Cen MT" panose="020B0602020104020603" pitchFamily="34" charset="0"/>
            </a:rPr>
            <a:t>Access to records</a:t>
          </a:r>
          <a:endParaRPr lang="en-US" sz="2400" kern="1200" dirty="0">
            <a:solidFill>
              <a:schemeClr val="tx1">
                <a:lumMod val="50000"/>
              </a:schemeClr>
            </a:solidFill>
            <a:latin typeface="Tw Cen MT" panose="020B0602020104020603" pitchFamily="34" charset="0"/>
          </a:endParaRPr>
        </a:p>
      </dsp:txBody>
      <dsp:txXfrm>
        <a:off x="800719" y="2536399"/>
        <a:ext cx="3862465" cy="18367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1C7F0-C9EB-4D04-83E9-E159B14BFD4B}">
      <dsp:nvSpPr>
        <dsp:cNvPr id="0" name=""/>
        <dsp:cNvSpPr/>
      </dsp:nvSpPr>
      <dsp:spPr>
        <a:xfrm rot="10800000">
          <a:off x="2080138" y="2194"/>
          <a:ext cx="6384798" cy="188775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2446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50000"/>
                </a:schemeClr>
              </a:solidFill>
            </a:rPr>
            <a:t>Provide information and support to recruit, retain, and graduate adults who have not completed a credential.</a:t>
          </a:r>
        </a:p>
      </dsp:txBody>
      <dsp:txXfrm rot="10800000">
        <a:off x="2552076" y="2194"/>
        <a:ext cx="5912860" cy="1887751"/>
      </dsp:txXfrm>
    </dsp:sp>
    <dsp:sp modelId="{CAC828DA-153B-468E-8F2C-5918E2931FF9}">
      <dsp:nvSpPr>
        <dsp:cNvPr id="0" name=""/>
        <dsp:cNvSpPr/>
      </dsp:nvSpPr>
      <dsp:spPr>
        <a:xfrm>
          <a:off x="1136263" y="2194"/>
          <a:ext cx="1887751" cy="1887751"/>
        </a:xfrm>
        <a:prstGeom prst="ellipse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DC79A-C74A-4021-B1BA-BF362B2880E5}">
      <dsp:nvSpPr>
        <dsp:cNvPr id="0" name=""/>
        <dsp:cNvSpPr/>
      </dsp:nvSpPr>
      <dsp:spPr>
        <a:xfrm rot="10800000">
          <a:off x="2080138" y="2453453"/>
          <a:ext cx="6384798" cy="188775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2446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tx1">
                  <a:lumMod val="50000"/>
                </a:schemeClr>
              </a:solidFill>
            </a:rPr>
            <a:t>Target Washington residents who have earned college credit without completing a credential.</a:t>
          </a:r>
          <a:endParaRPr lang="en-US" sz="3200" kern="1200" dirty="0">
            <a:solidFill>
              <a:schemeClr val="tx1">
                <a:lumMod val="50000"/>
              </a:schemeClr>
            </a:solidFill>
          </a:endParaRPr>
        </a:p>
      </dsp:txBody>
      <dsp:txXfrm rot="10800000">
        <a:off x="2552076" y="2453453"/>
        <a:ext cx="5912860" cy="1887751"/>
      </dsp:txXfrm>
    </dsp:sp>
    <dsp:sp modelId="{DB9B6BF1-65D2-4E17-AD16-85E7F8B276DC}">
      <dsp:nvSpPr>
        <dsp:cNvPr id="0" name=""/>
        <dsp:cNvSpPr/>
      </dsp:nvSpPr>
      <dsp:spPr>
        <a:xfrm>
          <a:off x="1136263" y="2453453"/>
          <a:ext cx="1887751" cy="1887751"/>
        </a:xfrm>
        <a:prstGeom prst="ellipse">
          <a:avLst/>
        </a:prstGeom>
        <a:blipFill>
          <a:blip xmlns:r="http://schemas.openxmlformats.org/officeDocument/2006/relationships"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A3632-50E5-40CB-AC3F-CFEA27F6647F}">
      <dsp:nvSpPr>
        <dsp:cNvPr id="0" name=""/>
        <dsp:cNvSpPr/>
      </dsp:nvSpPr>
      <dsp:spPr>
        <a:xfrm>
          <a:off x="1740599" y="371"/>
          <a:ext cx="6120000" cy="59488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>
                  <a:lumMod val="50000"/>
                </a:schemeClr>
              </a:solidFill>
            </a:rPr>
            <a:t>Engage all sectors of institutions, employers, policy makers.</a:t>
          </a:r>
          <a:endParaRPr lang="en-US" sz="20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740599" y="371"/>
        <a:ext cx="6120000" cy="594884"/>
      </dsp:txXfrm>
    </dsp:sp>
    <dsp:sp modelId="{97BB9C3E-CDD3-47AB-AC32-E1820E463804}">
      <dsp:nvSpPr>
        <dsp:cNvPr id="0" name=""/>
        <dsp:cNvSpPr/>
      </dsp:nvSpPr>
      <dsp:spPr>
        <a:xfrm>
          <a:off x="128221" y="624999"/>
          <a:ext cx="9344756" cy="594884"/>
        </a:xfrm>
        <a:prstGeom prst="rect">
          <a:avLst/>
        </a:prstGeom>
        <a:solidFill>
          <a:schemeClr val="accent2">
            <a:shade val="80000"/>
            <a:hueOff val="22810"/>
            <a:satOff val="610"/>
            <a:lumOff val="37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>
                  <a:lumMod val="50000"/>
                </a:schemeClr>
              </a:solidFill>
            </a:rPr>
            <a:t>Integrate campus-based initiatives, data systems, on-line resources, and strong partnerships.</a:t>
          </a:r>
          <a:endParaRPr lang="en-US" sz="20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28221" y="624999"/>
        <a:ext cx="9344756" cy="594884"/>
      </dsp:txXfrm>
    </dsp:sp>
    <dsp:sp modelId="{1E2F1403-6D7D-4144-A24B-A4CFE84AF684}">
      <dsp:nvSpPr>
        <dsp:cNvPr id="0" name=""/>
        <dsp:cNvSpPr/>
      </dsp:nvSpPr>
      <dsp:spPr>
        <a:xfrm>
          <a:off x="930599" y="1249628"/>
          <a:ext cx="7740000" cy="594884"/>
        </a:xfrm>
        <a:prstGeom prst="rect">
          <a:avLst/>
        </a:prstGeom>
        <a:solidFill>
          <a:schemeClr val="accent2">
            <a:shade val="80000"/>
            <a:hueOff val="45620"/>
            <a:satOff val="1220"/>
            <a:lumOff val="75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>
                  <a:lumMod val="50000"/>
                </a:schemeClr>
              </a:solidFill>
            </a:rPr>
            <a:t>Use an equity lens to develop student identification, outreach, services, etc.</a:t>
          </a:r>
          <a:endParaRPr lang="en-US" sz="20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930599" y="1249628"/>
        <a:ext cx="7740000" cy="594884"/>
      </dsp:txXfrm>
    </dsp:sp>
    <dsp:sp modelId="{397F7042-1EC4-49A9-BBE2-2F8605222A27}">
      <dsp:nvSpPr>
        <dsp:cNvPr id="0" name=""/>
        <dsp:cNvSpPr/>
      </dsp:nvSpPr>
      <dsp:spPr>
        <a:xfrm>
          <a:off x="2280599" y="1874257"/>
          <a:ext cx="5040000" cy="594884"/>
        </a:xfrm>
        <a:prstGeom prst="rect">
          <a:avLst/>
        </a:prstGeom>
        <a:solidFill>
          <a:schemeClr val="accent2">
            <a:shade val="80000"/>
            <a:hueOff val="68429"/>
            <a:satOff val="1830"/>
            <a:lumOff val="113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>
                  <a:lumMod val="50000"/>
                </a:schemeClr>
              </a:solidFill>
            </a:rPr>
            <a:t>Make it scalable, sustainable, and cost effective.</a:t>
          </a:r>
          <a:endParaRPr lang="en-US" sz="20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280599" y="1874257"/>
        <a:ext cx="5040000" cy="594884"/>
      </dsp:txXfrm>
    </dsp:sp>
    <dsp:sp modelId="{EF822B3F-8E20-4BB4-ACB8-A914B7ED066B}">
      <dsp:nvSpPr>
        <dsp:cNvPr id="0" name=""/>
        <dsp:cNvSpPr/>
      </dsp:nvSpPr>
      <dsp:spPr>
        <a:xfrm>
          <a:off x="1920600" y="2498886"/>
          <a:ext cx="5760000" cy="594884"/>
        </a:xfrm>
        <a:prstGeom prst="rect">
          <a:avLst/>
        </a:prstGeom>
        <a:solidFill>
          <a:schemeClr val="accent2">
            <a:shade val="80000"/>
            <a:hueOff val="91239"/>
            <a:satOff val="2439"/>
            <a:lumOff val="15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>
                  <a:lumMod val="50000"/>
                </a:schemeClr>
              </a:solidFill>
            </a:rPr>
            <a:t>Highlight local and regional efforts for returning adults.</a:t>
          </a:r>
          <a:endParaRPr lang="en-US" sz="20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920600" y="2498886"/>
        <a:ext cx="5760000" cy="594884"/>
      </dsp:txXfrm>
    </dsp:sp>
    <dsp:sp modelId="{8FB26423-BDFE-46B9-B4D1-8CF5121F75AC}">
      <dsp:nvSpPr>
        <dsp:cNvPr id="0" name=""/>
        <dsp:cNvSpPr/>
      </dsp:nvSpPr>
      <dsp:spPr>
        <a:xfrm>
          <a:off x="1290600" y="3123515"/>
          <a:ext cx="7020000" cy="594884"/>
        </a:xfrm>
        <a:prstGeom prst="rect">
          <a:avLst/>
        </a:prstGeom>
        <a:solidFill>
          <a:schemeClr val="accent2">
            <a:shade val="80000"/>
            <a:hueOff val="114049"/>
            <a:satOff val="3049"/>
            <a:lumOff val="189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>
                  <a:lumMod val="50000"/>
                </a:schemeClr>
              </a:solidFill>
            </a:rPr>
            <a:t>Consider institutions’ business and enrollment management practices.</a:t>
          </a:r>
          <a:endParaRPr lang="en-US" sz="20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290600" y="3123515"/>
        <a:ext cx="7020000" cy="594884"/>
      </dsp:txXfrm>
    </dsp:sp>
    <dsp:sp modelId="{FC982A0B-F95C-410C-A0ED-DBA044EA8CDE}">
      <dsp:nvSpPr>
        <dsp:cNvPr id="0" name=""/>
        <dsp:cNvSpPr/>
      </dsp:nvSpPr>
      <dsp:spPr>
        <a:xfrm>
          <a:off x="2235599" y="3748144"/>
          <a:ext cx="5130000" cy="594884"/>
        </a:xfrm>
        <a:prstGeom prst="rect">
          <a:avLst/>
        </a:prstGeom>
        <a:solidFill>
          <a:schemeClr val="accent2">
            <a:shade val="80000"/>
            <a:hueOff val="136859"/>
            <a:satOff val="3659"/>
            <a:lumOff val="22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solidFill>
                <a:schemeClr val="tx1">
                  <a:lumMod val="50000"/>
                </a:schemeClr>
              </a:solidFill>
            </a:rPr>
            <a:t>Evaluate and address barriers for adult learners.</a:t>
          </a:r>
          <a:endParaRPr lang="en-US" sz="20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235599" y="3748144"/>
        <a:ext cx="5130000" cy="5948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E85B2-5983-4DB6-88B2-DBA8D7DFFD65}">
      <dsp:nvSpPr>
        <dsp:cNvPr id="0" name=""/>
        <dsp:cNvSpPr/>
      </dsp:nvSpPr>
      <dsp:spPr>
        <a:xfrm rot="2563757">
          <a:off x="2801764" y="3695991"/>
          <a:ext cx="792673" cy="53701"/>
        </a:xfrm>
        <a:custGeom>
          <a:avLst/>
          <a:gdLst/>
          <a:ahLst/>
          <a:cxnLst/>
          <a:rect l="0" t="0" r="0" b="0"/>
          <a:pathLst>
            <a:path>
              <a:moveTo>
                <a:pt x="0" y="26850"/>
              </a:moveTo>
              <a:lnTo>
                <a:pt x="792673" y="268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62AC1-1CED-4584-92EE-5FA8310C2E45}">
      <dsp:nvSpPr>
        <dsp:cNvPr id="0" name=""/>
        <dsp:cNvSpPr/>
      </dsp:nvSpPr>
      <dsp:spPr>
        <a:xfrm>
          <a:off x="2906964" y="2607597"/>
          <a:ext cx="882381" cy="53701"/>
        </a:xfrm>
        <a:custGeom>
          <a:avLst/>
          <a:gdLst/>
          <a:ahLst/>
          <a:cxnLst/>
          <a:rect l="0" t="0" r="0" b="0"/>
          <a:pathLst>
            <a:path>
              <a:moveTo>
                <a:pt x="0" y="26850"/>
              </a:moveTo>
              <a:lnTo>
                <a:pt x="882381" y="268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A37EC-DE3D-487B-8E09-C3EF4859901B}">
      <dsp:nvSpPr>
        <dsp:cNvPr id="0" name=""/>
        <dsp:cNvSpPr/>
      </dsp:nvSpPr>
      <dsp:spPr>
        <a:xfrm rot="19036243">
          <a:off x="2801764" y="1519204"/>
          <a:ext cx="792673" cy="53701"/>
        </a:xfrm>
        <a:custGeom>
          <a:avLst/>
          <a:gdLst/>
          <a:ahLst/>
          <a:cxnLst/>
          <a:rect l="0" t="0" r="0" b="0"/>
          <a:pathLst>
            <a:path>
              <a:moveTo>
                <a:pt x="0" y="26850"/>
              </a:moveTo>
              <a:lnTo>
                <a:pt x="792673" y="268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89091-9672-489C-843A-80CA8605D088}">
      <dsp:nvSpPr>
        <dsp:cNvPr id="0" name=""/>
        <dsp:cNvSpPr/>
      </dsp:nvSpPr>
      <dsp:spPr>
        <a:xfrm>
          <a:off x="539629" y="1363714"/>
          <a:ext cx="2534674" cy="2534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52900-79FB-49DB-9BE4-6D49F20CAD3A}">
      <dsp:nvSpPr>
        <dsp:cNvPr id="0" name=""/>
        <dsp:cNvSpPr/>
      </dsp:nvSpPr>
      <dsp:spPr>
        <a:xfrm>
          <a:off x="3287402" y="764"/>
          <a:ext cx="1520804" cy="1520804"/>
        </a:xfrm>
        <a:prstGeom prst="ellipse">
          <a:avLst/>
        </a:prstGeom>
        <a:solidFill>
          <a:schemeClr val="accent2">
            <a:hueOff val="-1697116"/>
            <a:satOff val="-1797"/>
            <a:lumOff val="-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Communication</a:t>
          </a:r>
          <a:endParaRPr lang="en-US" sz="1400" b="0" kern="1200" dirty="0"/>
        </a:p>
      </dsp:txBody>
      <dsp:txXfrm>
        <a:off x="3510119" y="223481"/>
        <a:ext cx="1075370" cy="1075370"/>
      </dsp:txXfrm>
    </dsp:sp>
    <dsp:sp modelId="{A4C29FC1-3A84-4D3D-9C33-33D37FC39BF6}">
      <dsp:nvSpPr>
        <dsp:cNvPr id="0" name=""/>
        <dsp:cNvSpPr/>
      </dsp:nvSpPr>
      <dsp:spPr>
        <a:xfrm>
          <a:off x="4960287" y="764"/>
          <a:ext cx="2281206" cy="1520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Student identification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Outreach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Program &amp; career match (portal)</a:t>
          </a:r>
          <a:endParaRPr lang="en-US" sz="1600" kern="1200" dirty="0"/>
        </a:p>
      </dsp:txBody>
      <dsp:txXfrm>
        <a:off x="4960287" y="764"/>
        <a:ext cx="2281206" cy="1520804"/>
      </dsp:txXfrm>
    </dsp:sp>
    <dsp:sp modelId="{75D60D11-A9BB-49D3-AC3B-305042918BA3}">
      <dsp:nvSpPr>
        <dsp:cNvPr id="0" name=""/>
        <dsp:cNvSpPr/>
      </dsp:nvSpPr>
      <dsp:spPr>
        <a:xfrm>
          <a:off x="3789346" y="1874046"/>
          <a:ext cx="1520804" cy="152080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Cost</a:t>
          </a:r>
          <a:endParaRPr lang="en-US" sz="1800" kern="1200" dirty="0"/>
        </a:p>
      </dsp:txBody>
      <dsp:txXfrm>
        <a:off x="4012063" y="2096763"/>
        <a:ext cx="1075370" cy="1075370"/>
      </dsp:txXfrm>
    </dsp:sp>
    <dsp:sp modelId="{75D078B0-CB3D-4AA6-BC30-944BE7DE6DDB}">
      <dsp:nvSpPr>
        <dsp:cNvPr id="0" name=""/>
        <dsp:cNvSpPr/>
      </dsp:nvSpPr>
      <dsp:spPr>
        <a:xfrm>
          <a:off x="5462231" y="1874046"/>
          <a:ext cx="2281206" cy="1520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Microgrant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Financial aid messages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Child care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Coordination of benefits</a:t>
          </a:r>
          <a:endParaRPr lang="en-US" sz="1600" kern="1200" dirty="0"/>
        </a:p>
      </dsp:txBody>
      <dsp:txXfrm>
        <a:off x="5462231" y="1874046"/>
        <a:ext cx="2281206" cy="1520804"/>
      </dsp:txXfrm>
    </dsp:sp>
    <dsp:sp modelId="{8B30CFA5-961B-4E5C-8552-E94F12D52700}">
      <dsp:nvSpPr>
        <dsp:cNvPr id="0" name=""/>
        <dsp:cNvSpPr/>
      </dsp:nvSpPr>
      <dsp:spPr>
        <a:xfrm>
          <a:off x="3287402" y="3747328"/>
          <a:ext cx="1520804" cy="1520804"/>
        </a:xfrm>
        <a:prstGeom prst="ellipse">
          <a:avLst/>
        </a:prstGeom>
        <a:solidFill>
          <a:schemeClr val="accent2">
            <a:hueOff val="-5091348"/>
            <a:satOff val="-5391"/>
            <a:lumOff val="-3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Completion</a:t>
          </a:r>
          <a:endParaRPr lang="en-US" sz="1800" kern="1200" dirty="0"/>
        </a:p>
      </dsp:txBody>
      <dsp:txXfrm>
        <a:off x="3510119" y="3970045"/>
        <a:ext cx="1075370" cy="1075370"/>
      </dsp:txXfrm>
    </dsp:sp>
    <dsp:sp modelId="{93D824D4-7E55-495C-AD8C-0C2D7D2798B5}">
      <dsp:nvSpPr>
        <dsp:cNvPr id="0" name=""/>
        <dsp:cNvSpPr/>
      </dsp:nvSpPr>
      <dsp:spPr>
        <a:xfrm>
          <a:off x="4960287" y="3747328"/>
          <a:ext cx="2281206" cy="1520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Enrollment navigation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Employer &amp; regional partners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Student support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4960287" y="3747328"/>
        <a:ext cx="2281206" cy="15208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EE32F-1157-4FC2-94A7-8C8C87A91952}">
      <dsp:nvSpPr>
        <dsp:cNvPr id="0" name=""/>
        <dsp:cNvSpPr/>
      </dsp:nvSpPr>
      <dsp:spPr>
        <a:xfrm>
          <a:off x="124808" y="1915831"/>
          <a:ext cx="1827631" cy="602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>
                  <a:lumMod val="50000"/>
                </a:schemeClr>
              </a:solidFill>
            </a:rPr>
            <a:t>Former financial aid recipient</a:t>
          </a:r>
          <a:endParaRPr lang="en-US" sz="21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24808" y="1915831"/>
        <a:ext cx="1827631" cy="602287"/>
      </dsp:txXfrm>
    </dsp:sp>
    <dsp:sp modelId="{50D0F4F5-6F85-4F56-A683-3EBDA2892071}">
      <dsp:nvSpPr>
        <dsp:cNvPr id="0" name=""/>
        <dsp:cNvSpPr/>
      </dsp:nvSpPr>
      <dsp:spPr>
        <a:xfrm>
          <a:off x="122731" y="1732653"/>
          <a:ext cx="145379" cy="1453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1083B-5BD5-4D79-85D7-228A45E55716}">
      <dsp:nvSpPr>
        <dsp:cNvPr id="0" name=""/>
        <dsp:cNvSpPr/>
      </dsp:nvSpPr>
      <dsp:spPr>
        <a:xfrm>
          <a:off x="224497" y="1529121"/>
          <a:ext cx="145379" cy="1453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F0BA-416F-4F42-979E-4F7C7E6FBCD0}">
      <dsp:nvSpPr>
        <dsp:cNvPr id="0" name=""/>
        <dsp:cNvSpPr/>
      </dsp:nvSpPr>
      <dsp:spPr>
        <a:xfrm>
          <a:off x="468735" y="1569827"/>
          <a:ext cx="228453" cy="2284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DF214-A596-4EA4-B577-32CEEFA31480}">
      <dsp:nvSpPr>
        <dsp:cNvPr id="0" name=""/>
        <dsp:cNvSpPr/>
      </dsp:nvSpPr>
      <dsp:spPr>
        <a:xfrm>
          <a:off x="672266" y="1345943"/>
          <a:ext cx="145379" cy="1453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39925-8CA3-4754-8B3F-AC005A2C1845}">
      <dsp:nvSpPr>
        <dsp:cNvPr id="0" name=""/>
        <dsp:cNvSpPr/>
      </dsp:nvSpPr>
      <dsp:spPr>
        <a:xfrm>
          <a:off x="936857" y="1264530"/>
          <a:ext cx="145379" cy="1453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6E817-4BCA-480D-A465-3BB1F57886F1}">
      <dsp:nvSpPr>
        <dsp:cNvPr id="0" name=""/>
        <dsp:cNvSpPr/>
      </dsp:nvSpPr>
      <dsp:spPr>
        <a:xfrm>
          <a:off x="1262508" y="1407002"/>
          <a:ext cx="145379" cy="1453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123A7-168C-455F-9EEC-1898A0EE3B25}">
      <dsp:nvSpPr>
        <dsp:cNvPr id="0" name=""/>
        <dsp:cNvSpPr/>
      </dsp:nvSpPr>
      <dsp:spPr>
        <a:xfrm>
          <a:off x="1466040" y="1508768"/>
          <a:ext cx="228453" cy="2284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6BC54-EAE6-4E8A-8627-2956AB865DBD}">
      <dsp:nvSpPr>
        <dsp:cNvPr id="0" name=""/>
        <dsp:cNvSpPr/>
      </dsp:nvSpPr>
      <dsp:spPr>
        <a:xfrm>
          <a:off x="1750984" y="1732653"/>
          <a:ext cx="145379" cy="1453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15D0F-2935-4B38-9398-55419FDFE889}">
      <dsp:nvSpPr>
        <dsp:cNvPr id="0" name=""/>
        <dsp:cNvSpPr/>
      </dsp:nvSpPr>
      <dsp:spPr>
        <a:xfrm>
          <a:off x="1873103" y="1956537"/>
          <a:ext cx="145379" cy="1453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DBC8B-CBAA-4EB7-AC77-D30A9BEC0086}">
      <dsp:nvSpPr>
        <dsp:cNvPr id="0" name=""/>
        <dsp:cNvSpPr/>
      </dsp:nvSpPr>
      <dsp:spPr>
        <a:xfrm>
          <a:off x="814738" y="1529121"/>
          <a:ext cx="373833" cy="3738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C4831-41E4-4D0A-BC25-963EB52AF672}">
      <dsp:nvSpPr>
        <dsp:cNvPr id="0" name=""/>
        <dsp:cNvSpPr/>
      </dsp:nvSpPr>
      <dsp:spPr>
        <a:xfrm>
          <a:off x="20965" y="2302541"/>
          <a:ext cx="145379" cy="1453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9493E-164A-4470-8D23-229E816B08E4}">
      <dsp:nvSpPr>
        <dsp:cNvPr id="0" name=""/>
        <dsp:cNvSpPr/>
      </dsp:nvSpPr>
      <dsp:spPr>
        <a:xfrm>
          <a:off x="143084" y="2485720"/>
          <a:ext cx="228453" cy="2284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6135B-3029-4C5C-B874-671B5723C143}">
      <dsp:nvSpPr>
        <dsp:cNvPr id="0" name=""/>
        <dsp:cNvSpPr/>
      </dsp:nvSpPr>
      <dsp:spPr>
        <a:xfrm>
          <a:off x="448381" y="2648545"/>
          <a:ext cx="332296" cy="3322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879B5-43C1-4F7A-82B3-7D76B9C63463}">
      <dsp:nvSpPr>
        <dsp:cNvPr id="0" name=""/>
        <dsp:cNvSpPr/>
      </dsp:nvSpPr>
      <dsp:spPr>
        <a:xfrm>
          <a:off x="875798" y="2913136"/>
          <a:ext cx="145379" cy="1453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F0D5D-75FA-4CF4-8CB7-49421AC5A13D}">
      <dsp:nvSpPr>
        <dsp:cNvPr id="0" name=""/>
        <dsp:cNvSpPr/>
      </dsp:nvSpPr>
      <dsp:spPr>
        <a:xfrm>
          <a:off x="957211" y="2648545"/>
          <a:ext cx="228453" cy="2284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FFDAC-A60D-47B3-9F90-E72733BA01D0}">
      <dsp:nvSpPr>
        <dsp:cNvPr id="0" name=""/>
        <dsp:cNvSpPr/>
      </dsp:nvSpPr>
      <dsp:spPr>
        <a:xfrm>
          <a:off x="1160742" y="2933489"/>
          <a:ext cx="145379" cy="1453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DD7E6-C07B-425F-87A6-0292A4B37F82}">
      <dsp:nvSpPr>
        <dsp:cNvPr id="0" name=""/>
        <dsp:cNvSpPr/>
      </dsp:nvSpPr>
      <dsp:spPr>
        <a:xfrm>
          <a:off x="1343921" y="2607839"/>
          <a:ext cx="332296" cy="3322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9D891-F556-4C06-ACF6-36E426C96568}">
      <dsp:nvSpPr>
        <dsp:cNvPr id="0" name=""/>
        <dsp:cNvSpPr/>
      </dsp:nvSpPr>
      <dsp:spPr>
        <a:xfrm>
          <a:off x="1791690" y="2526426"/>
          <a:ext cx="228453" cy="2284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6BA03-4A77-46D1-9699-E3C1E11CC865}">
      <dsp:nvSpPr>
        <dsp:cNvPr id="0" name=""/>
        <dsp:cNvSpPr/>
      </dsp:nvSpPr>
      <dsp:spPr>
        <a:xfrm>
          <a:off x="2020144" y="1569489"/>
          <a:ext cx="670936" cy="1280891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1D8FE-48E4-40F9-B97D-DE527026C2BE}">
      <dsp:nvSpPr>
        <dsp:cNvPr id="0" name=""/>
        <dsp:cNvSpPr/>
      </dsp:nvSpPr>
      <dsp:spPr>
        <a:xfrm>
          <a:off x="2691081" y="1570111"/>
          <a:ext cx="1829826" cy="1280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>
                  <a:lumMod val="50000"/>
                </a:schemeClr>
              </a:solidFill>
            </a:rPr>
            <a:t>20 or older</a:t>
          </a:r>
          <a:endParaRPr lang="en-US" sz="21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691081" y="1570111"/>
        <a:ext cx="1829826" cy="1280878"/>
      </dsp:txXfrm>
    </dsp:sp>
    <dsp:sp modelId="{6DCAA160-CD46-430C-8336-B1D873DD46DC}">
      <dsp:nvSpPr>
        <dsp:cNvPr id="0" name=""/>
        <dsp:cNvSpPr/>
      </dsp:nvSpPr>
      <dsp:spPr>
        <a:xfrm>
          <a:off x="4520908" y="1569489"/>
          <a:ext cx="670936" cy="1280891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C1DD7-B1FC-42C8-900E-5716368694F3}">
      <dsp:nvSpPr>
        <dsp:cNvPr id="0" name=""/>
        <dsp:cNvSpPr/>
      </dsp:nvSpPr>
      <dsp:spPr>
        <a:xfrm>
          <a:off x="5191844" y="1570111"/>
          <a:ext cx="1829826" cy="1280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>
                  <a:lumMod val="50000"/>
                </a:schemeClr>
              </a:solidFill>
            </a:rPr>
            <a:t>Attended 25%</a:t>
          </a:r>
          <a:endParaRPr lang="en-US" sz="21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5191844" y="1570111"/>
        <a:ext cx="1829826" cy="1280878"/>
      </dsp:txXfrm>
    </dsp:sp>
    <dsp:sp modelId="{B8EC45C8-5C6E-46BD-9707-2EF956884A44}">
      <dsp:nvSpPr>
        <dsp:cNvPr id="0" name=""/>
        <dsp:cNvSpPr/>
      </dsp:nvSpPr>
      <dsp:spPr>
        <a:xfrm>
          <a:off x="7021671" y="1569489"/>
          <a:ext cx="670936" cy="1280891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69EAD-8921-47E6-9739-FA33475E12F4}">
      <dsp:nvSpPr>
        <dsp:cNvPr id="0" name=""/>
        <dsp:cNvSpPr/>
      </dsp:nvSpPr>
      <dsp:spPr>
        <a:xfrm>
          <a:off x="7692608" y="1570111"/>
          <a:ext cx="1829826" cy="1280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>
                  <a:lumMod val="50000"/>
                </a:schemeClr>
              </a:solidFill>
            </a:rPr>
            <a:t>No credential</a:t>
          </a:r>
          <a:endParaRPr lang="en-US" sz="21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7692608" y="1570111"/>
        <a:ext cx="1829826" cy="1280878"/>
      </dsp:txXfrm>
    </dsp:sp>
    <dsp:sp modelId="{9EACEF05-712B-4477-8EEE-D4D7802A2BEC}">
      <dsp:nvSpPr>
        <dsp:cNvPr id="0" name=""/>
        <dsp:cNvSpPr/>
      </dsp:nvSpPr>
      <dsp:spPr>
        <a:xfrm>
          <a:off x="9522435" y="1569489"/>
          <a:ext cx="670936" cy="1280891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A4D4A-FB81-4DF1-8513-399784865E54}">
      <dsp:nvSpPr>
        <dsp:cNvPr id="0" name=""/>
        <dsp:cNvSpPr/>
      </dsp:nvSpPr>
      <dsp:spPr>
        <a:xfrm>
          <a:off x="10266564" y="1463633"/>
          <a:ext cx="1555352" cy="15553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>
                  <a:lumMod val="50000"/>
                </a:schemeClr>
              </a:solidFill>
            </a:rPr>
            <a:t>No financial aid issues</a:t>
          </a:r>
          <a:endParaRPr lang="en-US" sz="21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0494340" y="1691409"/>
        <a:ext cx="1099800" cy="1099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7DCA9-2D61-40FA-BD66-7300293889FC}">
      <dsp:nvSpPr>
        <dsp:cNvPr id="0" name=""/>
        <dsp:cNvSpPr/>
      </dsp:nvSpPr>
      <dsp:spPr>
        <a:xfrm>
          <a:off x="0" y="357817"/>
          <a:ext cx="9601200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160" tIns="395732" rIns="74516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>
              <a:solidFill>
                <a:schemeClr val="tx1">
                  <a:lumMod val="50000"/>
                </a:schemeClr>
              </a:solidFill>
            </a:rPr>
            <a:t>Address individual and unique needs of returning adults.</a:t>
          </a:r>
          <a:endParaRPr lang="en-US" sz="1900" b="0" kern="1200" dirty="0">
            <a:solidFill>
              <a:schemeClr val="tx1">
                <a:lumMod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>
              <a:solidFill>
                <a:schemeClr val="tx1">
                  <a:lumMod val="50000"/>
                </a:schemeClr>
              </a:solidFill>
            </a:rPr>
            <a:t>Coordinate with other resources.</a:t>
          </a:r>
          <a:endParaRPr lang="en-US" sz="1900" b="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0" y="357817"/>
        <a:ext cx="9601200" cy="1047375"/>
      </dsp:txXfrm>
    </dsp:sp>
    <dsp:sp modelId="{0E1DE38C-E786-4BF5-92E2-977E8E048B4A}">
      <dsp:nvSpPr>
        <dsp:cNvPr id="0" name=""/>
        <dsp:cNvSpPr/>
      </dsp:nvSpPr>
      <dsp:spPr>
        <a:xfrm>
          <a:off x="480060" y="77377"/>
          <a:ext cx="672084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tx1">
                  <a:lumMod val="50000"/>
                </a:schemeClr>
              </a:solidFill>
            </a:rPr>
            <a:t>Robust relevant content</a:t>
          </a:r>
          <a:endParaRPr lang="en-US" sz="1900" b="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507440" y="104757"/>
        <a:ext cx="6666080" cy="506120"/>
      </dsp:txXfrm>
    </dsp:sp>
    <dsp:sp modelId="{91F5D1AA-981A-450C-AD69-0A837DBAEDEB}">
      <dsp:nvSpPr>
        <dsp:cNvPr id="0" name=""/>
        <dsp:cNvSpPr/>
      </dsp:nvSpPr>
      <dsp:spPr>
        <a:xfrm>
          <a:off x="0" y="1788232"/>
          <a:ext cx="9601200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160" tIns="395732" rIns="74516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tx1">
                  <a:lumMod val="50000"/>
                </a:schemeClr>
              </a:solidFill>
            </a:rPr>
            <a:t>Academic programs based on individual career, personal goals. </a:t>
          </a:r>
          <a:endParaRPr lang="en-US" sz="1900" kern="1200" dirty="0">
            <a:solidFill>
              <a:schemeClr val="tx1">
                <a:lumMod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tx1">
                  <a:lumMod val="50000"/>
                </a:schemeClr>
              </a:solidFill>
            </a:rPr>
            <a:t>Career exploration and advancement.</a:t>
          </a:r>
          <a:endParaRPr lang="en-US" sz="19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0" y="1788232"/>
        <a:ext cx="9601200" cy="1047375"/>
      </dsp:txXfrm>
    </dsp:sp>
    <dsp:sp modelId="{3DB36AA3-FD72-451E-BD5E-213BD77F160C}">
      <dsp:nvSpPr>
        <dsp:cNvPr id="0" name=""/>
        <dsp:cNvSpPr/>
      </dsp:nvSpPr>
      <dsp:spPr>
        <a:xfrm>
          <a:off x="480060" y="1507792"/>
          <a:ext cx="672084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>
                  <a:lumMod val="50000"/>
                </a:schemeClr>
              </a:solidFill>
            </a:rPr>
            <a:t>Program matching</a:t>
          </a:r>
          <a:endParaRPr lang="en-US" sz="19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507440" y="1535172"/>
        <a:ext cx="6666080" cy="506120"/>
      </dsp:txXfrm>
    </dsp:sp>
    <dsp:sp modelId="{0B3BB8F1-F55E-44D8-8DAF-ADA0127D149F}">
      <dsp:nvSpPr>
        <dsp:cNvPr id="0" name=""/>
        <dsp:cNvSpPr/>
      </dsp:nvSpPr>
      <dsp:spPr>
        <a:xfrm>
          <a:off x="0" y="3218647"/>
          <a:ext cx="9601200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160" tIns="395732" rIns="74516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tx1">
                  <a:lumMod val="50000"/>
                </a:schemeClr>
              </a:solidFill>
            </a:rPr>
            <a:t>Short questionnaire related to past experiences and goals.</a:t>
          </a:r>
          <a:endParaRPr lang="en-US" sz="1900" kern="1200" dirty="0">
            <a:solidFill>
              <a:schemeClr val="tx1">
                <a:lumMod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tx1">
                  <a:lumMod val="50000"/>
                </a:schemeClr>
              </a:solidFill>
            </a:rPr>
            <a:t>Inquiries shared with selected institutions.</a:t>
          </a:r>
          <a:endParaRPr lang="en-US" sz="19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0" y="3218647"/>
        <a:ext cx="9601200" cy="1047375"/>
      </dsp:txXfrm>
    </dsp:sp>
    <dsp:sp modelId="{89080CD6-AB72-42E0-835A-06737B281347}">
      <dsp:nvSpPr>
        <dsp:cNvPr id="0" name=""/>
        <dsp:cNvSpPr/>
      </dsp:nvSpPr>
      <dsp:spPr>
        <a:xfrm>
          <a:off x="480060" y="2938207"/>
          <a:ext cx="672084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>
                  <a:lumMod val="50000"/>
                </a:schemeClr>
              </a:solidFill>
            </a:rPr>
            <a:t>Referrals to institutions</a:t>
          </a:r>
          <a:endParaRPr lang="en-US" sz="19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507440" y="2965587"/>
        <a:ext cx="6666080" cy="506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D54ED-E607-4F87-816E-2A579B3B61DC}">
      <dsp:nvSpPr>
        <dsp:cNvPr id="0" name=""/>
        <dsp:cNvSpPr/>
      </dsp:nvSpPr>
      <dsp:spPr>
        <a:xfrm>
          <a:off x="4688" y="616837"/>
          <a:ext cx="239795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>
                  <a:lumMod val="50000"/>
                </a:schemeClr>
              </a:solidFill>
            </a:rPr>
            <a:t>User interface</a:t>
          </a:r>
          <a:endParaRPr lang="en-US" sz="17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4688" y="616837"/>
        <a:ext cx="2397955" cy="336600"/>
      </dsp:txXfrm>
    </dsp:sp>
    <dsp:sp modelId="{AE380D94-7F22-43B2-92F2-264703363AAC}">
      <dsp:nvSpPr>
        <dsp:cNvPr id="0" name=""/>
        <dsp:cNvSpPr/>
      </dsp:nvSpPr>
      <dsp:spPr>
        <a:xfrm>
          <a:off x="2402644" y="48824"/>
          <a:ext cx="479591" cy="14726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EB4C4-49C6-47B4-AADD-600A75721D04}">
      <dsp:nvSpPr>
        <dsp:cNvPr id="0" name=""/>
        <dsp:cNvSpPr/>
      </dsp:nvSpPr>
      <dsp:spPr>
        <a:xfrm>
          <a:off x="3074071" y="48824"/>
          <a:ext cx="6522440" cy="14726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1">
                  <a:lumMod val="50000"/>
                </a:schemeClr>
              </a:solidFill>
            </a:rPr>
            <a:t>Personalization &amp; information sharing</a:t>
          </a:r>
          <a:endParaRPr lang="en-US" sz="1700" kern="1200" dirty="0">
            <a:solidFill>
              <a:schemeClr val="tx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1">
                  <a:lumMod val="50000"/>
                </a:schemeClr>
              </a:solidFill>
            </a:rPr>
            <a:t>Questionnaire (student entered information – pass to state &amp; campuses)</a:t>
          </a:r>
          <a:endParaRPr lang="en-US" sz="1700" kern="1200" dirty="0">
            <a:solidFill>
              <a:schemeClr val="tx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1">
                  <a:lumMod val="50000"/>
                </a:schemeClr>
              </a:solidFill>
            </a:rPr>
            <a:t>Email Follow-up (by state &amp;/or campuses)</a:t>
          </a:r>
          <a:endParaRPr lang="en-US" sz="1700" kern="1200" dirty="0">
            <a:solidFill>
              <a:schemeClr val="tx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1">
                  <a:lumMod val="50000"/>
                </a:schemeClr>
              </a:solidFill>
            </a:rPr>
            <a:t>User logins for students and institutions</a:t>
          </a:r>
          <a:endParaRPr lang="en-US" sz="1700" kern="1200" dirty="0">
            <a:solidFill>
              <a:schemeClr val="tx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1">
                  <a:lumMod val="50000"/>
                </a:schemeClr>
              </a:solidFill>
            </a:rPr>
            <a:t>Reporting</a:t>
          </a:r>
          <a:endParaRPr lang="en-US" sz="17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074071" y="48824"/>
        <a:ext cx="6522440" cy="1472625"/>
      </dsp:txXfrm>
    </dsp:sp>
    <dsp:sp modelId="{22E6B04D-463B-4F28-B568-CC543359CBFE}">
      <dsp:nvSpPr>
        <dsp:cNvPr id="0" name=""/>
        <dsp:cNvSpPr/>
      </dsp:nvSpPr>
      <dsp:spPr>
        <a:xfrm>
          <a:off x="4688" y="2276887"/>
          <a:ext cx="239795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>
                  <a:lumMod val="50000"/>
                </a:schemeClr>
              </a:solidFill>
            </a:rPr>
            <a:t>Education pathways</a:t>
          </a:r>
          <a:endParaRPr lang="en-US" sz="17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4688" y="2276887"/>
        <a:ext cx="2397955" cy="336600"/>
      </dsp:txXfrm>
    </dsp:sp>
    <dsp:sp modelId="{8B0087A4-0969-426D-9137-FA21EACAF85F}">
      <dsp:nvSpPr>
        <dsp:cNvPr id="0" name=""/>
        <dsp:cNvSpPr/>
      </dsp:nvSpPr>
      <dsp:spPr>
        <a:xfrm>
          <a:off x="2402644" y="1582650"/>
          <a:ext cx="479591" cy="17250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1D444-6B65-4CC1-B3B2-6CA72C14B191}">
      <dsp:nvSpPr>
        <dsp:cNvPr id="0" name=""/>
        <dsp:cNvSpPr/>
      </dsp:nvSpPr>
      <dsp:spPr>
        <a:xfrm>
          <a:off x="3074071" y="1582650"/>
          <a:ext cx="6522440" cy="17250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1">
                  <a:lumMod val="50000"/>
                </a:schemeClr>
              </a:solidFill>
            </a:rPr>
            <a:t>Matching students to programs</a:t>
          </a:r>
          <a:endParaRPr lang="en-US" sz="1700" kern="1200" dirty="0">
            <a:solidFill>
              <a:schemeClr val="tx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1">
                  <a:lumMod val="50000"/>
                </a:schemeClr>
              </a:solidFill>
            </a:rPr>
            <a:t>Filter on campus profile (delivery, location, etc.)</a:t>
          </a:r>
          <a:endParaRPr lang="en-US" sz="1700" kern="1200" dirty="0">
            <a:solidFill>
              <a:schemeClr val="tx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1">
                  <a:lumMod val="50000"/>
                </a:schemeClr>
              </a:solidFill>
            </a:rPr>
            <a:t>Field of study</a:t>
          </a:r>
          <a:endParaRPr lang="en-US" sz="1700" kern="1200" dirty="0">
            <a:solidFill>
              <a:schemeClr val="tx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1">
                  <a:lumMod val="50000"/>
                </a:schemeClr>
              </a:solidFill>
            </a:rPr>
            <a:t>Time to completion</a:t>
          </a:r>
          <a:endParaRPr lang="en-US" sz="1700" kern="1200" dirty="0">
            <a:solidFill>
              <a:schemeClr val="tx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1">
                  <a:lumMod val="50000"/>
                </a:schemeClr>
              </a:solidFill>
            </a:rPr>
            <a:t>Transferable credits</a:t>
          </a:r>
          <a:endParaRPr lang="en-US" sz="1700" kern="1200" dirty="0">
            <a:solidFill>
              <a:schemeClr val="tx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1">
                  <a:lumMod val="50000"/>
                </a:schemeClr>
              </a:solidFill>
            </a:rPr>
            <a:t>Prior learning assessment</a:t>
          </a:r>
          <a:endParaRPr lang="en-US" sz="17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074071" y="1582650"/>
        <a:ext cx="6522440" cy="1725075"/>
      </dsp:txXfrm>
    </dsp:sp>
    <dsp:sp modelId="{38D0A762-C5E2-4D7C-9AFE-AE00E18C684F}">
      <dsp:nvSpPr>
        <dsp:cNvPr id="0" name=""/>
        <dsp:cNvSpPr/>
      </dsp:nvSpPr>
      <dsp:spPr>
        <a:xfrm>
          <a:off x="4688" y="3663450"/>
          <a:ext cx="239795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>
                  <a:lumMod val="50000"/>
                </a:schemeClr>
              </a:solidFill>
            </a:rPr>
            <a:t>Career pathways</a:t>
          </a:r>
          <a:endParaRPr lang="en-US" sz="17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4688" y="3663450"/>
        <a:ext cx="2397955" cy="336600"/>
      </dsp:txXfrm>
    </dsp:sp>
    <dsp:sp modelId="{28690019-4386-432B-ABAA-6CA6B69CD05A}">
      <dsp:nvSpPr>
        <dsp:cNvPr id="0" name=""/>
        <dsp:cNvSpPr/>
      </dsp:nvSpPr>
      <dsp:spPr>
        <a:xfrm>
          <a:off x="2402644" y="3368925"/>
          <a:ext cx="479591" cy="9256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C66C3-C82B-4312-9CBA-4E5C33605653}">
      <dsp:nvSpPr>
        <dsp:cNvPr id="0" name=""/>
        <dsp:cNvSpPr/>
      </dsp:nvSpPr>
      <dsp:spPr>
        <a:xfrm>
          <a:off x="3074071" y="3368925"/>
          <a:ext cx="6522440" cy="9256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1">
                  <a:lumMod val="50000"/>
                </a:schemeClr>
              </a:solidFill>
            </a:rPr>
            <a:t>Career exploration</a:t>
          </a:r>
          <a:endParaRPr lang="en-US" sz="1700" kern="1200" dirty="0">
            <a:solidFill>
              <a:schemeClr val="tx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1">
                  <a:lumMod val="50000"/>
                </a:schemeClr>
              </a:solidFill>
            </a:rPr>
            <a:t>Credentials for certain careers</a:t>
          </a:r>
          <a:endParaRPr lang="en-US" sz="1700" kern="1200" dirty="0">
            <a:solidFill>
              <a:schemeClr val="tx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tx1">
                  <a:lumMod val="50000"/>
                </a:schemeClr>
              </a:solidFill>
            </a:rPr>
            <a:t>Placement and wage information</a:t>
          </a:r>
          <a:endParaRPr lang="en-US" sz="17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074071" y="3368925"/>
        <a:ext cx="6522440" cy="925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0.53396</cdr:x>
      <cdr:y>0.56872</cdr:y>
    </cdr:from>
    <cdr:to>
      <cdr:x>0.69444</cdr:x>
      <cdr:y>0.6139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94942" y="3139261"/>
          <a:ext cx="1290889" cy="249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Awards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0.52787</cdr:x>
      <cdr:y>0.22352</cdr:y>
    </cdr:from>
    <cdr:to>
      <cdr:x>0.68836</cdr:x>
      <cdr:y>0.2687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45989" y="1233799"/>
          <a:ext cx="1290889" cy="249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Enrollments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6AD7-90E2-4456-8F9F-05DA7A8CEEB3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CA253-1041-4CA2-8C1D-21E11AD51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18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2C4E72-3AA4-419C-9C64-8F74603C7B6F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F8A923-6FAF-4BF6-B722-2C50C28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4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A923-6FAF-4BF6-B722-2C50C28D6C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14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62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0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1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523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A923-6FAF-4BF6-B722-2C50C28D6C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95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35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03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A179D-2D27-49E2-B022-8EDDA2EFE6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836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Ami</a:t>
            </a:r>
          </a:p>
          <a:p>
            <a:endParaRPr lang="en-US" dirty="0" smtClean="0"/>
          </a:p>
          <a:p>
            <a:r>
              <a:rPr lang="en-US" dirty="0" smtClean="0"/>
              <a:t>Filtering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 Low-income;</a:t>
            </a:r>
            <a:r>
              <a:rPr lang="en-US" baseline="0" dirty="0" smtClean="0"/>
              <a:t> WA residents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Unemployed</a:t>
            </a:r>
            <a:r>
              <a:rPr lang="en-US" baseline="0" dirty="0" smtClean="0"/>
              <a:t> or underemployed or employed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Employment – broad marketing in the </a:t>
            </a:r>
            <a:r>
              <a:rPr lang="en-US" baseline="0" dirty="0" err="1" smtClean="0"/>
              <a:t>Worksource</a:t>
            </a:r>
            <a:r>
              <a:rPr lang="en-US" baseline="0" dirty="0" smtClean="0"/>
              <a:t> Centers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Parents of first generation or CBS – broad marketing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A923-6FAF-4BF6-B722-2C50C28D6C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22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A923-6FAF-4BF6-B722-2C50C28D6C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6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BD8E7-1312-41F3-99C4-6DA5AF8919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507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3088A-A2D2-FE4B-809F-C78CE88AB66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46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3088A-A2D2-FE4B-809F-C78CE88AB66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42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3088A-A2D2-FE4B-809F-C78CE88AB66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77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A923-6FAF-4BF6-B722-2C50C28D6C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79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A923-6FAF-4BF6-B722-2C50C28D6C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53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A923-6FAF-4BF6-B722-2C50C28D6C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679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A923-6FAF-4BF6-B722-2C50C28D6C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245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A923-6FAF-4BF6-B722-2C50C28D6C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714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Ami/Rachelle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109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27771-A5CF-4A09-9896-ADE9397A25C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1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A923-6FAF-4BF6-B722-2C50C28D6C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27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27771-A5CF-4A09-9896-ADE9397A25C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64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Rachelle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refers to WSAC, WFB, SBCTC and future possible legislative direction or resources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Financial: commitment; prior fees/fines; application waivers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Student supports: Child care, transportation, Veterans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Academics: online/weekend/consistent scheduling/PLA (transcript, experience)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Responsiveness to leads: designated person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A923-6FAF-4BF6-B722-2C50C28D6C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428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Rachelle/Ami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A923-6FAF-4BF6-B722-2C50C28D6CB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167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A923-6FAF-4BF6-B722-2C50C28D6C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A923-6FAF-4BF6-B722-2C50C28D6C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79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A923-6FAF-4BF6-B722-2C50C28D6C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88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A923-6FAF-4BF6-B722-2C50C28D6C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38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DD26-AFAC-4B1A-B348-3C24124C3B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61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A923-6FAF-4BF6-B722-2C50C28D6C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8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37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>
            <a:normAutofit/>
          </a:bodyPr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56A0EC8B-9867-414A-90F5-FDB3D480A89B}" type="datetime1">
              <a:rPr lang="en-US" smtClean="0">
                <a:solidFill>
                  <a:srgbClr val="000000"/>
                </a:solidFill>
              </a:rPr>
              <a:t>10/17/2018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Washington Student Achievement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>
            <a:normAutofit/>
          </a:bodyPr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D0D1F0DF-8339-4D79-B232-341A488AAE11}" type="datetime1">
              <a:rPr lang="en-US" smtClean="0">
                <a:solidFill>
                  <a:srgbClr val="000000"/>
                </a:solidFill>
              </a:rPr>
              <a:t>10/17/2018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Washington Student Achievement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C1E75286-5062-4DD3-9CA4-940807B37674}" type="datetime1">
              <a:rPr lang="en-US" smtClean="0">
                <a:solidFill>
                  <a:srgbClr val="000000"/>
                </a:solidFill>
              </a:rPr>
              <a:t>10/17/2018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Washington Student Achievement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1378252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1CF8-19E3-472B-8E2A-7BAD760485E9}" type="datetime1">
              <a:rPr lang="en-US" smtClean="0">
                <a:solidFill>
                  <a:srgbClr val="000000"/>
                </a:solidFill>
              </a:rPr>
              <a:t>10/17/2018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Washington Student Achievement Council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9781">
            <a:off x="10097457" y="158639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5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449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399" y="6374999"/>
            <a:ext cx="6243203" cy="27432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Washington Student Achievement Council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>
            <a:lvl1pPr>
              <a:defRPr/>
            </a:lvl1pPr>
          </a:lstStyle>
          <a:p>
            <a:fld id="{6BE9C7BC-25E3-4AE9-B0D8-0ABCB8FA7E6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0" r="13321"/>
          <a:stretch/>
        </p:blipFill>
        <p:spPr>
          <a:xfrm>
            <a:off x="7037408" y="0"/>
            <a:ext cx="6050816" cy="6858000"/>
          </a:xfrm>
          <a:prstGeom prst="rect">
            <a:avLst/>
          </a:prstGeom>
        </p:spPr>
      </p:pic>
      <p:sp>
        <p:nvSpPr>
          <p:cNvPr id="7" name="Right Triangle 6"/>
          <p:cNvSpPr/>
          <p:nvPr userDrawn="1"/>
        </p:nvSpPr>
        <p:spPr>
          <a:xfrm rot="14241464">
            <a:off x="3262986" y="1705123"/>
            <a:ext cx="5957535" cy="3432134"/>
          </a:xfrm>
          <a:custGeom>
            <a:avLst/>
            <a:gdLst>
              <a:gd name="connsiteX0" fmla="*/ 0 w 3743761"/>
              <a:gd name="connsiteY0" fmla="*/ 3347402 h 3347402"/>
              <a:gd name="connsiteX1" fmla="*/ 0 w 3743761"/>
              <a:gd name="connsiteY1" fmla="*/ 0 h 3347402"/>
              <a:gd name="connsiteX2" fmla="*/ 3743761 w 3743761"/>
              <a:gd name="connsiteY2" fmla="*/ 3347402 h 3347402"/>
              <a:gd name="connsiteX3" fmla="*/ 0 w 3743761"/>
              <a:gd name="connsiteY3" fmla="*/ 3347402 h 3347402"/>
              <a:gd name="connsiteX0" fmla="*/ 0 w 3814624"/>
              <a:gd name="connsiteY0" fmla="*/ 3347402 h 4588677"/>
              <a:gd name="connsiteX1" fmla="*/ 0 w 3814624"/>
              <a:gd name="connsiteY1" fmla="*/ 0 h 4588677"/>
              <a:gd name="connsiteX2" fmla="*/ 3814624 w 3814624"/>
              <a:gd name="connsiteY2" fmla="*/ 4588677 h 4588677"/>
              <a:gd name="connsiteX3" fmla="*/ 0 w 3814624"/>
              <a:gd name="connsiteY3" fmla="*/ 3347402 h 4588677"/>
              <a:gd name="connsiteX0" fmla="*/ 0 w 3861829"/>
              <a:gd name="connsiteY0" fmla="*/ 3399640 h 4588677"/>
              <a:gd name="connsiteX1" fmla="*/ 47205 w 3861829"/>
              <a:gd name="connsiteY1" fmla="*/ 0 h 4588677"/>
              <a:gd name="connsiteX2" fmla="*/ 3861829 w 3861829"/>
              <a:gd name="connsiteY2" fmla="*/ 4588677 h 4588677"/>
              <a:gd name="connsiteX3" fmla="*/ 0 w 3861829"/>
              <a:gd name="connsiteY3" fmla="*/ 3399640 h 4588677"/>
              <a:gd name="connsiteX0" fmla="*/ 1620417 w 5482246"/>
              <a:gd name="connsiteY0" fmla="*/ 2062354 h 3251391"/>
              <a:gd name="connsiteX1" fmla="*/ 0 w 5482246"/>
              <a:gd name="connsiteY1" fmla="*/ 0 h 3251391"/>
              <a:gd name="connsiteX2" fmla="*/ 5482246 w 5482246"/>
              <a:gd name="connsiteY2" fmla="*/ 3251391 h 3251391"/>
              <a:gd name="connsiteX3" fmla="*/ 1620417 w 5482246"/>
              <a:gd name="connsiteY3" fmla="*/ 2062354 h 3251391"/>
              <a:gd name="connsiteX0" fmla="*/ 1620417 w 5957535"/>
              <a:gd name="connsiteY0" fmla="*/ 2062354 h 3432134"/>
              <a:gd name="connsiteX1" fmla="*/ 0 w 5957535"/>
              <a:gd name="connsiteY1" fmla="*/ 0 h 3432134"/>
              <a:gd name="connsiteX2" fmla="*/ 5957535 w 5957535"/>
              <a:gd name="connsiteY2" fmla="*/ 3432134 h 3432134"/>
              <a:gd name="connsiteX3" fmla="*/ 1620417 w 5957535"/>
              <a:gd name="connsiteY3" fmla="*/ 2062354 h 343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7535" h="3432134">
                <a:moveTo>
                  <a:pt x="1620417" y="2062354"/>
                </a:moveTo>
                <a:lnTo>
                  <a:pt x="0" y="0"/>
                </a:lnTo>
                <a:lnTo>
                  <a:pt x="5957535" y="3432134"/>
                </a:lnTo>
                <a:lnTo>
                  <a:pt x="1620417" y="2062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700016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5368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000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82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626006" cy="4343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Washington Student Achievement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2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EF55-7960-4142-BAD4-FBFACD8CF754}" type="datetime1">
              <a:rPr lang="en-US" smtClean="0">
                <a:solidFill>
                  <a:srgbClr val="000000"/>
                </a:solidFill>
              </a:rPr>
              <a:t>10/17/2018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Washington Student Achievement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>
            <a:normAutofit/>
          </a:bodyPr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Washington Student Achievement Council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5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Washington Student Achievement Council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7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Washington Student Achievement Council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Washington Student Achievement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0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>
            <a:normAutofit/>
          </a:bodyPr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Washington Student Achievement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>
            <a:normAutofit/>
          </a:bodyPr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Washington Student Achievement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2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Washington Student Achievement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1378252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Washington Student Achievement Council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9781">
            <a:off x="10097457" y="158639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15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39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7" t="23519" r="8351" b="23519"/>
          <a:stretch/>
        </p:blipFill>
        <p:spPr>
          <a:xfrm>
            <a:off x="6753726" y="0"/>
            <a:ext cx="5422232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438400"/>
            <a:ext cx="7395411" cy="3416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700016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5368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3583" y="457200"/>
            <a:ext cx="9724417" cy="1143000"/>
          </a:xfrm>
        </p:spPr>
        <p:txBody>
          <a:bodyPr/>
          <a:lstStyle>
            <a:lvl1pPr>
              <a:defRPr cap="none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0B0-31EF-478F-B48D-CB19B4A4E6A0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Student Achievement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2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764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5564-09EE-41B7-957B-73E240643FF8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Student Achievement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0391" y="457200"/>
            <a:ext cx="9967609" cy="1143000"/>
          </a:xfrm>
        </p:spPr>
        <p:txBody>
          <a:bodyPr/>
          <a:lstStyle>
            <a:lvl1pPr>
              <a:defRPr cap="none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FCEC-A643-4BA6-9B86-4AE23F74FAD3}" type="datetime1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Student Achievement Council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387" y="457200"/>
            <a:ext cx="10074613" cy="1143000"/>
          </a:xfrm>
        </p:spPr>
        <p:txBody>
          <a:bodyPr/>
          <a:lstStyle>
            <a:lvl1pPr>
              <a:defRPr cap="none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9B15-BF19-435C-98B6-7C24121C06DF}" type="datetime1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Student Achievement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8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D034-04B4-467C-8992-9BA045D76148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Student Achievement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9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1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72E9-4D6B-48EE-B10A-45D4FA21D31E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Student Achievement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9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B46A-0A9B-4B82-A0FF-C2C48DD04FC3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Student Achievement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7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2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5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CFE5F-4ACB-468F-BF29-23342C57CB1A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Washington Student Achievement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812E0E-C58D-45CD-BD69-23634E9A66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58887"/>
          <a:stretch/>
        </p:blipFill>
        <p:spPr>
          <a:xfrm>
            <a:off x="13752" y="-2"/>
            <a:ext cx="5002385" cy="6856385"/>
          </a:xfrm>
          <a:prstGeom prst="rect">
            <a:avLst/>
          </a:prstGeom>
        </p:spPr>
      </p:pic>
      <p:sp>
        <p:nvSpPr>
          <p:cNvPr id="8" name="Rectangle 3"/>
          <p:cNvSpPr/>
          <p:nvPr userDrawn="1"/>
        </p:nvSpPr>
        <p:spPr>
          <a:xfrm>
            <a:off x="3618423" y="0"/>
            <a:ext cx="8573577" cy="6856385"/>
          </a:xfrm>
          <a:custGeom>
            <a:avLst/>
            <a:gdLst>
              <a:gd name="connsiteX0" fmla="*/ 0 w 7244507"/>
              <a:gd name="connsiteY0" fmla="*/ 0 h 6856384"/>
              <a:gd name="connsiteX1" fmla="*/ 7244507 w 7244507"/>
              <a:gd name="connsiteY1" fmla="*/ 0 h 6856384"/>
              <a:gd name="connsiteX2" fmla="*/ 7244507 w 7244507"/>
              <a:gd name="connsiteY2" fmla="*/ 6856384 h 6856384"/>
              <a:gd name="connsiteX3" fmla="*/ 0 w 7244507"/>
              <a:gd name="connsiteY3" fmla="*/ 6856384 h 6856384"/>
              <a:gd name="connsiteX4" fmla="*/ 0 w 7244507"/>
              <a:gd name="connsiteY4" fmla="*/ 0 h 6856384"/>
              <a:gd name="connsiteX0" fmla="*/ 1329070 w 8573577"/>
              <a:gd name="connsiteY0" fmla="*/ 0 h 6856384"/>
              <a:gd name="connsiteX1" fmla="*/ 8573577 w 8573577"/>
              <a:gd name="connsiteY1" fmla="*/ 0 h 6856384"/>
              <a:gd name="connsiteX2" fmla="*/ 8573577 w 8573577"/>
              <a:gd name="connsiteY2" fmla="*/ 6856384 h 6856384"/>
              <a:gd name="connsiteX3" fmla="*/ 0 w 8573577"/>
              <a:gd name="connsiteY3" fmla="*/ 6803222 h 6856384"/>
              <a:gd name="connsiteX4" fmla="*/ 1329070 w 8573577"/>
              <a:gd name="connsiteY4" fmla="*/ 0 h 6856384"/>
              <a:gd name="connsiteX0" fmla="*/ 1329070 w 8573577"/>
              <a:gd name="connsiteY0" fmla="*/ 0 h 6856385"/>
              <a:gd name="connsiteX1" fmla="*/ 8573577 w 8573577"/>
              <a:gd name="connsiteY1" fmla="*/ 0 h 6856385"/>
              <a:gd name="connsiteX2" fmla="*/ 8573577 w 8573577"/>
              <a:gd name="connsiteY2" fmla="*/ 6856384 h 6856385"/>
              <a:gd name="connsiteX3" fmla="*/ 0 w 8573577"/>
              <a:gd name="connsiteY3" fmla="*/ 6856385 h 6856385"/>
              <a:gd name="connsiteX4" fmla="*/ 1329070 w 8573577"/>
              <a:gd name="connsiteY4" fmla="*/ 0 h 685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3577" h="6856385">
                <a:moveTo>
                  <a:pt x="1329070" y="0"/>
                </a:moveTo>
                <a:lnTo>
                  <a:pt x="8573577" y="0"/>
                </a:lnTo>
                <a:lnTo>
                  <a:pt x="8573577" y="6856384"/>
                </a:lnTo>
                <a:lnTo>
                  <a:pt x="0" y="6856385"/>
                </a:lnTo>
                <a:lnTo>
                  <a:pt x="13290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3759923" y="4716881"/>
            <a:ext cx="8432077" cy="1422081"/>
          </a:xfrm>
          <a:custGeom>
            <a:avLst/>
            <a:gdLst>
              <a:gd name="connsiteX0" fmla="*/ 0 w 8151628"/>
              <a:gd name="connsiteY0" fmla="*/ 0 h 1403497"/>
              <a:gd name="connsiteX1" fmla="*/ 8151628 w 8151628"/>
              <a:gd name="connsiteY1" fmla="*/ 0 h 1403497"/>
              <a:gd name="connsiteX2" fmla="*/ 8151628 w 8151628"/>
              <a:gd name="connsiteY2" fmla="*/ 1403497 h 1403497"/>
              <a:gd name="connsiteX3" fmla="*/ 0 w 8151628"/>
              <a:gd name="connsiteY3" fmla="*/ 1403497 h 1403497"/>
              <a:gd name="connsiteX4" fmla="*/ 0 w 8151628"/>
              <a:gd name="connsiteY4" fmla="*/ 0 h 1403497"/>
              <a:gd name="connsiteX0" fmla="*/ 276447 w 8428075"/>
              <a:gd name="connsiteY0" fmla="*/ 0 h 1414130"/>
              <a:gd name="connsiteX1" fmla="*/ 8428075 w 8428075"/>
              <a:gd name="connsiteY1" fmla="*/ 0 h 1414130"/>
              <a:gd name="connsiteX2" fmla="*/ 8428075 w 8428075"/>
              <a:gd name="connsiteY2" fmla="*/ 1403497 h 1414130"/>
              <a:gd name="connsiteX3" fmla="*/ 0 w 8428075"/>
              <a:gd name="connsiteY3" fmla="*/ 1414130 h 1414130"/>
              <a:gd name="connsiteX4" fmla="*/ 276447 w 8428075"/>
              <a:gd name="connsiteY4" fmla="*/ 0 h 1414130"/>
              <a:gd name="connsiteX0" fmla="*/ 268507 w 8420135"/>
              <a:gd name="connsiteY0" fmla="*/ 0 h 1418105"/>
              <a:gd name="connsiteX1" fmla="*/ 8420135 w 8420135"/>
              <a:gd name="connsiteY1" fmla="*/ 0 h 1418105"/>
              <a:gd name="connsiteX2" fmla="*/ 8420135 w 8420135"/>
              <a:gd name="connsiteY2" fmla="*/ 1403497 h 1418105"/>
              <a:gd name="connsiteX3" fmla="*/ 0 w 8420135"/>
              <a:gd name="connsiteY3" fmla="*/ 1418105 h 1418105"/>
              <a:gd name="connsiteX4" fmla="*/ 268507 w 8420135"/>
              <a:gd name="connsiteY4" fmla="*/ 0 h 1418105"/>
              <a:gd name="connsiteX0" fmla="*/ 272478 w 8420135"/>
              <a:gd name="connsiteY0" fmla="*/ 0 h 1422081"/>
              <a:gd name="connsiteX1" fmla="*/ 8420135 w 8420135"/>
              <a:gd name="connsiteY1" fmla="*/ 3976 h 1422081"/>
              <a:gd name="connsiteX2" fmla="*/ 8420135 w 8420135"/>
              <a:gd name="connsiteY2" fmla="*/ 1407473 h 1422081"/>
              <a:gd name="connsiteX3" fmla="*/ 0 w 8420135"/>
              <a:gd name="connsiteY3" fmla="*/ 1422081 h 1422081"/>
              <a:gd name="connsiteX4" fmla="*/ 272478 w 8420135"/>
              <a:gd name="connsiteY4" fmla="*/ 0 h 142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0135" h="1422081">
                <a:moveTo>
                  <a:pt x="272478" y="0"/>
                </a:moveTo>
                <a:lnTo>
                  <a:pt x="8420135" y="3976"/>
                </a:lnTo>
                <a:lnTo>
                  <a:pt x="8420135" y="1407473"/>
                </a:lnTo>
                <a:lnTo>
                  <a:pt x="0" y="1422081"/>
                </a:lnTo>
                <a:lnTo>
                  <a:pt x="272478" y="0"/>
                </a:lnTo>
                <a:close/>
              </a:path>
            </a:pathLst>
          </a:custGeom>
          <a:solidFill>
            <a:srgbClr val="154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94972" y="4929913"/>
            <a:ext cx="6392851" cy="100368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59254" y="2582600"/>
            <a:ext cx="74130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dirty="0" smtClean="0">
                <a:solidFill>
                  <a:srgbClr val="154678"/>
                </a:solidFill>
                <a:latin typeface="Trajan Pro" panose="02020502050506020301" pitchFamily="18" charset="0"/>
              </a:rPr>
              <a:t>Communications Update</a:t>
            </a:r>
          </a:p>
          <a:p>
            <a:pPr algn="ctr"/>
            <a:r>
              <a:rPr lang="en-US" sz="3700" dirty="0" smtClean="0">
                <a:solidFill>
                  <a:srgbClr val="154678"/>
                </a:solidFill>
                <a:latin typeface="Trajan Pro" panose="02020502050506020301" pitchFamily="18" charset="0"/>
              </a:rPr>
              <a:t>2015 Highlights</a:t>
            </a:r>
            <a:endParaRPr lang="en-US" sz="3700" dirty="0">
              <a:solidFill>
                <a:srgbClr val="154678"/>
              </a:solidFill>
              <a:latin typeface="Trajan Pro" panose="02020502050506020301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678324" y="3822024"/>
            <a:ext cx="7145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54678"/>
                </a:solidFill>
                <a:latin typeface="Century Gothic" panose="020B0502020202020204" pitchFamily="34" charset="0"/>
              </a:rPr>
              <a:t>Aaron Wyatt &amp; Emily Persky| Council Meeting| August 2015</a:t>
            </a:r>
            <a:endParaRPr lang="en-US" sz="1600" dirty="0">
              <a:solidFill>
                <a:srgbClr val="15467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25379"/>
            <a:ext cx="12192000" cy="998621"/>
          </a:xfrm>
          <a:prstGeom prst="rect">
            <a:avLst/>
          </a:prstGeom>
          <a:solidFill>
            <a:srgbClr val="154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4" y="589547"/>
            <a:ext cx="721508" cy="840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3964"/>
            <a:ext cx="10515600" cy="99672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Trajan Pro" panose="02020502050506020301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86101"/>
            <a:ext cx="10515600" cy="3090862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25379"/>
            <a:ext cx="12192000" cy="2313071"/>
          </a:xfrm>
          <a:prstGeom prst="rect">
            <a:avLst/>
          </a:prstGeom>
          <a:solidFill>
            <a:srgbClr val="154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075">
            <a:off x="10800204" y="1036972"/>
            <a:ext cx="1107193" cy="1289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3964"/>
            <a:ext cx="10515600" cy="239213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Trajan Pro" panose="02020502050506020301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5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25379"/>
            <a:ext cx="12192000" cy="998621"/>
          </a:xfrm>
          <a:prstGeom prst="rect">
            <a:avLst/>
          </a:prstGeom>
          <a:solidFill>
            <a:srgbClr val="154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4" y="589547"/>
            <a:ext cx="721508" cy="84055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693964"/>
            <a:ext cx="10515600" cy="99672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Trajan Pro" panose="02020502050506020301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38200" y="1966912"/>
            <a:ext cx="4991100" cy="420528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362700" y="1966912"/>
            <a:ext cx="4991100" cy="420528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632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021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021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6924">
            <a:off x="979742" y="186846"/>
            <a:ext cx="5886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95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626006" cy="4343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7FCD1AFB-736F-4900-BD47-0B0F89420541}" type="datetime1">
              <a:rPr lang="en-US" smtClean="0">
                <a:solidFill>
                  <a:srgbClr val="000000"/>
                </a:solidFill>
              </a:rPr>
              <a:t>10/17/2018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Washington Student Achievement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7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>
            <a:normAutofit/>
          </a:bodyPr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FD03E9BD-6E07-481F-9315-964C09CFDFF1}" type="datetime1">
              <a:rPr lang="en-US" smtClean="0">
                <a:solidFill>
                  <a:srgbClr val="000000"/>
                </a:solidFill>
              </a:rPr>
              <a:t>10/17/2018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Washington Student Achievement Council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8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C0CD2B9F-238E-492E-8766-7C68BEDCAEF9}" type="datetime1">
              <a:rPr lang="en-US" smtClean="0">
                <a:solidFill>
                  <a:srgbClr val="000000"/>
                </a:solidFill>
              </a:rPr>
              <a:t>10/17/2018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Washington Student Achievement Council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5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E151135F-F75B-4D3D-AC5E-8CDC93914596}" type="datetime1">
              <a:rPr lang="en-US" smtClean="0">
                <a:solidFill>
                  <a:srgbClr val="000000"/>
                </a:solidFill>
              </a:rPr>
              <a:t>10/17/2018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Washington Student Achievement Council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9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D46BE1D0-D988-42AF-ABC5-8E89F041E3FC}" type="datetime1">
              <a:rPr lang="en-US" smtClean="0">
                <a:solidFill>
                  <a:srgbClr val="000000"/>
                </a:solidFill>
              </a:rPr>
              <a:t>10/17/2018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Washington Student Achievement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5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fld id="{3D27215E-0521-4C9F-BC28-80D1AF97CC1A}" type="datetime1">
              <a:rPr lang="en-US" smtClean="0">
                <a:solidFill>
                  <a:srgbClr val="000000"/>
                </a:solidFill>
              </a:rPr>
              <a:t>10/17/2018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Washington Student Achievement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7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76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Washington Student Achievement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7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1459E44D-2A78-45AD-A8BD-2B064D5EBE13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Washington Student Achievement Council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8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743266" y="0"/>
            <a:ext cx="448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2590A6-82A9-47DD-ABDE-1642BDC5E8F9}" type="slidenum">
              <a:rPr lang="en-US" sz="1100" smtClean="0">
                <a:latin typeface="Century Gothic" panose="020B0502020202020204" pitchFamily="34" charset="0"/>
              </a:rPr>
              <a:pPr algn="r"/>
              <a:t>‹#›</a:t>
            </a:fld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4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sac.wa.gov/roadmap/benefits#skill-gaps-by-occupation-and-education-leve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jp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jp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jpg"/><Relationship Id="rId19" Type="http://schemas.openxmlformats.org/officeDocument/2006/relationships/image" Target="../media/image31.pn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493818"/>
            <a:ext cx="8046720" cy="159129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 dirty="0" smtClean="0">
                <a:latin typeface="+mn-lt"/>
              </a:rPr>
              <a:t>Developing an Adult Reengagement Framework in Washington State</a:t>
            </a:r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0" y="794071"/>
            <a:ext cx="4901938" cy="107951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Rachelle Sharpe, </a:t>
            </a:r>
            <a:r>
              <a:rPr lang="en-US" dirty="0" smtClean="0"/>
              <a:t>PhD 	Deputy </a:t>
            </a:r>
            <a:r>
              <a:rPr lang="en-US" dirty="0"/>
              <a:t>Executive Director</a:t>
            </a:r>
          </a:p>
          <a:p>
            <a:r>
              <a:rPr lang="en-US" dirty="0"/>
              <a:t>Gray </a:t>
            </a:r>
            <a:r>
              <a:rPr lang="en-US" dirty="0" smtClean="0"/>
              <a:t>Sterling, M.Ed.	Assistant </a:t>
            </a:r>
            <a:r>
              <a:rPr lang="en-US" dirty="0"/>
              <a:t>Director of Policy and Planning</a:t>
            </a:r>
          </a:p>
          <a:p>
            <a:r>
              <a:rPr lang="en-US" dirty="0"/>
              <a:t>Ami </a:t>
            </a:r>
            <a:r>
              <a:rPr lang="en-US" dirty="0" smtClean="0"/>
              <a:t>Magisos, </a:t>
            </a:r>
            <a:r>
              <a:rPr lang="en-US" dirty="0" err="1" smtClean="0"/>
              <a:t>M.Ed</a:t>
            </a:r>
            <a:r>
              <a:rPr lang="en-US" dirty="0" smtClean="0"/>
              <a:t>	.	Assistant </a:t>
            </a:r>
            <a:r>
              <a:rPr lang="en-US" dirty="0"/>
              <a:t>Director of Policy and 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250">
        <p:fade/>
      </p:transition>
    </mc:Choice>
    <mc:Fallback xmlns="">
      <p:transition spd="med" advTm="1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20406" b="4877"/>
          <a:stretch/>
        </p:blipFill>
        <p:spPr>
          <a:xfrm>
            <a:off x="0" y="1524000"/>
            <a:ext cx="12192000" cy="5358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Reengagement 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12192000" cy="535806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22232" y="1940873"/>
            <a:ext cx="6368717" cy="4524315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wrap="square" rIns="365760">
            <a:spAutoFit/>
          </a:bodyPr>
          <a:lstStyle/>
          <a:p>
            <a:pPr lvl="0" algn="r">
              <a:defRPr/>
            </a:pPr>
            <a:r>
              <a:rPr lang="en-US" sz="4800" dirty="0">
                <a:solidFill>
                  <a:schemeClr val="bg1"/>
                </a:solidFill>
              </a:rPr>
              <a:t>Support adults to </a:t>
            </a: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return </a:t>
            </a:r>
            <a:r>
              <a:rPr lang="en-US" sz="4800" b="1" dirty="0">
                <a:solidFill>
                  <a:schemeClr val="bg1"/>
                </a:solidFill>
              </a:rPr>
              <a:t>and complete 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their </a:t>
            </a:r>
            <a:r>
              <a:rPr lang="en-US" sz="4800" dirty="0">
                <a:solidFill>
                  <a:schemeClr val="bg1"/>
                </a:solidFill>
              </a:rPr>
              <a:t>education </a:t>
            </a: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so they can compete to </a:t>
            </a:r>
            <a:r>
              <a:rPr lang="en-US" sz="4800" dirty="0">
                <a:solidFill>
                  <a:schemeClr val="bg1"/>
                </a:solidFill>
              </a:rPr>
              <a:t>meet </a:t>
            </a:r>
            <a:r>
              <a:rPr lang="en-US" sz="4800" dirty="0" smtClean="0">
                <a:solidFill>
                  <a:schemeClr val="bg1"/>
                </a:solidFill>
              </a:rPr>
              <a:t>the </a:t>
            </a:r>
            <a:r>
              <a:rPr lang="en-US" sz="4800" dirty="0">
                <a:solidFill>
                  <a:schemeClr val="bg1"/>
                </a:solidFill>
              </a:rPr>
              <a:t>needs of </a:t>
            </a: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Washington </a:t>
            </a:r>
            <a:r>
              <a:rPr lang="en-US" sz="4800" dirty="0">
                <a:solidFill>
                  <a:schemeClr val="bg1"/>
                </a:solidFill>
              </a:rPr>
              <a:t>employers.</a:t>
            </a:r>
          </a:p>
        </p:txBody>
      </p:sp>
    </p:spTree>
    <p:extLst>
      <p:ext uri="{BB962C8B-B14F-4D97-AF65-F5344CB8AC3E}">
        <p14:creationId xmlns:p14="http://schemas.microsoft.com/office/powerpoint/2010/main" val="192107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73">
        <p:fade/>
      </p:transition>
    </mc:Choice>
    <mc:Fallback xmlns="">
      <p:transition spd="med" advTm="112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Reengagement Goals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783629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23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89">
        <p:fade/>
      </p:transition>
    </mc:Choice>
    <mc:Fallback xmlns="">
      <p:transition spd="med" advTm="95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Reengagement Principles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266102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54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902">
        <p:fade/>
      </p:transition>
    </mc:Choice>
    <mc:Fallback xmlns="">
      <p:transition spd="med" advTm="679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F</a:t>
            </a:r>
            <a:r>
              <a:rPr lang="en-US" dirty="0" smtClean="0"/>
              <a:t>ramework Components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58880" y="3531524"/>
            <a:ext cx="18024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Tw Cen MT"/>
              </a:rPr>
              <a:t>Adult Reengagement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3111434"/>
              </p:ext>
            </p:extLst>
          </p:nvPr>
        </p:nvGraphicFramePr>
        <p:xfrm>
          <a:off x="1848035" y="1589572"/>
          <a:ext cx="8495930" cy="5268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29534" y="3808521"/>
            <a:ext cx="256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Adult Reengagement</a:t>
            </a:r>
          </a:p>
        </p:txBody>
      </p:sp>
    </p:spTree>
    <p:extLst>
      <p:ext uri="{BB962C8B-B14F-4D97-AF65-F5344CB8AC3E}">
        <p14:creationId xmlns:p14="http://schemas.microsoft.com/office/powerpoint/2010/main" val="41278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606">
        <p:fade/>
      </p:transition>
    </mc:Choice>
    <mc:Fallback xmlns="">
      <p:transition spd="med" advTm="516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Communication</a:t>
            </a:r>
            <a:endParaRPr lang="en-US" sz="6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75400"/>
            <a:ext cx="6243638" cy="2746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Washington Student Achievement Council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8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target </a:t>
            </a:r>
            <a:r>
              <a:rPr lang="en-US" dirty="0"/>
              <a:t>p</a:t>
            </a:r>
            <a:r>
              <a:rPr lang="en-US" dirty="0" smtClean="0"/>
              <a:t>opulation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Student Achievement Council</a:t>
            </a:r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425253"/>
              </p:ext>
            </p:extLst>
          </p:nvPr>
        </p:nvGraphicFramePr>
        <p:xfrm>
          <a:off x="137962" y="1828800"/>
          <a:ext cx="11916076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744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065">
        <p:fade/>
      </p:transition>
    </mc:Choice>
    <mc:Fallback xmlns="">
      <p:transition spd="med" advTm="540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Interactive Web-Based </a:t>
            </a:r>
            <a:r>
              <a:rPr lang="en-US" dirty="0"/>
              <a:t>T</a:t>
            </a:r>
            <a:r>
              <a:rPr lang="en-US" dirty="0" smtClean="0"/>
              <a:t>ool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175039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156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594">
        <p:fade/>
      </p:transition>
    </mc:Choice>
    <mc:Fallback xmlns="">
      <p:transition spd="med" advTm="365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features &amp; functionality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70098" y="1828800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475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5579">
        <p:fade/>
      </p:transition>
    </mc:Choice>
    <mc:Fallback xmlns="">
      <p:transition spd="med" advTm="1155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E</a:t>
            </a:r>
            <a:r>
              <a:rPr lang="en-US" b="1" dirty="0" smtClean="0">
                <a:solidFill>
                  <a:srgbClr val="000000"/>
                </a:solidFill>
              </a:rPr>
              <a:t>conomic and Intrinsic Motivators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Advance career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Support family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Common Barriers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Financial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Flexible program (time/place)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Credit for prior experience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Market Segmentation Prioritization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messaging </a:t>
            </a:r>
            <a:r>
              <a:rPr lang="en-US" dirty="0" smtClean="0">
                <a:solidFill>
                  <a:srgbClr val="000000"/>
                </a:solidFill>
              </a:rPr>
              <a:t>and/or imagery)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Sub-Populations: Veterans, Parents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Demographics: Age, Race/Ethnicity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Barriers: Defaults/Repayments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Customize by Region or Campus</a:t>
            </a: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10" y="1626001"/>
            <a:ext cx="4769946" cy="2384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99055" y="3696875"/>
            <a:ext cx="2752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UNT Health Science Center.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470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Cost</a:t>
            </a:r>
            <a:endParaRPr lang="en-US" sz="6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75400"/>
            <a:ext cx="6243638" cy="2746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Washington Student Achievement Council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98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44617"/>
            <a:ext cx="12192000" cy="184783"/>
          </a:xfrm>
          <a:prstGeom prst="rect">
            <a:avLst/>
          </a:prstGeom>
          <a:ln>
            <a:solidFill>
              <a:srgbClr val="024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95081" y="6055131"/>
            <a:ext cx="5027776" cy="1271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B1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B1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Source: 2017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B1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WSAC Roadmap Progress Report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B14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66" y="376201"/>
            <a:ext cx="5540991" cy="138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7"/>
          <p:cNvSpPr>
            <a:spLocks noGrp="1"/>
          </p:cNvSpPr>
          <p:nvPr>
            <p:ph sz="half" idx="1"/>
          </p:nvPr>
        </p:nvSpPr>
        <p:spPr>
          <a:xfrm>
            <a:off x="1523999" y="1897942"/>
            <a:ext cx="4389121" cy="3342974"/>
          </a:xfrm>
          <a:solidFill>
            <a:schemeClr val="accent4"/>
          </a:solidFill>
        </p:spPr>
        <p:txBody>
          <a:bodyPr anchor="b">
            <a:normAutofit/>
          </a:bodyPr>
          <a:lstStyle/>
          <a:p>
            <a:pPr marL="45720" indent="0" algn="ctr">
              <a:buNone/>
            </a:pPr>
            <a:r>
              <a:rPr lang="en-US" sz="6000" b="1" dirty="0" smtClean="0">
                <a:solidFill>
                  <a:schemeClr val="accent2"/>
                </a:solidFill>
              </a:rPr>
              <a:t>100% </a:t>
            </a:r>
            <a:r>
              <a:rPr lang="en-US" sz="4000" dirty="0">
                <a:solidFill>
                  <a:schemeClr val="accent2"/>
                </a:solidFill>
              </a:rPr>
              <a:t/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High school diploma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r>
              <a:rPr lang="en-US" sz="4000" dirty="0" smtClean="0">
                <a:solidFill>
                  <a:schemeClr val="accent2"/>
                </a:solidFill>
              </a:rPr>
              <a:t>or equivalent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694" y="2126230"/>
            <a:ext cx="2169995" cy="1131028"/>
          </a:xfrm>
          <a:prstGeom prst="rect">
            <a:avLst/>
          </a:prstGeom>
        </p:spPr>
      </p:pic>
      <p:sp>
        <p:nvSpPr>
          <p:cNvPr id="16" name="Content Placeholder 8"/>
          <p:cNvSpPr>
            <a:spLocks noGrp="1"/>
          </p:cNvSpPr>
          <p:nvPr>
            <p:ph sz="half" idx="2"/>
          </p:nvPr>
        </p:nvSpPr>
        <p:spPr>
          <a:xfrm>
            <a:off x="6428095" y="1897942"/>
            <a:ext cx="4463728" cy="3342974"/>
          </a:xfrm>
          <a:solidFill>
            <a:schemeClr val="accent2"/>
          </a:solidFill>
        </p:spPr>
        <p:txBody>
          <a:bodyPr anchor="b">
            <a:normAutofit/>
          </a:bodyPr>
          <a:lstStyle/>
          <a:p>
            <a:pPr marL="45720" indent="0" algn="ctr">
              <a:buNone/>
            </a:pPr>
            <a:r>
              <a:rPr lang="en-US" sz="6000" b="1" dirty="0" smtClean="0">
                <a:solidFill>
                  <a:schemeClr val="accent4"/>
                </a:solidFill>
              </a:rPr>
              <a:t>70%</a:t>
            </a:r>
            <a:r>
              <a:rPr lang="en-US" sz="4000" dirty="0" smtClean="0">
                <a:solidFill>
                  <a:schemeClr val="accent4"/>
                </a:solidFill>
              </a:rPr>
              <a:t> </a:t>
            </a:r>
            <a:br>
              <a:rPr lang="en-US" sz="4000" dirty="0" smtClean="0">
                <a:solidFill>
                  <a:schemeClr val="accent4"/>
                </a:solidFill>
              </a:rPr>
            </a:br>
            <a:r>
              <a:rPr lang="en-US" sz="4000" dirty="0" smtClean="0">
                <a:solidFill>
                  <a:schemeClr val="accent4"/>
                </a:solidFill>
              </a:rPr>
              <a:t>Postsecondary credential</a:t>
            </a:r>
            <a:endParaRPr lang="en-US" sz="3600" dirty="0">
              <a:solidFill>
                <a:schemeClr val="accent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41" y="2126230"/>
            <a:ext cx="1443036" cy="11310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1257" y="5252427"/>
            <a:ext cx="498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B1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Washington population ages 25-44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B14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3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Affordability for Returning Adults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50906392"/>
              </p:ext>
            </p:extLst>
          </p:nvPr>
        </p:nvGraphicFramePr>
        <p:xfrm>
          <a:off x="3017250" y="1648114"/>
          <a:ext cx="6157503" cy="5001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07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Policy Review – Barriers &amp; Possible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5" y="1547060"/>
            <a:ext cx="9601199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Are financial aid policies imposing unnecessary barriers for returning adults?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452195" y="2034921"/>
          <a:ext cx="9250834" cy="4542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1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Tailoring Relevant Information for Adults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61245669"/>
              </p:ext>
            </p:extLst>
          </p:nvPr>
        </p:nvGraphicFramePr>
        <p:xfrm>
          <a:off x="1015253" y="1627094"/>
          <a:ext cx="10481981" cy="509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60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Microgrant – Small Dollar Pre-Enrollment Barriers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563417" y="1751872"/>
          <a:ext cx="10898909" cy="4623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21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Affordability Messaging for Returning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Washington has not authorized an Adult Promise program</a:t>
            </a:r>
          </a:p>
          <a:p>
            <a:r>
              <a:rPr lang="en-US" dirty="0" smtClean="0"/>
              <a:t>Strong State Need Grant permits state-level messaging</a:t>
            </a:r>
          </a:p>
          <a:p>
            <a:pPr lvl="1"/>
            <a:r>
              <a:rPr lang="en-US" dirty="0" smtClean="0"/>
              <a:t>Think you can’t afford college? Think again.</a:t>
            </a:r>
          </a:p>
          <a:p>
            <a:r>
              <a:rPr lang="en-US" dirty="0" smtClean="0"/>
              <a:t>Leverage all state aid programs – Opportunity Grant for high demand certificates</a:t>
            </a:r>
          </a:p>
          <a:p>
            <a:r>
              <a:rPr lang="en-US" dirty="0" smtClean="0"/>
              <a:t>Institutions can offer a financial commitment for eligible students</a:t>
            </a:r>
          </a:p>
          <a:p>
            <a:pPr lvl="1"/>
            <a:r>
              <a:rPr lang="en-US" dirty="0" smtClean="0"/>
              <a:t>Husky Promise; Cougar Commitment; South Seattle 13</a:t>
            </a:r>
            <a:r>
              <a:rPr lang="en-US" baseline="30000" dirty="0" smtClean="0"/>
              <a:t>th</a:t>
            </a:r>
            <a:r>
              <a:rPr lang="en-US" dirty="0" smtClean="0"/>
              <a:t> Year</a:t>
            </a:r>
          </a:p>
        </p:txBody>
      </p:sp>
    </p:spTree>
    <p:extLst>
      <p:ext uri="{BB962C8B-B14F-4D97-AF65-F5344CB8AC3E}">
        <p14:creationId xmlns:p14="http://schemas.microsoft.com/office/powerpoint/2010/main" val="15164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Care for Student Parents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958712" y="1666568"/>
          <a:ext cx="5972359" cy="4481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53400" y="2362200"/>
            <a:ext cx="2286000" cy="175432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Policy Barrier: Washington is one of the more restrictive states for the work requirement for child care subsidies</a:t>
            </a:r>
          </a:p>
        </p:txBody>
      </p:sp>
    </p:spTree>
    <p:extLst>
      <p:ext uri="{BB962C8B-B14F-4D97-AF65-F5344CB8AC3E}">
        <p14:creationId xmlns:p14="http://schemas.microsoft.com/office/powerpoint/2010/main" val="36773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54700"/>
            <a:ext cx="7971472" cy="1036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Promising Practices for Benefit Coordination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4648200" y="1676400"/>
          <a:ext cx="6142704" cy="503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2667000"/>
            <a:ext cx="3259762" cy="1631216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/>
            <a:r>
              <a:rPr lang="en-US" sz="2000" dirty="0">
                <a:solidFill>
                  <a:srgbClr val="FFFFFF"/>
                </a:solidFill>
                <a:latin typeface="Tw Cen MT"/>
              </a:rPr>
              <a:t>Coordination of benefits through online tools, partnerships across agencies and one-stop supports on campuses</a:t>
            </a:r>
          </a:p>
        </p:txBody>
      </p:sp>
    </p:spTree>
    <p:extLst>
      <p:ext uri="{BB962C8B-B14F-4D97-AF65-F5344CB8AC3E}">
        <p14:creationId xmlns:p14="http://schemas.microsoft.com/office/powerpoint/2010/main" val="126789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Completion</a:t>
            </a:r>
            <a:endParaRPr lang="en-US" sz="6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75400"/>
            <a:ext cx="6243638" cy="2746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Washington Student Achievement Council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17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Completion: Student support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868128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02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386">
        <p:fade/>
      </p:transition>
    </mc:Choice>
    <mc:Fallback xmlns="">
      <p:transition spd="med" advTm="493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964692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9646920" y="2390345"/>
            <a:ext cx="1905000" cy="46030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$1,000,000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646920" y="198119"/>
            <a:ext cx="2392680" cy="215063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Support Returning A</a:t>
            </a:r>
            <a:r>
              <a:rPr lang="en-US" sz="2800" b="1" dirty="0" smtClean="0">
                <a:latin typeface="Cambria" panose="02040503050406030204" pitchFamily="18" charset="0"/>
              </a:rPr>
              <a:t>dult</a:t>
            </a:r>
            <a:r>
              <a:rPr lang="en-US" b="1" dirty="0" smtClean="0">
                <a:latin typeface="Cambria" panose="02040503050406030204" pitchFamily="18" charset="0"/>
              </a:rPr>
              <a:t> </a:t>
            </a:r>
            <a:r>
              <a:rPr lang="en-US" b="1" dirty="0"/>
              <a:t>L</a:t>
            </a:r>
            <a:r>
              <a:rPr lang="en-US" b="1" dirty="0" smtClean="0">
                <a:latin typeface="Cambria" panose="02040503050406030204" pitchFamily="18" charset="0"/>
              </a:rPr>
              <a:t>earners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9755453" y="2932532"/>
            <a:ext cx="2181173" cy="3843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ambria" panose="02040503050406030204" pitchFamily="18" charset="0"/>
              </a:rPr>
              <a:t>Ensure </a:t>
            </a:r>
            <a:r>
              <a:rPr lang="en-US" sz="2000" dirty="0">
                <a:latin typeface="Cambria" panose="02040503050406030204" pitchFamily="18" charset="0"/>
              </a:rPr>
              <a:t>returning adult students have access to knowledgeable </a:t>
            </a:r>
            <a:r>
              <a:rPr lang="en-US" sz="2000" dirty="0" smtClean="0">
                <a:latin typeface="Cambria" panose="02040503050406030204" pitchFamily="18" charset="0"/>
              </a:rPr>
              <a:t>professionals to navigate enrollment.</a:t>
            </a:r>
          </a:p>
          <a:p>
            <a:r>
              <a:rPr lang="en-US" sz="2000" dirty="0">
                <a:latin typeface="Cambria" panose="02040503050406030204" pitchFamily="18" charset="0"/>
              </a:rPr>
              <a:t>Support </a:t>
            </a:r>
            <a:r>
              <a:rPr lang="en-US" sz="2000" dirty="0" smtClean="0">
                <a:latin typeface="Cambria" panose="02040503050406030204" pitchFamily="18" charset="0"/>
              </a:rPr>
              <a:t>campuses </a:t>
            </a:r>
            <a:r>
              <a:rPr lang="en-US" sz="2000" dirty="0">
                <a:latin typeface="Cambria" panose="02040503050406030204" pitchFamily="18" charset="0"/>
              </a:rPr>
              <a:t>to assess and improve </a:t>
            </a:r>
            <a:r>
              <a:rPr lang="en-US" sz="2000" dirty="0" smtClean="0">
                <a:latin typeface="Cambria" panose="02040503050406030204" pitchFamily="18" charset="0"/>
              </a:rPr>
              <a:t>completion strategies.</a:t>
            </a:r>
            <a:endParaRPr lang="en-US" sz="2000" dirty="0">
              <a:latin typeface="Cambria" panose="02040503050406030204" pitchFamily="18" charset="0"/>
            </a:endParaRPr>
          </a:p>
          <a:p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534" y="1102325"/>
            <a:ext cx="4644179" cy="6299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PROPOSAL DESIGN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Provide individualized support to inquiring students to address career, academic program, and financial issues.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Refer prospective students to campus or regional coaches.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Provide funding to regional navigators with capacity to support adult learners.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Provide technical assistance to campuses regarding policies, programs and services.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Provide funding to campuses to engage in assessment of services.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4823460" y="1102325"/>
          <a:ext cx="4659742" cy="3783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07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698777"/>
            <a:ext cx="10515600" cy="9967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Bold Strategies Needed</a:t>
            </a:r>
            <a:endParaRPr lang="en-US" sz="3600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019" y="1690688"/>
            <a:ext cx="8287957" cy="4527812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3643699" y="6597713"/>
            <a:ext cx="8289731" cy="149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Roadmap Dashboard &amp; WSAC analysis of 2011-2015 American Community Survey, U.S. Census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8"/>
          <p:cNvSpPr>
            <a:spLocks noGrp="1"/>
          </p:cNvSpPr>
          <p:nvPr>
            <p:ph sz="half" idx="4294967295"/>
          </p:nvPr>
        </p:nvSpPr>
        <p:spPr>
          <a:xfrm>
            <a:off x="398584" y="1786070"/>
            <a:ext cx="3569679" cy="419761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2400" dirty="0" smtClean="0"/>
              <a:t>Employers need a highly skilled workforce to remain competitive.</a:t>
            </a:r>
          </a:p>
        </p:txBody>
      </p:sp>
    </p:spTree>
    <p:extLst>
      <p:ext uri="{BB962C8B-B14F-4D97-AF65-F5344CB8AC3E}">
        <p14:creationId xmlns:p14="http://schemas.microsoft.com/office/powerpoint/2010/main" val="374268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964692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9718638" y="2712681"/>
            <a:ext cx="1905000" cy="46030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$3,000,000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646920" y="198119"/>
            <a:ext cx="2392680" cy="215063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Expand Child Care Assistance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9788413" y="3234978"/>
            <a:ext cx="1905000" cy="3843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mbria" panose="02040503050406030204" pitchFamily="18" charset="0"/>
              </a:rPr>
              <a:t>Support 1,200 more </a:t>
            </a:r>
            <a:r>
              <a:rPr lang="en-US" sz="2400" dirty="0">
                <a:latin typeface="Cambria" panose="02040503050406030204" pitchFamily="18" charset="0"/>
              </a:rPr>
              <a:t>student </a:t>
            </a:r>
            <a:r>
              <a:rPr lang="en-US" sz="2400" dirty="0" smtClean="0">
                <a:latin typeface="Cambria" panose="02040503050406030204" pitchFamily="18" charset="0"/>
              </a:rPr>
              <a:t>parents with child care funding.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534" y="1102325"/>
            <a:ext cx="4644179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PROPOSAL DESIGN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Expand eligibility students attending two- and four-year institutions.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Prioritize campuses engaged in adult reengagement initiative.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Coordinate funding with child care subsidies.</a:t>
            </a:r>
          </a:p>
          <a:p>
            <a:pPr>
              <a:spcAft>
                <a:spcPts val="400"/>
              </a:spcAft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" r="36100"/>
          <a:stretch/>
        </p:blipFill>
        <p:spPr>
          <a:xfrm>
            <a:off x="4620767" y="1102325"/>
            <a:ext cx="4772731" cy="4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1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&amp; State Role - DRAFT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Washington Student Achievement Council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2401" y="1526996"/>
          <a:ext cx="11906250" cy="52775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8750">
                  <a:extLst>
                    <a:ext uri="{9D8B030D-6E8A-4147-A177-3AD203B41FA5}">
                      <a16:colId xmlns:a16="http://schemas.microsoft.com/office/drawing/2014/main" val="4247071714"/>
                    </a:ext>
                  </a:extLst>
                </a:gridCol>
                <a:gridCol w="3968750">
                  <a:extLst>
                    <a:ext uri="{9D8B030D-6E8A-4147-A177-3AD203B41FA5}">
                      <a16:colId xmlns:a16="http://schemas.microsoft.com/office/drawing/2014/main" val="2703799728"/>
                    </a:ext>
                  </a:extLst>
                </a:gridCol>
                <a:gridCol w="3968750">
                  <a:extLst>
                    <a:ext uri="{9D8B030D-6E8A-4147-A177-3AD203B41FA5}">
                      <a16:colId xmlns:a16="http://schemas.microsoft.com/office/drawing/2014/main" val="4250773856"/>
                    </a:ext>
                  </a:extLst>
                </a:gridCol>
              </a:tblGrid>
              <a:tr h="3494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Campus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0805230"/>
                  </a:ext>
                </a:extLst>
              </a:tr>
              <a:tr h="349421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Identification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centralized</a:t>
                      </a:r>
                      <a:r>
                        <a:rPr lang="en-US" baseline="0" dirty="0" smtClean="0"/>
                        <a:t> – flexibility to coordinate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047404"/>
                  </a:ext>
                </a:extLst>
              </a:tr>
              <a:tr h="349421">
                <a:tc>
                  <a:txBody>
                    <a:bodyPr/>
                    <a:lstStyle/>
                    <a:p>
                      <a:r>
                        <a:rPr lang="en-US" dirty="0" smtClean="0"/>
                        <a:t>Outreach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centralized – flexibility to coordinate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494663"/>
                  </a:ext>
                </a:extLst>
              </a:tr>
              <a:tr h="6114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Microgrant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identification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Make</a:t>
                      </a:r>
                      <a:r>
                        <a:rPr lang="en-US" baseline="0" dirty="0" smtClean="0"/>
                        <a:t> payments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identification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Simplified reporting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479701"/>
                  </a:ext>
                </a:extLst>
              </a:tr>
              <a:tr h="589298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Financial 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State</a:t>
                      </a:r>
                      <a:r>
                        <a:rPr lang="en-US" baseline="0" dirty="0" smtClean="0"/>
                        <a:t> financial aid (SNG, SBCTC OG)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Messaging</a:t>
                      </a:r>
                      <a:r>
                        <a:rPr lang="en-US" baseline="0" dirty="0" smtClean="0"/>
                        <a:t> to certain groups.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068033"/>
                  </a:ext>
                </a:extLst>
              </a:tr>
              <a:tr h="1213524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Portal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Content management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Data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Site maintenance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Transfer</a:t>
                      </a:r>
                      <a:r>
                        <a:rPr lang="en-US" baseline="0" dirty="0" smtClean="0"/>
                        <a:t> inquiries to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Provide program &amp;</a:t>
                      </a:r>
                      <a:r>
                        <a:rPr lang="en-US" baseline="0" dirty="0" smtClean="0"/>
                        <a:t> services</a:t>
                      </a:r>
                      <a:r>
                        <a:rPr lang="en-US" dirty="0" smtClean="0"/>
                        <a:t> content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Describe student incentives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Respond to inquiries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Simplified reporting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272256"/>
                  </a:ext>
                </a:extLst>
              </a:tr>
              <a:tr h="1659751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Completion Supports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Share</a:t>
                      </a:r>
                      <a:r>
                        <a:rPr lang="en-US" baseline="0" dirty="0" smtClean="0"/>
                        <a:t> and coordinate practices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Training and technical assistance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Pre-enrollment support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Employer and partner engagement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Resource allocation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Child care services and support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Enrollment</a:t>
                      </a:r>
                      <a:r>
                        <a:rPr lang="en-US" baseline="0" dirty="0" smtClean="0"/>
                        <a:t> support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Financial commitment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Program delivery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Employer and partner engagement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Completion support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Child care services and support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4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5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Identification – DRAFT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70" y="1848971"/>
            <a:ext cx="11149853" cy="4663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WSAC</a:t>
            </a:r>
          </a:p>
          <a:p>
            <a:pPr lvl="0"/>
            <a:r>
              <a:rPr lang="en-US" dirty="0"/>
              <a:t>Identify former financial aid recipients.</a:t>
            </a:r>
          </a:p>
          <a:p>
            <a:pPr lvl="0"/>
            <a:r>
              <a:rPr lang="en-US" dirty="0"/>
              <a:t>Database management, student permissions, and updating contact information.</a:t>
            </a:r>
          </a:p>
          <a:p>
            <a:pPr lvl="0"/>
            <a:r>
              <a:rPr lang="en-US" dirty="0"/>
              <a:t>Evaluate population enrollment and completion metrics.</a:t>
            </a:r>
          </a:p>
          <a:p>
            <a:pPr lvl="0"/>
            <a:r>
              <a:rPr lang="en-US" dirty="0"/>
              <a:t>Coordinate and administer data share agreements as necessary.</a:t>
            </a:r>
          </a:p>
          <a:p>
            <a:pPr marL="0" indent="0" algn="ctr">
              <a:buNone/>
            </a:pPr>
            <a:r>
              <a:rPr lang="en-US" b="1" dirty="0" smtClean="0"/>
              <a:t>Campuses</a:t>
            </a:r>
          </a:p>
          <a:p>
            <a:r>
              <a:rPr lang="en-US" dirty="0" smtClean="0"/>
              <a:t>May </a:t>
            </a:r>
            <a:r>
              <a:rPr lang="en-US" dirty="0"/>
              <a:t>elect to identify former students.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Washington Student Achievement Council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&amp; Communication </a:t>
            </a:r>
            <a:r>
              <a:rPr lang="en-US" dirty="0"/>
              <a:t>– DRAFT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70" y="1848971"/>
            <a:ext cx="11149853" cy="46631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WSAC</a:t>
            </a:r>
          </a:p>
          <a:p>
            <a:pPr lvl="0"/>
            <a:r>
              <a:rPr lang="en-US" dirty="0"/>
              <a:t>Develop the marketing communications plan.</a:t>
            </a:r>
          </a:p>
          <a:p>
            <a:pPr lvl="0"/>
            <a:r>
              <a:rPr lang="en-US" dirty="0"/>
              <a:t>Share outreach plan and messages with the advisory team.</a:t>
            </a:r>
          </a:p>
          <a:p>
            <a:pPr lvl="0"/>
            <a:r>
              <a:rPr lang="en-US" dirty="0"/>
              <a:t>Initiate outreach to the selected students following evidence-based models reviewed by the advisory team.</a:t>
            </a:r>
          </a:p>
          <a:p>
            <a:pPr lvl="0"/>
            <a:r>
              <a:rPr lang="en-US" dirty="0"/>
              <a:t>Coordinate regionally-unique messages if requested.</a:t>
            </a:r>
          </a:p>
          <a:p>
            <a:pPr lvl="0"/>
            <a:r>
              <a:rPr lang="en-US" dirty="0"/>
              <a:t>Advocate for pre-enrollment assistance for adult learners.</a:t>
            </a:r>
          </a:p>
          <a:p>
            <a:pPr lvl="0"/>
            <a:r>
              <a:rPr lang="en-US" dirty="0"/>
              <a:t>Advocate for enhanced campus services for adult learners.</a:t>
            </a:r>
          </a:p>
          <a:p>
            <a:pPr marL="0" indent="0" algn="ctr">
              <a:buNone/>
            </a:pPr>
            <a:r>
              <a:rPr lang="en-US" b="1" dirty="0" smtClean="0"/>
              <a:t>Campuses</a:t>
            </a:r>
          </a:p>
          <a:p>
            <a:pPr lvl="0"/>
            <a:r>
              <a:rPr lang="en-US" dirty="0"/>
              <a:t>May elect to initiate outreach to former students.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Washington Student Achievement Council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9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Web-based Portal &amp; Data </a:t>
            </a:r>
            <a:r>
              <a:rPr lang="en-US" dirty="0" smtClean="0"/>
              <a:t>Exchange </a:t>
            </a:r>
            <a:r>
              <a:rPr lang="en-US" dirty="0"/>
              <a:t>– DRAFT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35" y="1633818"/>
            <a:ext cx="11149853" cy="46631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WSAC</a:t>
            </a:r>
          </a:p>
          <a:p>
            <a:pPr lvl="0"/>
            <a:r>
              <a:rPr lang="en-US" dirty="0"/>
              <a:t>Facilitate agreement on the features and functionality of the tool.</a:t>
            </a:r>
          </a:p>
          <a:p>
            <a:pPr lvl="1"/>
            <a:r>
              <a:rPr lang="en-US" dirty="0"/>
              <a:t>Manage the Request for Proposals.</a:t>
            </a:r>
          </a:p>
          <a:p>
            <a:pPr lvl="1"/>
            <a:r>
              <a:rPr lang="en-US" dirty="0"/>
              <a:t>Coordinate with the Workforce Education Training Coordinating Board (WTB) to interact with Career Bridge to expand program data and maximize the user experience across portals.</a:t>
            </a:r>
          </a:p>
          <a:p>
            <a:pPr lvl="1"/>
            <a:r>
              <a:rPr lang="en-US" dirty="0"/>
              <a:t>Develop and maintain content relevant to adult learners regarding planning and paying for postsecondary education.</a:t>
            </a:r>
          </a:p>
          <a:p>
            <a:pPr lvl="0"/>
            <a:r>
              <a:rPr lang="en-US" dirty="0"/>
              <a:t>Maintain the tool throughout the duration of the initiative.</a:t>
            </a:r>
          </a:p>
          <a:p>
            <a:pPr lvl="1"/>
            <a:r>
              <a:rPr lang="en-US" dirty="0"/>
              <a:t>Ensure the tool provides an ability for student inquiries to be transferred to institutions.</a:t>
            </a:r>
          </a:p>
          <a:p>
            <a:pPr marL="0" indent="0" algn="ctr">
              <a:buNone/>
            </a:pP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Washington Student Achievement Council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Web-based Portal &amp; Data </a:t>
            </a:r>
            <a:r>
              <a:rPr lang="en-US" dirty="0" smtClean="0"/>
              <a:t>Exchange </a:t>
            </a:r>
            <a:r>
              <a:rPr lang="en-US" dirty="0"/>
              <a:t>– DRAFT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35" y="1633818"/>
            <a:ext cx="11149853" cy="4663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Campuses</a:t>
            </a:r>
          </a:p>
          <a:p>
            <a:pPr lvl="0"/>
            <a:r>
              <a:rPr lang="en-US" dirty="0"/>
              <a:t>Provide academic program data to WSAC or WTB.</a:t>
            </a:r>
          </a:p>
          <a:p>
            <a:pPr lvl="0"/>
            <a:r>
              <a:rPr lang="en-US" dirty="0"/>
              <a:t>Provide and update student services and point of contact information.</a:t>
            </a:r>
          </a:p>
          <a:p>
            <a:pPr lvl="1"/>
            <a:r>
              <a:rPr lang="en-US" dirty="0"/>
              <a:t>Respond to student inquiries within one week.</a:t>
            </a:r>
          </a:p>
          <a:p>
            <a:pPr lvl="1"/>
            <a:r>
              <a:rPr lang="en-US" dirty="0"/>
              <a:t>Report student enrollment status variables for portal inquiries (admissions, enrollment, retention, completion).</a:t>
            </a:r>
          </a:p>
          <a:p>
            <a:pPr lvl="1"/>
            <a:r>
              <a:rPr lang="en-US" dirty="0"/>
              <a:t>Describe the student services for adult learners provided and campus-specific response to student inquiries. 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Washington Student Achievement Council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Financial Aid </a:t>
            </a:r>
            <a:r>
              <a:rPr lang="en-US" dirty="0"/>
              <a:t>– DRAFT Roles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70" y="1848971"/>
            <a:ext cx="11149853" cy="46631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WSAC</a:t>
            </a:r>
          </a:p>
          <a:p>
            <a:r>
              <a:rPr lang="en-US" dirty="0" smtClean="0"/>
              <a:t>Evaluate </a:t>
            </a:r>
            <a:r>
              <a:rPr lang="en-US" dirty="0"/>
              <a:t>affordability for adult learners.</a:t>
            </a:r>
          </a:p>
          <a:p>
            <a:r>
              <a:rPr lang="en-US" dirty="0" smtClean="0"/>
              <a:t>Develop information </a:t>
            </a:r>
            <a:r>
              <a:rPr lang="en-US" dirty="0"/>
              <a:t>related to adult learner-specific financial barriers to include in the portal.</a:t>
            </a:r>
          </a:p>
          <a:p>
            <a:r>
              <a:rPr lang="en-US" dirty="0"/>
              <a:t>Design and manage a statewide </a:t>
            </a:r>
            <a:r>
              <a:rPr lang="en-US" dirty="0" err="1"/>
              <a:t>MicroGrant</a:t>
            </a:r>
            <a:r>
              <a:rPr lang="en-US" dirty="0"/>
              <a:t> to cover pre-enrollment financial barriers for identified </a:t>
            </a:r>
            <a:r>
              <a:rPr lang="en-US" dirty="0" smtClean="0"/>
              <a:t>students.</a:t>
            </a:r>
          </a:p>
          <a:p>
            <a:pPr lvl="1"/>
            <a:r>
              <a:rPr lang="en-US" dirty="0" smtClean="0"/>
              <a:t>Allow </a:t>
            </a:r>
            <a:r>
              <a:rPr lang="en-US" dirty="0"/>
              <a:t>method to identify students through the portal.</a:t>
            </a:r>
          </a:p>
          <a:p>
            <a:pPr lvl="1"/>
            <a:r>
              <a:rPr lang="en-US" dirty="0"/>
              <a:t>Communicate student service using a system similar to the State Need Grant Transfer tool.</a:t>
            </a:r>
          </a:p>
          <a:p>
            <a:pPr lvl="1"/>
            <a:r>
              <a:rPr lang="en-US" dirty="0"/>
              <a:t>Manage payments and share record-level information across institutions.</a:t>
            </a:r>
          </a:p>
          <a:p>
            <a:pPr lvl="1"/>
            <a:r>
              <a:rPr lang="en-US" dirty="0"/>
              <a:t>Share </a:t>
            </a:r>
            <a:r>
              <a:rPr lang="en-US" dirty="0" err="1"/>
              <a:t>MicroGrant</a:t>
            </a:r>
            <a:r>
              <a:rPr lang="en-US" dirty="0"/>
              <a:t> participation requirements with advisory team.</a:t>
            </a:r>
          </a:p>
          <a:p>
            <a:r>
              <a:rPr lang="en-US" dirty="0"/>
              <a:t>Advocate for child care funding and tuition assistance for adult learners.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Washington Student Achievement Council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Financial Aid </a:t>
            </a:r>
            <a:r>
              <a:rPr lang="en-US" dirty="0"/>
              <a:t>– DRAFT Roles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70" y="1848971"/>
            <a:ext cx="11149853" cy="4663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Campuses</a:t>
            </a:r>
          </a:p>
          <a:p>
            <a:r>
              <a:rPr lang="en-US" dirty="0"/>
              <a:t>Provide feedback for affordability messages and develop campus specific </a:t>
            </a:r>
            <a:r>
              <a:rPr lang="en-US" dirty="0" smtClean="0"/>
              <a:t>messages.</a:t>
            </a:r>
          </a:p>
          <a:p>
            <a:r>
              <a:rPr lang="en-US" dirty="0" smtClean="0"/>
              <a:t>Refer </a:t>
            </a:r>
            <a:r>
              <a:rPr lang="en-US" dirty="0"/>
              <a:t>students to WSAC for </a:t>
            </a:r>
            <a:r>
              <a:rPr lang="en-US" dirty="0" err="1"/>
              <a:t>MicroGrant</a:t>
            </a:r>
            <a:r>
              <a:rPr lang="en-US" dirty="0"/>
              <a:t> eligibility and payment.</a:t>
            </a:r>
          </a:p>
          <a:p>
            <a:r>
              <a:rPr lang="en-US" dirty="0" smtClean="0"/>
              <a:t>Report </a:t>
            </a:r>
            <a:r>
              <a:rPr lang="en-US" dirty="0"/>
              <a:t>outcomes to WSAC for </a:t>
            </a:r>
            <a:r>
              <a:rPr lang="en-US" dirty="0" err="1"/>
              <a:t>MicroGrant</a:t>
            </a:r>
            <a:r>
              <a:rPr lang="en-US" dirty="0"/>
              <a:t> recipients.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Washington Student Achievement Council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3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Completion Supports </a:t>
            </a:r>
            <a:r>
              <a:rPr lang="en-US" dirty="0"/>
              <a:t>– DRAFT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70" y="1848971"/>
            <a:ext cx="11149853" cy="4663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WSAC</a:t>
            </a:r>
          </a:p>
          <a:p>
            <a:r>
              <a:rPr lang="en-US" dirty="0"/>
              <a:t>Gather and share expertise through statewide and regional trainings.</a:t>
            </a:r>
          </a:p>
          <a:p>
            <a:pPr lvl="1"/>
            <a:r>
              <a:rPr lang="en-US" dirty="0" smtClean="0"/>
              <a:t>Collect</a:t>
            </a:r>
            <a:r>
              <a:rPr lang="en-US" dirty="0"/>
              <a:t>, analyze and share best practices regarding adult learner supports.</a:t>
            </a:r>
          </a:p>
          <a:p>
            <a:r>
              <a:rPr lang="en-US" dirty="0" smtClean="0"/>
              <a:t>Advocate </a:t>
            </a:r>
            <a:r>
              <a:rPr lang="en-US" dirty="0"/>
              <a:t>for student pre-enrollment navigation supports</a:t>
            </a:r>
            <a:r>
              <a:rPr lang="en-US" dirty="0" smtClean="0"/>
              <a:t>.</a:t>
            </a:r>
          </a:p>
          <a:p>
            <a:r>
              <a:rPr lang="en-US" dirty="0"/>
              <a:t>Advocate for resources to support campuses to evaluate adult learner student experiences form inquiry to completion.</a:t>
            </a:r>
          </a:p>
          <a:p>
            <a:pPr lvl="1"/>
            <a:r>
              <a:rPr lang="en-US" dirty="0" smtClean="0"/>
              <a:t>Prioritize </a:t>
            </a:r>
            <a:r>
              <a:rPr lang="en-US" dirty="0"/>
              <a:t>adult reengagement campuses for technical assistance, child care funding, and student supports as resources are available.</a:t>
            </a:r>
          </a:p>
          <a:p>
            <a:r>
              <a:rPr lang="en-US" dirty="0" smtClean="0"/>
              <a:t>Engage </a:t>
            </a:r>
            <a:r>
              <a:rPr lang="en-US" dirty="0"/>
              <a:t>employer and community partners in the initiative.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Washington Student Achievement Council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Completion Supports </a:t>
            </a:r>
            <a:r>
              <a:rPr lang="en-US" dirty="0"/>
              <a:t>– DRAFT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70" y="1848971"/>
            <a:ext cx="11149853" cy="4663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Campuses</a:t>
            </a:r>
          </a:p>
          <a:p>
            <a:r>
              <a:rPr lang="en-US" dirty="0"/>
              <a:t>Describe approach to develop, evaluate, or modify a plan to serve returning adult learners.</a:t>
            </a:r>
          </a:p>
          <a:p>
            <a:r>
              <a:rPr lang="en-US" dirty="0" smtClean="0"/>
              <a:t>Outline </a:t>
            </a:r>
            <a:r>
              <a:rPr lang="en-US" dirty="0"/>
              <a:t>supports to adult learners that address barriers resulting from balancing work and family obligations, and related time and financial pressures.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Washington Student Achievement Council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Bold Strategies Needed</a:t>
            </a:r>
            <a:endParaRPr lang="en-US" sz="36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4625"/>
            <a:ext cx="11831268" cy="235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2017 WSAC, SBCTC, WFB Skilled and Educated Workforce Report.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72059"/>
            <a:ext cx="5100626" cy="418892"/>
          </a:xfrm>
          <a:prstGeom prst="rect">
            <a:avLst/>
          </a:prstGeom>
        </p:spPr>
      </p:pic>
      <p:graphicFrame>
        <p:nvGraphicFramePr>
          <p:cNvPr id="11" name="Chart 10"/>
          <p:cNvGraphicFramePr/>
          <p:nvPr>
            <p:extLst/>
          </p:nvPr>
        </p:nvGraphicFramePr>
        <p:xfrm>
          <a:off x="4423773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ontent Placeholder 8"/>
          <p:cNvSpPr>
            <a:spLocks noGrp="1"/>
          </p:cNvSpPr>
          <p:nvPr>
            <p:ph sz="half" idx="4294967295"/>
          </p:nvPr>
        </p:nvSpPr>
        <p:spPr>
          <a:xfrm>
            <a:off x="398584" y="1786070"/>
            <a:ext cx="3569679" cy="419761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2400" dirty="0" smtClean="0"/>
              <a:t>Employers need a highly skilled workforce to remain competitive.</a:t>
            </a:r>
          </a:p>
          <a:p>
            <a:r>
              <a:rPr lang="en-US" sz="2400" dirty="0" smtClean="0"/>
              <a:t>Our residents are not earning the needed credentials – and there are gaps at every educational level.</a:t>
            </a:r>
          </a:p>
        </p:txBody>
      </p:sp>
    </p:spTree>
    <p:extLst>
      <p:ext uri="{BB962C8B-B14F-4D97-AF65-F5344CB8AC3E}">
        <p14:creationId xmlns:p14="http://schemas.microsoft.com/office/powerpoint/2010/main" val="36483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Milestones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Washington Student Achievement Council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53307"/>
              </p:ext>
            </p:extLst>
          </p:nvPr>
        </p:nvGraphicFramePr>
        <p:xfrm>
          <a:off x="1295398" y="1560944"/>
          <a:ext cx="10029529" cy="4814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296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334">
        <p:fade/>
      </p:transition>
    </mc:Choice>
    <mc:Fallback xmlns="">
      <p:transition spd="med" advTm="413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255134"/>
            <a:ext cx="10508675" cy="1036850"/>
          </a:xfrm>
        </p:spPr>
        <p:txBody>
          <a:bodyPr>
            <a:normAutofit/>
          </a:bodyPr>
          <a:lstStyle/>
          <a:p>
            <a:r>
              <a:rPr lang="en-US" dirty="0" smtClean="0"/>
              <a:t>Adult Reengagement Summit </a:t>
            </a:r>
            <a:r>
              <a:rPr lang="en-US" dirty="0"/>
              <a:t>&amp; </a:t>
            </a:r>
            <a:r>
              <a:rPr lang="en-US" dirty="0" smtClean="0"/>
              <a:t>Pave the Way 2018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72679" y="2361215"/>
            <a:ext cx="2731396" cy="33547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This year’s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Pave the Way Conference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focused on advancing equity, expanding opportunity, and increasing educational attainment will take place on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November 29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1" y="1978885"/>
            <a:ext cx="8238852" cy="41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Bold Strategies Needed</a:t>
            </a:r>
            <a:endParaRPr lang="en-US" sz="3600" dirty="0"/>
          </a:p>
        </p:txBody>
      </p:sp>
      <p:sp>
        <p:nvSpPr>
          <p:cNvPr id="4" name="Content Placeholder 8"/>
          <p:cNvSpPr>
            <a:spLocks noGrp="1"/>
          </p:cNvSpPr>
          <p:nvPr>
            <p:ph sz="half" idx="4294967295"/>
          </p:nvPr>
        </p:nvSpPr>
        <p:spPr>
          <a:xfrm>
            <a:off x="398584" y="1786070"/>
            <a:ext cx="3569679" cy="419761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2400" dirty="0" smtClean="0"/>
              <a:t>Employers need a highly skilled workforce to remain competitive.</a:t>
            </a:r>
          </a:p>
          <a:p>
            <a:r>
              <a:rPr lang="en-US" sz="2400" dirty="0" smtClean="0"/>
              <a:t>Our residents are not earning the needed credentials – and there are gaps at every educational level.</a:t>
            </a:r>
          </a:p>
          <a:p>
            <a:r>
              <a:rPr lang="en-US" sz="2400" dirty="0" smtClean="0"/>
              <a:t>Employers find talent elsewhere and our residents are not competitive for living-wage jobs.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968263" y="1573966"/>
          <a:ext cx="8043628" cy="551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5213131" y="5962412"/>
            <a:ext cx="68846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WSAC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Roadmap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Dashboard.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IPEDS Fall Enrollment data from the U.S. Department of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IPEDS Completions, survey A data from the U.S. Department of Education  </a:t>
            </a:r>
          </a:p>
        </p:txBody>
      </p:sp>
    </p:spTree>
    <p:extLst>
      <p:ext uri="{BB962C8B-B14F-4D97-AF65-F5344CB8AC3E}">
        <p14:creationId xmlns:p14="http://schemas.microsoft.com/office/powerpoint/2010/main" val="33393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Key Challenge Areas Impeding Progress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75634291"/>
              </p:ext>
            </p:extLst>
          </p:nvPr>
        </p:nvGraphicFramePr>
        <p:xfrm>
          <a:off x="725066" y="1769346"/>
          <a:ext cx="10741868" cy="4886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868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541229"/>
              </p:ext>
            </p:extLst>
          </p:nvPr>
        </p:nvGraphicFramePr>
        <p:xfrm>
          <a:off x="-1949824" y="1485900"/>
          <a:ext cx="10685388" cy="5095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Line Callout 1 2"/>
          <p:cNvSpPr/>
          <p:nvPr/>
        </p:nvSpPr>
        <p:spPr>
          <a:xfrm>
            <a:off x="4969564" y="4230212"/>
            <a:ext cx="2915479" cy="357809"/>
          </a:xfrm>
          <a:prstGeom prst="borderCallout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300,000 with 1 year of credit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6724" y="2045409"/>
            <a:ext cx="5145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 comparisons over time: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Portion of population engaged in system.</a:t>
            </a:r>
          </a:p>
          <a:p>
            <a:pPr marL="342900" indent="-342900">
              <a:buAutoNum type="arabicPeriod"/>
            </a:pPr>
            <a:r>
              <a:rPr lang="en-US" dirty="0" smtClean="0"/>
              <a:t>Portion of high school cohort who attended but did not complete within 8 years of graduation.</a:t>
            </a:r>
          </a:p>
          <a:p>
            <a:pPr marL="342900" indent="-342900">
              <a:buAutoNum type="arabicPeriod"/>
            </a:pPr>
            <a:r>
              <a:rPr lang="en-US" dirty="0" smtClean="0"/>
              <a:t>Reengagement of similarly situated populations over time.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55254" y="537488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Trajan Pro" panose="02020502050506020301" pitchFamily="18" charset="0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mbria" panose="02040503050406030204" pitchFamily="18" charset="0"/>
              </a:rPr>
              <a:t>Many Adults Start a Program without Completing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0647" y="6581001"/>
            <a:ext cx="5573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Source: WSAC analysis of American Community Survey, 2009-2013 5-Year Estimates.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15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Adult learners face unique barriers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60" y="3518874"/>
            <a:ext cx="826080" cy="963251"/>
          </a:xfr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57023652"/>
              </p:ext>
            </p:extLst>
          </p:nvPr>
        </p:nvGraphicFramePr>
        <p:xfrm>
          <a:off x="1496153" y="2001897"/>
          <a:ext cx="8812749" cy="4373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23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251"/>
    </mc:Choice>
    <mc:Fallback xmlns="">
      <p:transition advTm="3725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76" y="5665676"/>
            <a:ext cx="1683327" cy="1683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Many Partners are Involved in the Statewide Initiative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" y="1697193"/>
            <a:ext cx="1248295" cy="54092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11" y="5584620"/>
            <a:ext cx="2166976" cy="4564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19084" r="12280" b="10399"/>
          <a:stretch/>
        </p:blipFill>
        <p:spPr>
          <a:xfrm>
            <a:off x="441295" y="2281997"/>
            <a:ext cx="1413165" cy="1028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16304" r="4342" b="16303"/>
          <a:stretch/>
        </p:blipFill>
        <p:spPr>
          <a:xfrm>
            <a:off x="49877" y="3271820"/>
            <a:ext cx="4422370" cy="1320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79" y="1593397"/>
            <a:ext cx="2257166" cy="748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52" y="5504525"/>
            <a:ext cx="1756756" cy="645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6" r="10148"/>
          <a:stretch/>
        </p:blipFill>
        <p:spPr>
          <a:xfrm>
            <a:off x="4417000" y="4056074"/>
            <a:ext cx="1579418" cy="9991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r="18416"/>
          <a:stretch/>
        </p:blipFill>
        <p:spPr>
          <a:xfrm>
            <a:off x="2129349" y="2341917"/>
            <a:ext cx="1800134" cy="9668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73" y="4766860"/>
            <a:ext cx="2100609" cy="6431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04" y="5152489"/>
            <a:ext cx="1145425" cy="1145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0" y="5057158"/>
            <a:ext cx="1217036" cy="12170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41" y="1570294"/>
            <a:ext cx="1959160" cy="7716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16" y="2568426"/>
            <a:ext cx="1979815" cy="9404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97" y="4786567"/>
            <a:ext cx="2115955" cy="5985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02" y="3859180"/>
            <a:ext cx="2362172" cy="5866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8480" r="4785" b="10657"/>
          <a:stretch/>
        </p:blipFill>
        <p:spPr>
          <a:xfrm>
            <a:off x="5167683" y="5209914"/>
            <a:ext cx="1901683" cy="10536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34" y="3061630"/>
            <a:ext cx="2382703" cy="5534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88" y="2259784"/>
            <a:ext cx="3037523" cy="6172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t="15969" r="5802" b="11805"/>
          <a:stretch/>
        </p:blipFill>
        <p:spPr>
          <a:xfrm>
            <a:off x="6157959" y="1577224"/>
            <a:ext cx="2303550" cy="7808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t="5385" r="5230" b="6695"/>
          <a:stretch/>
        </p:blipFill>
        <p:spPr>
          <a:xfrm>
            <a:off x="9799370" y="4437295"/>
            <a:ext cx="2194460" cy="7613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414" y="2556582"/>
            <a:ext cx="1895833" cy="9539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87" y="3509700"/>
            <a:ext cx="2311537" cy="7885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680" y="5671285"/>
            <a:ext cx="2447402" cy="5364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41" y="1611800"/>
            <a:ext cx="1941332" cy="94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ales Direction 16X9">
  <a:themeElements>
    <a:clrScheme name="DBlue White PPT-LBlue H Word">
      <a:dk1>
        <a:srgbClr val="174479"/>
      </a:dk1>
      <a:lt1>
        <a:srgbClr val="FFFFFF"/>
      </a:lt1>
      <a:dk2>
        <a:srgbClr val="174479"/>
      </a:dk2>
      <a:lt2>
        <a:srgbClr val="FFFFFF"/>
      </a:lt2>
      <a:accent1>
        <a:srgbClr val="C6892B"/>
      </a:accent1>
      <a:accent2>
        <a:srgbClr val="60B9CD"/>
      </a:accent2>
      <a:accent3>
        <a:srgbClr val="346625"/>
      </a:accent3>
      <a:accent4>
        <a:srgbClr val="9FCC2F"/>
      </a:accent4>
      <a:accent5>
        <a:srgbClr val="7A1C16"/>
      </a:accent5>
      <a:accent6>
        <a:srgbClr val="7F7F7F"/>
      </a:accent6>
      <a:hlink>
        <a:srgbClr val="000000"/>
      </a:hlink>
      <a:folHlink>
        <a:srgbClr val="9FCC2F"/>
      </a:folHlink>
    </a:clrScheme>
    <a:fontScheme name="Custom 25">
      <a:majorFont>
        <a:latin typeface="Cambria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rowPic" id="{5F620AF5-47AE-4030-901A-2FEFCAE0D34B}" vid="{5D55C25A-8D92-4C31-A686-D77983BD6F54}"/>
    </a:ext>
  </a:extLst>
</a:theme>
</file>

<file path=ppt/theme/theme2.xml><?xml version="1.0" encoding="utf-8"?>
<a:theme xmlns:a="http://schemas.openxmlformats.org/drawingml/2006/main" name="2_Sales Direction 16X9">
  <a:themeElements>
    <a:clrScheme name="DBlue White PPT-LBlue H Word">
      <a:dk1>
        <a:srgbClr val="174479"/>
      </a:dk1>
      <a:lt1>
        <a:srgbClr val="FFFFFF"/>
      </a:lt1>
      <a:dk2>
        <a:srgbClr val="174479"/>
      </a:dk2>
      <a:lt2>
        <a:srgbClr val="FFFFFF"/>
      </a:lt2>
      <a:accent1>
        <a:srgbClr val="C6892B"/>
      </a:accent1>
      <a:accent2>
        <a:srgbClr val="60B9CD"/>
      </a:accent2>
      <a:accent3>
        <a:srgbClr val="346625"/>
      </a:accent3>
      <a:accent4>
        <a:srgbClr val="9FCC2F"/>
      </a:accent4>
      <a:accent5>
        <a:srgbClr val="7A1C16"/>
      </a:accent5>
      <a:accent6>
        <a:srgbClr val="7F7F7F"/>
      </a:accent6>
      <a:hlink>
        <a:srgbClr val="000000"/>
      </a:hlink>
      <a:folHlink>
        <a:srgbClr val="9FCC2F"/>
      </a:folHlink>
    </a:clrScheme>
    <a:fontScheme name="Custom 25">
      <a:majorFont>
        <a:latin typeface="Cambria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rowPic" id="{5F620AF5-47AE-4030-901A-2FEFCAE0D34B}" vid="{5D55C25A-8D92-4C31-A686-D77983BD6F54}"/>
    </a:ext>
  </a:extLst>
</a:theme>
</file>

<file path=ppt/theme/theme3.xml><?xml version="1.0" encoding="utf-8"?>
<a:theme xmlns:a="http://schemas.openxmlformats.org/drawingml/2006/main" name="Health Fitness 16x9">
  <a:themeElements>
    <a:clrScheme name="DBlue White PPT-DGreen H Word">
      <a:dk1>
        <a:srgbClr val="000B14"/>
      </a:dk1>
      <a:lt1>
        <a:srgbClr val="FFFFFF"/>
      </a:lt1>
      <a:dk2>
        <a:srgbClr val="174479"/>
      </a:dk2>
      <a:lt2>
        <a:srgbClr val="FFFFFF"/>
      </a:lt2>
      <a:accent1>
        <a:srgbClr val="174479"/>
      </a:accent1>
      <a:accent2>
        <a:srgbClr val="346625"/>
      </a:accent2>
      <a:accent3>
        <a:srgbClr val="60B9CD"/>
      </a:accent3>
      <a:accent4>
        <a:srgbClr val="9FCC2F"/>
      </a:accent4>
      <a:accent5>
        <a:srgbClr val="7A1C16"/>
      </a:accent5>
      <a:accent6>
        <a:srgbClr val="7F7F7F"/>
      </a:accent6>
      <a:hlink>
        <a:srgbClr val="392D1D"/>
      </a:hlink>
      <a:folHlink>
        <a:srgbClr val="C6892B"/>
      </a:folHlink>
    </a:clrScheme>
    <a:fontScheme name="Custom 11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4.xml><?xml version="1.0" encoding="utf-8"?>
<a:theme xmlns:a="http://schemas.openxmlformats.org/drawingml/2006/main" name="Office Theme">
  <a:themeElements>
    <a:clrScheme name="Council Bran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6892B"/>
      </a:accent1>
      <a:accent2>
        <a:srgbClr val="49147A"/>
      </a:accent2>
      <a:accent3>
        <a:srgbClr val="02447A"/>
      </a:accent3>
      <a:accent4>
        <a:srgbClr val="60B9CD"/>
      </a:accent4>
      <a:accent5>
        <a:srgbClr val="76787B"/>
      </a:accent5>
      <a:accent6>
        <a:srgbClr val="920F5C"/>
      </a:accent6>
      <a:hlink>
        <a:srgbClr val="000000"/>
      </a:hlink>
      <a:folHlink>
        <a:srgbClr val="60B9C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11354</TotalTime>
  <Words>2096</Words>
  <Application>Microsoft Office PowerPoint</Application>
  <PresentationFormat>Widescreen</PresentationFormat>
  <Paragraphs>477</Paragraphs>
  <Slides>41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Calibri</vt:lpstr>
      <vt:lpstr>Calibri Light</vt:lpstr>
      <vt:lpstr>Cambria</vt:lpstr>
      <vt:lpstr>Century Gothic</vt:lpstr>
      <vt:lpstr>Corbel</vt:lpstr>
      <vt:lpstr>Trajan Pro</vt:lpstr>
      <vt:lpstr>Tw Cen MT</vt:lpstr>
      <vt:lpstr>1_Sales Direction 16X9</vt:lpstr>
      <vt:lpstr>2_Sales Direction 16X9</vt:lpstr>
      <vt:lpstr>Health Fitness 16x9</vt:lpstr>
      <vt:lpstr>Office Theme</vt:lpstr>
      <vt:lpstr>Developing an Adult Reengagement Framework in Washington State </vt:lpstr>
      <vt:lpstr>PowerPoint Presentation</vt:lpstr>
      <vt:lpstr>Bold Strategies Needed</vt:lpstr>
      <vt:lpstr>Bold Strategies Needed</vt:lpstr>
      <vt:lpstr>Bold Strategies Needed</vt:lpstr>
      <vt:lpstr>Key Challenge Areas Impeding Progress</vt:lpstr>
      <vt:lpstr>PowerPoint Presentation</vt:lpstr>
      <vt:lpstr>Adult learners face unique barriers</vt:lpstr>
      <vt:lpstr>Many Partners are Involved in the Statewide Initiative</vt:lpstr>
      <vt:lpstr>Adult Reengagement Vision</vt:lpstr>
      <vt:lpstr>Adult Reengagement Goals</vt:lpstr>
      <vt:lpstr>Adult Reengagement Principles</vt:lpstr>
      <vt:lpstr>Key Framework Components</vt:lpstr>
      <vt:lpstr>Communication</vt:lpstr>
      <vt:lpstr>Initial target population</vt:lpstr>
      <vt:lpstr>Interactive Web-Based Tool</vt:lpstr>
      <vt:lpstr>Tool features &amp; functionality</vt:lpstr>
      <vt:lpstr>Message development</vt:lpstr>
      <vt:lpstr>Cost</vt:lpstr>
      <vt:lpstr>Affordability for Returning Adults</vt:lpstr>
      <vt:lpstr>Policy Review – Barriers &amp; Possible Solutions</vt:lpstr>
      <vt:lpstr>Tailoring Relevant Information for Adults</vt:lpstr>
      <vt:lpstr>Microgrant – Small Dollar Pre-Enrollment Barriers</vt:lpstr>
      <vt:lpstr>Affordability Messaging for Returning Adults</vt:lpstr>
      <vt:lpstr>Child Care for Student Parents</vt:lpstr>
      <vt:lpstr>Promising Practices for Benefit Coordination</vt:lpstr>
      <vt:lpstr>Completion</vt:lpstr>
      <vt:lpstr>Completion: Student support</vt:lpstr>
      <vt:lpstr>Support Returning Adult Learners</vt:lpstr>
      <vt:lpstr>Expand Child Care Assistance</vt:lpstr>
      <vt:lpstr>Campus &amp; State Role - DRAFT</vt:lpstr>
      <vt:lpstr>Student Identification – DRAFT Roles</vt:lpstr>
      <vt:lpstr>Outreach &amp; Communication – DRAFT Roles</vt:lpstr>
      <vt:lpstr>Web-based Portal &amp; Data Exchange – DRAFT Roles</vt:lpstr>
      <vt:lpstr>Web-based Portal &amp; Data Exchange – DRAFT Roles</vt:lpstr>
      <vt:lpstr>Student Financial Aid – DRAFT Roles </vt:lpstr>
      <vt:lpstr>Student Financial Aid – DRAFT Roles </vt:lpstr>
      <vt:lpstr>Completion Supports – DRAFT Roles</vt:lpstr>
      <vt:lpstr>Completion Supports – DRAFT Roles</vt:lpstr>
      <vt:lpstr>2018 Milestones</vt:lpstr>
      <vt:lpstr>Adult Reengagement Summit &amp; Pave the Way 2018</vt:lpstr>
    </vt:vector>
  </TitlesOfParts>
  <Company>Washington Student Achievement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Student Achievement Council</dc:title>
  <dc:creator>Ritter, Kristin (WSAC)</dc:creator>
  <cp:lastModifiedBy>Magisos, Ami (WSAC)</cp:lastModifiedBy>
  <cp:revision>280</cp:revision>
  <cp:lastPrinted>2017-10-16T21:38:11Z</cp:lastPrinted>
  <dcterms:created xsi:type="dcterms:W3CDTF">2016-11-15T23:17:30Z</dcterms:created>
  <dcterms:modified xsi:type="dcterms:W3CDTF">2018-10-17T23:25:49Z</dcterms:modified>
</cp:coreProperties>
</file>