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20"/>
  </p:notesMasterIdLst>
  <p:handoutMasterIdLst>
    <p:handoutMasterId r:id="rId21"/>
  </p:handoutMasterIdLst>
  <p:sldIdLst>
    <p:sldId id="259" r:id="rId6"/>
    <p:sldId id="272" r:id="rId7"/>
    <p:sldId id="278" r:id="rId8"/>
    <p:sldId id="280" r:id="rId9"/>
    <p:sldId id="279" r:id="rId10"/>
    <p:sldId id="277" r:id="rId11"/>
    <p:sldId id="283" r:id="rId12"/>
    <p:sldId id="284" r:id="rId13"/>
    <p:sldId id="263" r:id="rId14"/>
    <p:sldId id="285" r:id="rId15"/>
    <p:sldId id="273" r:id="rId16"/>
    <p:sldId id="286" r:id="rId17"/>
    <p:sldId id="287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2448" autoAdjust="0"/>
  </p:normalViewPr>
  <p:slideViewPr>
    <p:cSldViewPr snapToGrid="0">
      <p:cViewPr>
        <p:scale>
          <a:sx n="63" d="100"/>
          <a:sy n="63" d="100"/>
        </p:scale>
        <p:origin x="2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0.png"/><Relationship Id="rId5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EEA96-D60F-4038-A548-782007B6FEC4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FA17CA-BF93-4707-8DC9-F3279B8BAD2C}">
      <dgm:prSet phldrT="[Text]" custT="1"/>
      <dgm:spPr/>
      <dgm:t>
        <a:bodyPr/>
        <a:lstStyle/>
        <a:p>
          <a:r>
            <a:rPr lang="en-US" sz="1600" b="1" i="1" dirty="0" smtClean="0"/>
            <a:t>January - March</a:t>
          </a:r>
          <a:endParaRPr lang="en-US" sz="1600" b="1" i="1" dirty="0"/>
        </a:p>
      </dgm:t>
    </dgm:pt>
    <dgm:pt modelId="{A9BC70D6-0DD4-4E00-A45C-AD74DA4C0317}" type="parTrans" cxnId="{52068DA1-ADCC-4CC2-BBAB-A62D5B618EED}">
      <dgm:prSet/>
      <dgm:spPr/>
      <dgm:t>
        <a:bodyPr/>
        <a:lstStyle/>
        <a:p>
          <a:endParaRPr lang="en-US"/>
        </a:p>
      </dgm:t>
    </dgm:pt>
    <dgm:pt modelId="{8CAA18F1-6620-46EA-A3E4-3BBB81016946}" type="sibTrans" cxnId="{52068DA1-ADCC-4CC2-BBAB-A62D5B618EED}">
      <dgm:prSet/>
      <dgm:spPr/>
      <dgm:t>
        <a:bodyPr/>
        <a:lstStyle/>
        <a:p>
          <a:endParaRPr lang="en-US"/>
        </a:p>
      </dgm:t>
    </dgm:pt>
    <dgm:pt modelId="{BC637289-5AEB-48F1-A559-BB258273A53F}">
      <dgm:prSet phldrT="[Text]" custT="1"/>
      <dgm:spPr/>
      <dgm:t>
        <a:bodyPr/>
        <a:lstStyle/>
        <a:p>
          <a:r>
            <a:rPr lang="en-US" sz="1300" dirty="0" smtClean="0"/>
            <a:t>Technology Tools Event</a:t>
          </a:r>
          <a:endParaRPr lang="en-US" sz="1300" dirty="0"/>
        </a:p>
      </dgm:t>
    </dgm:pt>
    <dgm:pt modelId="{FBAA0801-3860-4F20-8172-C845826C9E80}" type="parTrans" cxnId="{6EB28B6C-7414-461B-9230-B747ED0F3EF0}">
      <dgm:prSet/>
      <dgm:spPr/>
      <dgm:t>
        <a:bodyPr/>
        <a:lstStyle/>
        <a:p>
          <a:endParaRPr lang="en-US"/>
        </a:p>
      </dgm:t>
    </dgm:pt>
    <dgm:pt modelId="{FF316B76-6557-4C86-A89B-D7002EFDD954}" type="sibTrans" cxnId="{6EB28B6C-7414-461B-9230-B747ED0F3EF0}">
      <dgm:prSet/>
      <dgm:spPr/>
      <dgm:t>
        <a:bodyPr/>
        <a:lstStyle/>
        <a:p>
          <a:endParaRPr lang="en-US"/>
        </a:p>
      </dgm:t>
    </dgm:pt>
    <dgm:pt modelId="{E76B7461-BAF1-4F6A-A34D-4CB490197928}">
      <dgm:prSet phldrT="[Text]" custT="1"/>
      <dgm:spPr/>
      <dgm:t>
        <a:bodyPr/>
        <a:lstStyle/>
        <a:p>
          <a:r>
            <a:rPr lang="en-US" sz="1600" b="1" i="1" dirty="0" smtClean="0"/>
            <a:t>April - June</a:t>
          </a:r>
          <a:endParaRPr lang="en-US" sz="1600" b="1" i="1" dirty="0"/>
        </a:p>
      </dgm:t>
    </dgm:pt>
    <dgm:pt modelId="{BF0CE513-49E2-44B2-9AF5-65F5D5DA3700}" type="parTrans" cxnId="{8D483E3F-8C29-4777-A4C0-26004875F3B4}">
      <dgm:prSet/>
      <dgm:spPr/>
      <dgm:t>
        <a:bodyPr/>
        <a:lstStyle/>
        <a:p>
          <a:endParaRPr lang="en-US"/>
        </a:p>
      </dgm:t>
    </dgm:pt>
    <dgm:pt modelId="{6C1C6087-57F6-4573-9EBD-7AC043F1A89B}" type="sibTrans" cxnId="{8D483E3F-8C29-4777-A4C0-26004875F3B4}">
      <dgm:prSet/>
      <dgm:spPr/>
      <dgm:t>
        <a:bodyPr/>
        <a:lstStyle/>
        <a:p>
          <a:endParaRPr lang="en-US"/>
        </a:p>
      </dgm:t>
    </dgm:pt>
    <dgm:pt modelId="{809CB425-5CBB-4F6D-BF1F-5BF989647607}">
      <dgm:prSet phldrT="[Text]"/>
      <dgm:spPr/>
      <dgm:t>
        <a:bodyPr/>
        <a:lstStyle/>
        <a:p>
          <a:r>
            <a:rPr lang="en-US" dirty="0" smtClean="0"/>
            <a:t>Student Success Institutes</a:t>
          </a:r>
          <a:endParaRPr lang="en-US" dirty="0"/>
        </a:p>
      </dgm:t>
    </dgm:pt>
    <dgm:pt modelId="{E994D1EE-E0DD-4564-BF06-BD0931B64D01}" type="parTrans" cxnId="{3538AC65-D503-4934-AACD-C7E548AD64A9}">
      <dgm:prSet/>
      <dgm:spPr/>
      <dgm:t>
        <a:bodyPr/>
        <a:lstStyle/>
        <a:p>
          <a:endParaRPr lang="en-US"/>
        </a:p>
      </dgm:t>
    </dgm:pt>
    <dgm:pt modelId="{A497BAAE-39B0-4273-862A-D597746AB249}" type="sibTrans" cxnId="{3538AC65-D503-4934-AACD-C7E548AD64A9}">
      <dgm:prSet/>
      <dgm:spPr/>
      <dgm:t>
        <a:bodyPr/>
        <a:lstStyle/>
        <a:p>
          <a:endParaRPr lang="en-US"/>
        </a:p>
      </dgm:t>
    </dgm:pt>
    <dgm:pt modelId="{84AE3BA7-B19A-46D3-839D-C207307B815A}">
      <dgm:prSet phldrT="[Text]" custT="1"/>
      <dgm:spPr/>
      <dgm:t>
        <a:bodyPr/>
        <a:lstStyle/>
        <a:p>
          <a:r>
            <a:rPr lang="en-US" sz="1600" b="1" i="1" dirty="0" smtClean="0"/>
            <a:t>July - Sept</a:t>
          </a:r>
          <a:endParaRPr lang="en-US" sz="1600" b="1" i="1" dirty="0"/>
        </a:p>
      </dgm:t>
    </dgm:pt>
    <dgm:pt modelId="{925D1D8D-3AB1-44F0-8446-77EDB698C89D}" type="parTrans" cxnId="{92CC7132-3183-479A-8C9F-51A483D21DBB}">
      <dgm:prSet/>
      <dgm:spPr/>
      <dgm:t>
        <a:bodyPr/>
        <a:lstStyle/>
        <a:p>
          <a:endParaRPr lang="en-US"/>
        </a:p>
      </dgm:t>
    </dgm:pt>
    <dgm:pt modelId="{4120F3D2-C978-4958-907F-064563AF07D2}" type="sibTrans" cxnId="{92CC7132-3183-479A-8C9F-51A483D21DBB}">
      <dgm:prSet/>
      <dgm:spPr/>
      <dgm:t>
        <a:bodyPr/>
        <a:lstStyle/>
        <a:p>
          <a:endParaRPr lang="en-US"/>
        </a:p>
      </dgm:t>
    </dgm:pt>
    <dgm:pt modelId="{13E1C44E-41EA-4D7D-91F8-8E6BA6FD49EC}">
      <dgm:prSet phldrT="[Text]" custT="1"/>
      <dgm:spPr/>
      <dgm:t>
        <a:bodyPr/>
        <a:lstStyle/>
        <a:p>
          <a:endParaRPr lang="en-US" sz="1400" dirty="0"/>
        </a:p>
      </dgm:t>
    </dgm:pt>
    <dgm:pt modelId="{DFF9FD31-4A89-42D3-BF3C-4C70380871CB}" type="parTrans" cxnId="{FF93C687-9C67-4A60-83FD-3C97C936450F}">
      <dgm:prSet/>
      <dgm:spPr/>
      <dgm:t>
        <a:bodyPr/>
        <a:lstStyle/>
        <a:p>
          <a:endParaRPr lang="en-US"/>
        </a:p>
      </dgm:t>
    </dgm:pt>
    <dgm:pt modelId="{107DEB16-C5E4-44A7-A57F-B5E3D39ED654}" type="sibTrans" cxnId="{FF93C687-9C67-4A60-83FD-3C97C936450F}">
      <dgm:prSet/>
      <dgm:spPr/>
      <dgm:t>
        <a:bodyPr/>
        <a:lstStyle/>
        <a:p>
          <a:endParaRPr lang="en-US"/>
        </a:p>
      </dgm:t>
    </dgm:pt>
    <dgm:pt modelId="{659CA70A-E8A3-4316-93C9-1B3799811273}">
      <dgm:prSet phldrT="[Text]"/>
      <dgm:spPr/>
      <dgm:t>
        <a:bodyPr/>
        <a:lstStyle/>
        <a:p>
          <a:endParaRPr lang="en-US" sz="900" dirty="0"/>
        </a:p>
      </dgm:t>
    </dgm:pt>
    <dgm:pt modelId="{7F2BF7AF-7774-497E-BDE8-2731ACD6C164}" type="parTrans" cxnId="{95EDAE1E-92BB-483D-B075-E0FB155CAB71}">
      <dgm:prSet/>
      <dgm:spPr/>
      <dgm:t>
        <a:bodyPr/>
        <a:lstStyle/>
        <a:p>
          <a:endParaRPr lang="en-US"/>
        </a:p>
      </dgm:t>
    </dgm:pt>
    <dgm:pt modelId="{ED3AB97A-F0AB-4CF7-8D05-0A196BA21808}" type="sibTrans" cxnId="{95EDAE1E-92BB-483D-B075-E0FB155CAB71}">
      <dgm:prSet/>
      <dgm:spPr/>
      <dgm:t>
        <a:bodyPr/>
        <a:lstStyle/>
        <a:p>
          <a:endParaRPr lang="en-US"/>
        </a:p>
      </dgm:t>
    </dgm:pt>
    <dgm:pt modelId="{157D3F85-F938-430D-BE62-DF923A57F722}">
      <dgm:prSet phldrT="[Text]" custT="1"/>
      <dgm:spPr/>
      <dgm:t>
        <a:bodyPr/>
        <a:lstStyle/>
        <a:p>
          <a:endParaRPr lang="en-US" sz="1200" dirty="0"/>
        </a:p>
      </dgm:t>
    </dgm:pt>
    <dgm:pt modelId="{DD138574-6C95-4A8C-B937-84CE698FF594}" type="parTrans" cxnId="{6326EEF7-9357-43D8-A7A7-74B47AC25A28}">
      <dgm:prSet/>
      <dgm:spPr/>
      <dgm:t>
        <a:bodyPr/>
        <a:lstStyle/>
        <a:p>
          <a:endParaRPr lang="en-US"/>
        </a:p>
      </dgm:t>
    </dgm:pt>
    <dgm:pt modelId="{B6E2A7F0-EAE4-48F8-AA2E-25D78108F078}" type="sibTrans" cxnId="{6326EEF7-9357-43D8-A7A7-74B47AC25A28}">
      <dgm:prSet/>
      <dgm:spPr/>
      <dgm:t>
        <a:bodyPr/>
        <a:lstStyle/>
        <a:p>
          <a:endParaRPr lang="en-US"/>
        </a:p>
      </dgm:t>
    </dgm:pt>
    <dgm:pt modelId="{779C91D1-4BB5-4EE7-A7B3-F141A3DCB4F2}">
      <dgm:prSet phldrT="[Text]" custT="1"/>
      <dgm:spPr/>
      <dgm:t>
        <a:bodyPr/>
        <a:lstStyle/>
        <a:p>
          <a:r>
            <a:rPr lang="en-US" sz="1300" dirty="0" smtClean="0"/>
            <a:t>Scale of Adoption Assessment</a:t>
          </a:r>
          <a:endParaRPr lang="en-US" sz="1300" dirty="0"/>
        </a:p>
      </dgm:t>
    </dgm:pt>
    <dgm:pt modelId="{57BC9B47-A8C3-45A2-945E-8C528E9D5E77}" type="parTrans" cxnId="{08625251-1A79-40E5-A41F-9949030F5A4E}">
      <dgm:prSet/>
      <dgm:spPr/>
      <dgm:t>
        <a:bodyPr/>
        <a:lstStyle/>
        <a:p>
          <a:endParaRPr lang="en-US"/>
        </a:p>
      </dgm:t>
    </dgm:pt>
    <dgm:pt modelId="{5DF0A038-ACD1-459E-9705-96792B16E399}" type="sibTrans" cxnId="{08625251-1A79-40E5-A41F-9949030F5A4E}">
      <dgm:prSet/>
      <dgm:spPr/>
      <dgm:t>
        <a:bodyPr/>
        <a:lstStyle/>
        <a:p>
          <a:endParaRPr lang="en-US"/>
        </a:p>
      </dgm:t>
    </dgm:pt>
    <dgm:pt modelId="{61D635F3-EB21-4863-B915-5E48C33C678E}">
      <dgm:prSet phldrT="[Text]" custT="1"/>
      <dgm:spPr/>
      <dgm:t>
        <a:bodyPr/>
        <a:lstStyle/>
        <a:p>
          <a:endParaRPr lang="en-US" sz="1300" dirty="0"/>
        </a:p>
      </dgm:t>
    </dgm:pt>
    <dgm:pt modelId="{95874CC9-D064-4CEE-AB31-45A61FE1F2B4}" type="parTrans" cxnId="{B7208871-DCCF-4CAB-8490-BA7BEAF6C184}">
      <dgm:prSet/>
      <dgm:spPr/>
      <dgm:t>
        <a:bodyPr/>
        <a:lstStyle/>
        <a:p>
          <a:endParaRPr lang="en-US"/>
        </a:p>
      </dgm:t>
    </dgm:pt>
    <dgm:pt modelId="{6A0BF469-EC0F-4AD0-A951-711AC6182A27}" type="sibTrans" cxnId="{B7208871-DCCF-4CAB-8490-BA7BEAF6C184}">
      <dgm:prSet/>
      <dgm:spPr/>
      <dgm:t>
        <a:bodyPr/>
        <a:lstStyle/>
        <a:p>
          <a:endParaRPr lang="en-US"/>
        </a:p>
      </dgm:t>
    </dgm:pt>
    <dgm:pt modelId="{699E41AF-8028-4EF9-BB2E-303B1AB5C473}">
      <dgm:prSet phldrT="[Text]"/>
      <dgm:spPr/>
      <dgm:t>
        <a:bodyPr/>
        <a:lstStyle/>
        <a:p>
          <a:endParaRPr lang="en-US" sz="900" dirty="0"/>
        </a:p>
      </dgm:t>
    </dgm:pt>
    <dgm:pt modelId="{2126FBE1-7B8B-4279-A4F0-7AA24942D40A}" type="parTrans" cxnId="{9D54F2DD-A7F6-4D86-8D8B-157D0796D6E9}">
      <dgm:prSet/>
      <dgm:spPr/>
      <dgm:t>
        <a:bodyPr/>
        <a:lstStyle/>
        <a:p>
          <a:endParaRPr lang="en-US"/>
        </a:p>
      </dgm:t>
    </dgm:pt>
    <dgm:pt modelId="{AA9142A4-1195-4CCC-918D-237676615558}" type="sibTrans" cxnId="{9D54F2DD-A7F6-4D86-8D8B-157D0796D6E9}">
      <dgm:prSet/>
      <dgm:spPr/>
      <dgm:t>
        <a:bodyPr/>
        <a:lstStyle/>
        <a:p>
          <a:endParaRPr lang="en-US"/>
        </a:p>
      </dgm:t>
    </dgm:pt>
    <dgm:pt modelId="{C3D95E13-674C-4160-875F-36B5CA860EAC}">
      <dgm:prSet phldrT="[Text]"/>
      <dgm:spPr/>
      <dgm:t>
        <a:bodyPr/>
        <a:lstStyle/>
        <a:p>
          <a:endParaRPr lang="en-US" sz="900" dirty="0"/>
        </a:p>
      </dgm:t>
    </dgm:pt>
    <dgm:pt modelId="{6825D149-4DA2-4D79-8BFD-4C5A0CB629D2}" type="parTrans" cxnId="{B9DF0772-5B2F-4902-844E-577DA77BE888}">
      <dgm:prSet/>
      <dgm:spPr/>
      <dgm:t>
        <a:bodyPr/>
        <a:lstStyle/>
        <a:p>
          <a:endParaRPr lang="en-US"/>
        </a:p>
      </dgm:t>
    </dgm:pt>
    <dgm:pt modelId="{BDB55F5E-E442-4730-B422-C12FD386920B}" type="sibTrans" cxnId="{B9DF0772-5B2F-4902-844E-577DA77BE888}">
      <dgm:prSet/>
      <dgm:spPr/>
      <dgm:t>
        <a:bodyPr/>
        <a:lstStyle/>
        <a:p>
          <a:endParaRPr lang="en-US"/>
        </a:p>
      </dgm:t>
    </dgm:pt>
    <dgm:pt modelId="{544A3DF9-B780-40D7-A204-ED581DA05D6A}">
      <dgm:prSet phldrT="[Text]" custT="1"/>
      <dgm:spPr/>
      <dgm:t>
        <a:bodyPr/>
        <a:lstStyle/>
        <a:p>
          <a:r>
            <a:rPr lang="en-US" sz="1300" dirty="0" err="1" smtClean="0"/>
            <a:t>BEdA</a:t>
          </a:r>
          <a:r>
            <a:rPr lang="en-US" sz="1300" dirty="0" smtClean="0"/>
            <a:t> Transitions Event</a:t>
          </a:r>
          <a:endParaRPr lang="en-US" sz="1300" dirty="0"/>
        </a:p>
      </dgm:t>
    </dgm:pt>
    <dgm:pt modelId="{9D572110-B946-43E1-B4EA-E4C65FBC76F5}" type="parTrans" cxnId="{281A830C-CCCA-45F4-B9F8-D18082DCA8BF}">
      <dgm:prSet/>
      <dgm:spPr/>
      <dgm:t>
        <a:bodyPr/>
        <a:lstStyle/>
        <a:p>
          <a:endParaRPr lang="en-US"/>
        </a:p>
      </dgm:t>
    </dgm:pt>
    <dgm:pt modelId="{624BCDBD-1ED6-4DCD-A5EB-62FE03E93931}" type="sibTrans" cxnId="{281A830C-CCCA-45F4-B9F8-D18082DCA8BF}">
      <dgm:prSet/>
      <dgm:spPr/>
      <dgm:t>
        <a:bodyPr/>
        <a:lstStyle/>
        <a:p>
          <a:endParaRPr lang="en-US"/>
        </a:p>
      </dgm:t>
    </dgm:pt>
    <dgm:pt modelId="{8FE3A51C-F34D-493D-A67C-E0D821A0161A}">
      <dgm:prSet phldrT="[Text]" custT="1"/>
      <dgm:spPr/>
      <dgm:t>
        <a:bodyPr/>
        <a:lstStyle/>
        <a:p>
          <a:endParaRPr lang="en-US" sz="1300" dirty="0"/>
        </a:p>
      </dgm:t>
    </dgm:pt>
    <dgm:pt modelId="{6802AC9F-3273-4C9F-85B8-7E81E79DA4A8}" type="parTrans" cxnId="{F9F99AB3-42A5-4AAE-A302-81B147390165}">
      <dgm:prSet/>
      <dgm:spPr/>
      <dgm:t>
        <a:bodyPr/>
        <a:lstStyle/>
        <a:p>
          <a:endParaRPr lang="en-US"/>
        </a:p>
      </dgm:t>
    </dgm:pt>
    <dgm:pt modelId="{A811390B-038E-451E-8675-4FE0C333AB83}" type="sibTrans" cxnId="{F9F99AB3-42A5-4AAE-A302-81B147390165}">
      <dgm:prSet/>
      <dgm:spPr/>
      <dgm:t>
        <a:bodyPr/>
        <a:lstStyle/>
        <a:p>
          <a:endParaRPr lang="en-US"/>
        </a:p>
      </dgm:t>
    </dgm:pt>
    <dgm:pt modelId="{2071464B-E00A-4771-BDB9-1FF6ED9FD2BE}">
      <dgm:prSet phldrT="[Text]"/>
      <dgm:spPr/>
      <dgm:t>
        <a:bodyPr/>
        <a:lstStyle/>
        <a:p>
          <a:r>
            <a:rPr lang="en-US" dirty="0" smtClean="0"/>
            <a:t>Coaching for Equity capacity building</a:t>
          </a:r>
          <a:endParaRPr lang="en-US" dirty="0"/>
        </a:p>
      </dgm:t>
    </dgm:pt>
    <dgm:pt modelId="{DFFA8B1B-3938-4875-8969-B1BB60641086}" type="parTrans" cxnId="{14A29606-84E4-49B3-B52D-5B2986F38EE1}">
      <dgm:prSet/>
      <dgm:spPr/>
      <dgm:t>
        <a:bodyPr/>
        <a:lstStyle/>
        <a:p>
          <a:endParaRPr lang="en-US"/>
        </a:p>
      </dgm:t>
    </dgm:pt>
    <dgm:pt modelId="{A6CE4CF3-E007-4EFE-90F0-961835DEDB62}" type="sibTrans" cxnId="{14A29606-84E4-49B3-B52D-5B2986F38EE1}">
      <dgm:prSet/>
      <dgm:spPr/>
      <dgm:t>
        <a:bodyPr/>
        <a:lstStyle/>
        <a:p>
          <a:endParaRPr lang="en-US"/>
        </a:p>
      </dgm:t>
    </dgm:pt>
    <dgm:pt modelId="{4F08CAEC-986C-4EA4-A938-9F971EE8CD4E}">
      <dgm:prSet phldrT="[Text]"/>
      <dgm:spPr/>
      <dgm:t>
        <a:bodyPr/>
        <a:lstStyle/>
        <a:p>
          <a:endParaRPr lang="en-US" dirty="0"/>
        </a:p>
      </dgm:t>
    </dgm:pt>
    <dgm:pt modelId="{F836AAA0-71A4-42EE-BEF9-A4AAF7B49CD8}" type="parTrans" cxnId="{2A4205BB-9A72-4781-BB38-EBEBB5FC65B9}">
      <dgm:prSet/>
      <dgm:spPr/>
      <dgm:t>
        <a:bodyPr/>
        <a:lstStyle/>
        <a:p>
          <a:endParaRPr lang="en-US"/>
        </a:p>
      </dgm:t>
    </dgm:pt>
    <dgm:pt modelId="{E23A30C3-EFE6-4EFC-BC33-2381AEC11CCC}" type="sibTrans" cxnId="{2A4205BB-9A72-4781-BB38-EBEBB5FC65B9}">
      <dgm:prSet/>
      <dgm:spPr/>
      <dgm:t>
        <a:bodyPr/>
        <a:lstStyle/>
        <a:p>
          <a:endParaRPr lang="en-US"/>
        </a:p>
      </dgm:t>
    </dgm:pt>
    <dgm:pt modelId="{80C4BF38-D942-4B92-ABD3-3F26F7FBD1C1}">
      <dgm:prSet phldrT="[Text]"/>
      <dgm:spPr/>
      <dgm:t>
        <a:bodyPr/>
        <a:lstStyle/>
        <a:p>
          <a:r>
            <a:rPr lang="en-US" dirty="0" smtClean="0"/>
            <a:t>College site visits- Coaches, CCRI, David Prince, Tom, KWB</a:t>
          </a:r>
          <a:endParaRPr lang="en-US" dirty="0"/>
        </a:p>
      </dgm:t>
    </dgm:pt>
    <dgm:pt modelId="{404B3CD4-4AB3-4201-9BBE-79E2E7EBC7AE}" type="parTrans" cxnId="{29A81F41-4FD7-49DD-9513-76EB37E0BB2C}">
      <dgm:prSet/>
      <dgm:spPr/>
      <dgm:t>
        <a:bodyPr/>
        <a:lstStyle/>
        <a:p>
          <a:endParaRPr lang="en-US"/>
        </a:p>
      </dgm:t>
    </dgm:pt>
    <dgm:pt modelId="{A0A6B92C-BE9A-4CE0-9823-A0D3546E6C2F}" type="sibTrans" cxnId="{29A81F41-4FD7-49DD-9513-76EB37E0BB2C}">
      <dgm:prSet/>
      <dgm:spPr/>
      <dgm:t>
        <a:bodyPr/>
        <a:lstStyle/>
        <a:p>
          <a:endParaRPr lang="en-US"/>
        </a:p>
      </dgm:t>
    </dgm:pt>
    <dgm:pt modelId="{43B92E59-26E7-43DE-8C1A-3ECAA471F206}">
      <dgm:prSet phldrT="[Text]"/>
      <dgm:spPr/>
      <dgm:t>
        <a:bodyPr/>
        <a:lstStyle/>
        <a:p>
          <a:endParaRPr lang="en-US" dirty="0"/>
        </a:p>
      </dgm:t>
    </dgm:pt>
    <dgm:pt modelId="{BDB236CC-C613-448C-B6BF-2C4E388C2563}" type="parTrans" cxnId="{B4A939C1-88DC-49D8-AC23-4FC798E2F931}">
      <dgm:prSet/>
      <dgm:spPr/>
      <dgm:t>
        <a:bodyPr/>
        <a:lstStyle/>
        <a:p>
          <a:endParaRPr lang="en-US"/>
        </a:p>
      </dgm:t>
    </dgm:pt>
    <dgm:pt modelId="{D2C689E5-7D24-4A7A-9DF3-E8398A52508B}" type="sibTrans" cxnId="{B4A939C1-88DC-49D8-AC23-4FC798E2F931}">
      <dgm:prSet/>
      <dgm:spPr/>
      <dgm:t>
        <a:bodyPr/>
        <a:lstStyle/>
        <a:p>
          <a:endParaRPr lang="en-US"/>
        </a:p>
      </dgm:t>
    </dgm:pt>
    <dgm:pt modelId="{ED4F9EDF-FC88-4FB4-834D-1D3FDC2913BD}">
      <dgm:prSet phldrT="[Text]" custT="1"/>
      <dgm:spPr/>
      <dgm:t>
        <a:bodyPr/>
        <a:lstStyle/>
        <a:p>
          <a:r>
            <a:rPr lang="en-US" sz="1300" dirty="0" smtClean="0"/>
            <a:t>Reflection Experience Event @ Everett</a:t>
          </a:r>
          <a:endParaRPr lang="en-US" sz="1300" dirty="0"/>
        </a:p>
      </dgm:t>
    </dgm:pt>
    <dgm:pt modelId="{2CC0B464-3F18-498C-A759-440B8191DB77}" type="parTrans" cxnId="{0A240B21-BC91-4D9F-9C63-35BE2E12CCAD}">
      <dgm:prSet/>
      <dgm:spPr/>
      <dgm:t>
        <a:bodyPr/>
        <a:lstStyle/>
        <a:p>
          <a:endParaRPr lang="en-US"/>
        </a:p>
      </dgm:t>
    </dgm:pt>
    <dgm:pt modelId="{5B0B035F-F823-4D94-955E-5806E69994B2}" type="sibTrans" cxnId="{0A240B21-BC91-4D9F-9C63-35BE2E12CCAD}">
      <dgm:prSet/>
      <dgm:spPr/>
      <dgm:t>
        <a:bodyPr/>
        <a:lstStyle/>
        <a:p>
          <a:endParaRPr lang="en-US"/>
        </a:p>
      </dgm:t>
    </dgm:pt>
    <dgm:pt modelId="{638EA349-2D8F-4099-ACB0-A478E2E8896C}">
      <dgm:prSet phldrT="[Text]" custT="1"/>
      <dgm:spPr/>
      <dgm:t>
        <a:bodyPr/>
        <a:lstStyle/>
        <a:p>
          <a:endParaRPr lang="en-US" sz="1300" dirty="0"/>
        </a:p>
      </dgm:t>
    </dgm:pt>
    <dgm:pt modelId="{B00432D8-5B28-45FE-9DD3-4E892C768DE2}" type="parTrans" cxnId="{3587E756-7791-49D2-8A68-D8A5FCBE1BCD}">
      <dgm:prSet/>
      <dgm:spPr/>
      <dgm:t>
        <a:bodyPr/>
        <a:lstStyle/>
        <a:p>
          <a:endParaRPr lang="en-US"/>
        </a:p>
      </dgm:t>
    </dgm:pt>
    <dgm:pt modelId="{6CB1F01B-3582-4F06-A170-9B607F1B2C2A}" type="sibTrans" cxnId="{3587E756-7791-49D2-8A68-D8A5FCBE1BCD}">
      <dgm:prSet/>
      <dgm:spPr/>
      <dgm:t>
        <a:bodyPr/>
        <a:lstStyle/>
        <a:p>
          <a:endParaRPr lang="en-US"/>
        </a:p>
      </dgm:t>
    </dgm:pt>
    <dgm:pt modelId="{F7902DAA-8E38-4C4F-925A-C648A1901242}">
      <dgm:prSet phldrT="[Text]" custT="1"/>
      <dgm:spPr/>
      <dgm:t>
        <a:bodyPr/>
        <a:lstStyle/>
        <a:p>
          <a:endParaRPr lang="en-US" sz="1200" dirty="0"/>
        </a:p>
      </dgm:t>
    </dgm:pt>
    <dgm:pt modelId="{3AFC0325-468D-4472-979A-A9B66B8822CD}" type="parTrans" cxnId="{E3B861E5-6FF2-44AF-B639-8A53BC7E23C0}">
      <dgm:prSet/>
      <dgm:spPr/>
      <dgm:t>
        <a:bodyPr/>
        <a:lstStyle/>
        <a:p>
          <a:endParaRPr lang="en-US"/>
        </a:p>
      </dgm:t>
    </dgm:pt>
    <dgm:pt modelId="{4A739EC9-D3EB-43A8-818D-8AB31A7742FF}" type="sibTrans" cxnId="{E3B861E5-6FF2-44AF-B639-8A53BC7E23C0}">
      <dgm:prSet/>
      <dgm:spPr/>
      <dgm:t>
        <a:bodyPr/>
        <a:lstStyle/>
        <a:p>
          <a:endParaRPr lang="en-US"/>
        </a:p>
      </dgm:t>
    </dgm:pt>
    <dgm:pt modelId="{F4BD3BF9-C2C7-46DD-9BDF-B46952E08D0C}">
      <dgm:prSet phldrT="[Text]"/>
      <dgm:spPr/>
      <dgm:t>
        <a:bodyPr/>
        <a:lstStyle/>
        <a:p>
          <a:r>
            <a:rPr lang="en-US" dirty="0" smtClean="0"/>
            <a:t>Learning Agenda Dev</a:t>
          </a:r>
          <a:endParaRPr lang="en-US" dirty="0"/>
        </a:p>
      </dgm:t>
    </dgm:pt>
    <dgm:pt modelId="{9A729996-D321-47C9-ADC4-3C23C1A48C0B}" type="parTrans" cxnId="{7E69C4C7-E926-4F30-A348-3437FFE1B4F4}">
      <dgm:prSet/>
      <dgm:spPr/>
      <dgm:t>
        <a:bodyPr/>
        <a:lstStyle/>
        <a:p>
          <a:endParaRPr lang="en-US"/>
        </a:p>
      </dgm:t>
    </dgm:pt>
    <dgm:pt modelId="{0100B59C-32FD-4282-BA64-A791D1A15BC2}" type="sibTrans" cxnId="{7E69C4C7-E926-4F30-A348-3437FFE1B4F4}">
      <dgm:prSet/>
      <dgm:spPr/>
      <dgm:t>
        <a:bodyPr/>
        <a:lstStyle/>
        <a:p>
          <a:endParaRPr lang="en-US"/>
        </a:p>
      </dgm:t>
    </dgm:pt>
    <dgm:pt modelId="{9BF56AC2-A39A-44C5-9AE6-3F793A68C23A}">
      <dgm:prSet phldrT="[Text]" custT="1"/>
      <dgm:spPr/>
      <dgm:t>
        <a:bodyPr/>
        <a:lstStyle/>
        <a:p>
          <a:r>
            <a:rPr lang="en-US" sz="1400" dirty="0" smtClean="0"/>
            <a:t>CCRC Final report release</a:t>
          </a:r>
          <a:endParaRPr lang="en-US" sz="1400" dirty="0"/>
        </a:p>
      </dgm:t>
    </dgm:pt>
    <dgm:pt modelId="{1F5C574F-CDC7-4846-BF29-64DF82A46C1D}" type="parTrans" cxnId="{8838BB97-6FD2-4F32-9A4A-C6F62AB2ACB8}">
      <dgm:prSet/>
      <dgm:spPr/>
      <dgm:t>
        <a:bodyPr/>
        <a:lstStyle/>
        <a:p>
          <a:endParaRPr lang="en-US"/>
        </a:p>
      </dgm:t>
    </dgm:pt>
    <dgm:pt modelId="{77F1182B-C69C-46BB-9769-5412912DD556}" type="sibTrans" cxnId="{8838BB97-6FD2-4F32-9A4A-C6F62AB2ACB8}">
      <dgm:prSet/>
      <dgm:spPr/>
      <dgm:t>
        <a:bodyPr/>
        <a:lstStyle/>
        <a:p>
          <a:endParaRPr lang="en-US"/>
        </a:p>
      </dgm:t>
    </dgm:pt>
    <dgm:pt modelId="{DCF495BC-9F24-4143-869D-E7BB6E88E391}">
      <dgm:prSet phldrT="[Text]" custT="1"/>
      <dgm:spPr/>
      <dgm:t>
        <a:bodyPr/>
        <a:lstStyle/>
        <a:p>
          <a:endParaRPr lang="en-US" sz="1400" dirty="0"/>
        </a:p>
      </dgm:t>
    </dgm:pt>
    <dgm:pt modelId="{E3827C20-FCD2-447A-894E-9A091C1F5540}" type="parTrans" cxnId="{1DAF3931-AC63-40DC-BDD2-8F9421D11EA1}">
      <dgm:prSet/>
      <dgm:spPr/>
      <dgm:t>
        <a:bodyPr/>
        <a:lstStyle/>
        <a:p>
          <a:endParaRPr lang="en-US"/>
        </a:p>
      </dgm:t>
    </dgm:pt>
    <dgm:pt modelId="{761DB034-DDBB-48AE-B07A-DC1270E29D2C}" type="sibTrans" cxnId="{1DAF3931-AC63-40DC-BDD2-8F9421D11EA1}">
      <dgm:prSet/>
      <dgm:spPr/>
      <dgm:t>
        <a:bodyPr/>
        <a:lstStyle/>
        <a:p>
          <a:endParaRPr lang="en-US"/>
        </a:p>
      </dgm:t>
    </dgm:pt>
    <dgm:pt modelId="{C626E844-3F28-477C-8A5E-A48C37C9133E}">
      <dgm:prSet phldrT="[Text]" custT="1"/>
      <dgm:spPr/>
      <dgm:t>
        <a:bodyPr/>
        <a:lstStyle/>
        <a:p>
          <a:r>
            <a:rPr lang="en-US" sz="1400" dirty="0" smtClean="0"/>
            <a:t>College site visits- Coaches, CCRI, David Prince, Tom, KWB</a:t>
          </a:r>
          <a:endParaRPr lang="en-US" sz="1400" dirty="0"/>
        </a:p>
      </dgm:t>
    </dgm:pt>
    <dgm:pt modelId="{77EC2EF6-52D1-4EE8-BFF5-3A89EF1BE46B}" type="parTrans" cxnId="{F91BCC6F-B601-4A93-A850-B3E79DC7D945}">
      <dgm:prSet/>
      <dgm:spPr/>
      <dgm:t>
        <a:bodyPr/>
        <a:lstStyle/>
        <a:p>
          <a:endParaRPr lang="en-US"/>
        </a:p>
      </dgm:t>
    </dgm:pt>
    <dgm:pt modelId="{94BDDCEF-27E6-4791-AC39-98DB75A9B76D}" type="sibTrans" cxnId="{F91BCC6F-B601-4A93-A850-B3E79DC7D945}">
      <dgm:prSet/>
      <dgm:spPr/>
      <dgm:t>
        <a:bodyPr/>
        <a:lstStyle/>
        <a:p>
          <a:endParaRPr lang="en-US"/>
        </a:p>
      </dgm:t>
    </dgm:pt>
    <dgm:pt modelId="{85438BCF-8EC0-4014-B177-66F8CD8BB285}">
      <dgm:prSet phldrT="[Text]" custT="1"/>
      <dgm:spPr/>
      <dgm:t>
        <a:bodyPr/>
        <a:lstStyle/>
        <a:p>
          <a:endParaRPr lang="en-US" sz="1400" dirty="0"/>
        </a:p>
      </dgm:t>
    </dgm:pt>
    <dgm:pt modelId="{952CF39F-09E2-47E6-A25C-A49C7967623A}" type="parTrans" cxnId="{75C0D28B-6D13-4D61-B8A1-04B4D9ABFA1E}">
      <dgm:prSet/>
      <dgm:spPr/>
      <dgm:t>
        <a:bodyPr/>
        <a:lstStyle/>
        <a:p>
          <a:endParaRPr lang="en-US"/>
        </a:p>
      </dgm:t>
    </dgm:pt>
    <dgm:pt modelId="{B8D1FFBC-4E76-4695-AD3A-0B10520686B9}" type="sibTrans" cxnId="{75C0D28B-6D13-4D61-B8A1-04B4D9ABFA1E}">
      <dgm:prSet/>
      <dgm:spPr/>
      <dgm:t>
        <a:bodyPr/>
        <a:lstStyle/>
        <a:p>
          <a:endParaRPr lang="en-US"/>
        </a:p>
      </dgm:t>
    </dgm:pt>
    <dgm:pt modelId="{A68E6B0C-23C1-4A37-B216-2E754835EEF7}">
      <dgm:prSet phldrT="[Text]"/>
      <dgm:spPr/>
      <dgm:t>
        <a:bodyPr/>
        <a:lstStyle/>
        <a:p>
          <a:endParaRPr lang="en-US" dirty="0"/>
        </a:p>
      </dgm:t>
    </dgm:pt>
    <dgm:pt modelId="{297F2377-613A-4C42-A219-5EDCFB138F19}" type="parTrans" cxnId="{CF10DFAC-255A-42F9-8ECF-686B35B8FB0D}">
      <dgm:prSet/>
      <dgm:spPr/>
      <dgm:t>
        <a:bodyPr/>
        <a:lstStyle/>
        <a:p>
          <a:endParaRPr lang="en-US"/>
        </a:p>
      </dgm:t>
    </dgm:pt>
    <dgm:pt modelId="{725060CA-A8C4-4E27-AA50-E77C788A49F9}" type="sibTrans" cxnId="{CF10DFAC-255A-42F9-8ECF-686B35B8FB0D}">
      <dgm:prSet/>
      <dgm:spPr/>
      <dgm:t>
        <a:bodyPr/>
        <a:lstStyle/>
        <a:p>
          <a:endParaRPr lang="en-US"/>
        </a:p>
      </dgm:t>
    </dgm:pt>
    <dgm:pt modelId="{05C11B69-A893-4BD7-811F-94FE86AF45A0}">
      <dgm:prSet phldrT="[Text]" custT="1"/>
      <dgm:spPr/>
      <dgm:t>
        <a:bodyPr/>
        <a:lstStyle/>
        <a:p>
          <a:r>
            <a:rPr lang="en-US" sz="1400" dirty="0" smtClean="0"/>
            <a:t>Learning Agenda published</a:t>
          </a:r>
          <a:endParaRPr lang="en-US" sz="1400" dirty="0"/>
        </a:p>
      </dgm:t>
    </dgm:pt>
    <dgm:pt modelId="{164C72D8-5ABD-46E3-9374-BB4D5EBEF3F4}" type="parTrans" cxnId="{3EEEC09D-134F-4338-8D81-BD3FE6A9195B}">
      <dgm:prSet/>
      <dgm:spPr/>
      <dgm:t>
        <a:bodyPr/>
        <a:lstStyle/>
        <a:p>
          <a:endParaRPr lang="en-US"/>
        </a:p>
      </dgm:t>
    </dgm:pt>
    <dgm:pt modelId="{7878FE49-B6FC-43B7-BA86-12FE451A091C}" type="sibTrans" cxnId="{3EEEC09D-134F-4338-8D81-BD3FE6A9195B}">
      <dgm:prSet/>
      <dgm:spPr/>
      <dgm:t>
        <a:bodyPr/>
        <a:lstStyle/>
        <a:p>
          <a:endParaRPr lang="en-US"/>
        </a:p>
      </dgm:t>
    </dgm:pt>
    <dgm:pt modelId="{0DD08E09-50D9-44CF-ACD1-42C6A073716F}">
      <dgm:prSet phldrT="[Text]" custT="1"/>
      <dgm:spPr/>
      <dgm:t>
        <a:bodyPr/>
        <a:lstStyle/>
        <a:p>
          <a:endParaRPr lang="en-US" sz="1400" dirty="0"/>
        </a:p>
      </dgm:t>
    </dgm:pt>
    <dgm:pt modelId="{EBB1DB46-50F5-4888-A803-F3C655479296}" type="parTrans" cxnId="{03154DFF-6D2A-4315-8236-9A6295DE20FE}">
      <dgm:prSet/>
      <dgm:spPr/>
      <dgm:t>
        <a:bodyPr/>
        <a:lstStyle/>
        <a:p>
          <a:endParaRPr lang="en-US"/>
        </a:p>
      </dgm:t>
    </dgm:pt>
    <dgm:pt modelId="{6A4F879E-3E15-4EA7-8A61-7B8CC13C65EF}" type="sibTrans" cxnId="{03154DFF-6D2A-4315-8236-9A6295DE20FE}">
      <dgm:prSet/>
      <dgm:spPr/>
      <dgm:t>
        <a:bodyPr/>
        <a:lstStyle/>
        <a:p>
          <a:endParaRPr lang="en-US"/>
        </a:p>
      </dgm:t>
    </dgm:pt>
    <dgm:pt modelId="{84E0FC3D-EC2F-4D65-96AD-FF88312F6D81}" type="pres">
      <dgm:prSet presAssocID="{B47EEA96-D60F-4038-A548-782007B6FEC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AF8E34-0FD0-4785-9593-FB26E13D5EEB}" type="pres">
      <dgm:prSet presAssocID="{7EFA17CA-BF93-4707-8DC9-F3279B8BAD2C}" presName="compNode" presStyleCnt="0"/>
      <dgm:spPr/>
    </dgm:pt>
    <dgm:pt modelId="{0E4383AB-D894-48D9-BB1D-A8D1F6DEC782}" type="pres">
      <dgm:prSet presAssocID="{7EFA17CA-BF93-4707-8DC9-F3279B8BAD2C}" presName="noGeometry" presStyleCnt="0"/>
      <dgm:spPr/>
    </dgm:pt>
    <dgm:pt modelId="{8190B0CF-FD0F-4A5D-B3CA-B4142E5E91DE}" type="pres">
      <dgm:prSet presAssocID="{7EFA17CA-BF93-4707-8DC9-F3279B8BAD2C}" presName="childTextVisible" presStyleLbl="bgAccFollowNode1" presStyleIdx="0" presStyleCnt="3" custScaleX="110212" custScaleY="225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56824-6A68-4E67-8744-C4B0CDEF4DDC}" type="pres">
      <dgm:prSet presAssocID="{7EFA17CA-BF93-4707-8DC9-F3279B8BAD2C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9880124D-D65B-49BE-B9FD-21F989227DA8}" type="pres">
      <dgm:prSet presAssocID="{7EFA17CA-BF93-4707-8DC9-F3279B8BAD2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459BD-26CD-4CE8-8365-266A31F18413}" type="pres">
      <dgm:prSet presAssocID="{7EFA17CA-BF93-4707-8DC9-F3279B8BAD2C}" presName="aSpace" presStyleCnt="0"/>
      <dgm:spPr/>
    </dgm:pt>
    <dgm:pt modelId="{2B20C8FB-4770-48BD-ACEE-8A9D1FFDE150}" type="pres">
      <dgm:prSet presAssocID="{E76B7461-BAF1-4F6A-A34D-4CB490197928}" presName="compNode" presStyleCnt="0"/>
      <dgm:spPr/>
    </dgm:pt>
    <dgm:pt modelId="{2DC3889C-DEEF-49A4-87FC-3FC3EE063689}" type="pres">
      <dgm:prSet presAssocID="{E76B7461-BAF1-4F6A-A34D-4CB490197928}" presName="noGeometry" presStyleCnt="0"/>
      <dgm:spPr/>
    </dgm:pt>
    <dgm:pt modelId="{B7554E06-2B0E-492B-92FB-AEC7F3E34A59}" type="pres">
      <dgm:prSet presAssocID="{E76B7461-BAF1-4F6A-A34D-4CB490197928}" presName="childTextVisible" presStyleLbl="bgAccFollowNode1" presStyleIdx="1" presStyleCnt="3" custScaleX="101715" custScaleY="225823" custLinFactNeighborX="-1007" custLinFactNeighborY="4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5FACF-E3C0-4B1D-B5DA-193DE21A8019}" type="pres">
      <dgm:prSet presAssocID="{E76B7461-BAF1-4F6A-A34D-4CB490197928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FA1717EE-31AE-4BF0-9757-10725DCF032E}" type="pres">
      <dgm:prSet presAssocID="{E76B7461-BAF1-4F6A-A34D-4CB490197928}" presName="parentText" presStyleLbl="node1" presStyleIdx="1" presStyleCnt="3" custLinFactNeighborX="-272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391EC-76AE-44C4-A577-5D3E0957FFA7}" type="pres">
      <dgm:prSet presAssocID="{E76B7461-BAF1-4F6A-A34D-4CB490197928}" presName="aSpace" presStyleCnt="0"/>
      <dgm:spPr/>
    </dgm:pt>
    <dgm:pt modelId="{BFB5430F-E85C-4CF7-8846-ED1608930697}" type="pres">
      <dgm:prSet presAssocID="{84AE3BA7-B19A-46D3-839D-C207307B815A}" presName="compNode" presStyleCnt="0"/>
      <dgm:spPr/>
    </dgm:pt>
    <dgm:pt modelId="{7EDD9542-44A8-4638-9C66-FAEAD24E8742}" type="pres">
      <dgm:prSet presAssocID="{84AE3BA7-B19A-46D3-839D-C207307B815A}" presName="noGeometry" presStyleCnt="0"/>
      <dgm:spPr/>
    </dgm:pt>
    <dgm:pt modelId="{0F6A45CE-C204-4ABC-8BD6-6C14914CF086}" type="pres">
      <dgm:prSet presAssocID="{84AE3BA7-B19A-46D3-839D-C207307B815A}" presName="childTextVisible" presStyleLbl="bgAccFollowNode1" presStyleIdx="2" presStyleCnt="3" custScaleX="98278" custScaleY="245037" custLinFactNeighborX="4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2F822-1F3E-4C82-A758-25A199028946}" type="pres">
      <dgm:prSet presAssocID="{84AE3BA7-B19A-46D3-839D-C207307B815A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396A9053-D445-469A-969A-829E2B8DC6DD}" type="pres">
      <dgm:prSet presAssocID="{84AE3BA7-B19A-46D3-839D-C207307B815A}" presName="parentText" presStyleLbl="node1" presStyleIdx="2" presStyleCnt="3" custLinFactNeighborX="-81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CC7132-3183-479A-8C9F-51A483D21DBB}" srcId="{B47EEA96-D60F-4038-A548-782007B6FEC4}" destId="{84AE3BA7-B19A-46D3-839D-C207307B815A}" srcOrd="2" destOrd="0" parTransId="{925D1D8D-3AB1-44F0-8446-77EDB698C89D}" sibTransId="{4120F3D2-C978-4958-907F-064563AF07D2}"/>
    <dgm:cxn modelId="{E08E2F2F-E3F1-4ACB-83A8-A62638A10C38}" type="presOf" srcId="{ED4F9EDF-FC88-4FB4-834D-1D3FDC2913BD}" destId="{10A56824-6A68-4E67-8744-C4B0CDEF4DDC}" srcOrd="1" destOrd="8" presId="urn:microsoft.com/office/officeart/2005/8/layout/hProcess6"/>
    <dgm:cxn modelId="{02B0312D-C09C-470E-A094-0353B6359BC5}" type="presOf" srcId="{BC637289-5AEB-48F1-A559-BB258273A53F}" destId="{8190B0CF-FD0F-4A5D-B3CA-B4142E5E91DE}" srcOrd="0" destOrd="4" presId="urn:microsoft.com/office/officeart/2005/8/layout/hProcess6"/>
    <dgm:cxn modelId="{43D001D6-F8C4-4CDC-820C-1A105399C187}" type="presOf" srcId="{C3D95E13-674C-4160-875F-36B5CA860EAC}" destId="{10A56824-6A68-4E67-8744-C4B0CDEF4DDC}" srcOrd="1" destOrd="9" presId="urn:microsoft.com/office/officeart/2005/8/layout/hProcess6"/>
    <dgm:cxn modelId="{95EDAE1E-92BB-483D-B075-E0FB155CAB71}" srcId="{7EFA17CA-BF93-4707-8DC9-F3279B8BAD2C}" destId="{659CA70A-E8A3-4316-93C9-1B3799811273}" srcOrd="11" destOrd="0" parTransId="{7F2BF7AF-7774-497E-BDE8-2731ACD6C164}" sibTransId="{ED3AB97A-F0AB-4CF7-8D05-0A196BA21808}"/>
    <dgm:cxn modelId="{CF10DFAC-255A-42F9-8ECF-686B35B8FB0D}" srcId="{E76B7461-BAF1-4F6A-A34D-4CB490197928}" destId="{A68E6B0C-23C1-4A37-B216-2E754835EEF7}" srcOrd="5" destOrd="0" parTransId="{297F2377-613A-4C42-A219-5EDCFB138F19}" sibTransId="{725060CA-A8C4-4E27-AA50-E77C788A49F9}"/>
    <dgm:cxn modelId="{03154DFF-6D2A-4315-8236-9A6295DE20FE}" srcId="{84AE3BA7-B19A-46D3-839D-C207307B815A}" destId="{0DD08E09-50D9-44CF-ACD1-42C6A073716F}" srcOrd="3" destOrd="0" parTransId="{EBB1DB46-50F5-4888-A803-F3C655479296}" sibTransId="{6A4F879E-3E15-4EA7-8A61-7B8CC13C65EF}"/>
    <dgm:cxn modelId="{2A4205BB-9A72-4781-BB38-EBEBB5FC65B9}" srcId="{E76B7461-BAF1-4F6A-A34D-4CB490197928}" destId="{4F08CAEC-986C-4EA4-A938-9F971EE8CD4E}" srcOrd="1" destOrd="0" parTransId="{F836AAA0-71A4-42EE-BEF9-A4AAF7B49CD8}" sibTransId="{E23A30C3-EFE6-4EFC-BC33-2381AEC11CCC}"/>
    <dgm:cxn modelId="{1B6CF58F-4853-49E3-BF8B-5B2C0E3E34D8}" type="presOf" srcId="{638EA349-2D8F-4099-ACB0-A478E2E8896C}" destId="{10A56824-6A68-4E67-8744-C4B0CDEF4DDC}" srcOrd="1" destOrd="7" presId="urn:microsoft.com/office/officeart/2005/8/layout/hProcess6"/>
    <dgm:cxn modelId="{C68D1990-9A89-448B-BC48-9AECF86489EC}" type="presOf" srcId="{DCF495BC-9F24-4143-869D-E7BB6E88E391}" destId="{0F6A45CE-C204-4ABC-8BD6-6C14914CF086}" srcOrd="0" destOrd="1" presId="urn:microsoft.com/office/officeart/2005/8/layout/hProcess6"/>
    <dgm:cxn modelId="{546BF380-4CC2-419B-A9E3-A6D10C35570B}" type="presOf" srcId="{809CB425-5CBB-4F6D-BF1F-5BF989647607}" destId="{B7554E06-2B0E-492B-92FB-AEC7F3E34A59}" srcOrd="0" destOrd="0" presId="urn:microsoft.com/office/officeart/2005/8/layout/hProcess6"/>
    <dgm:cxn modelId="{54A66019-D244-47E9-B282-AE3C4AE7EFAF}" type="presOf" srcId="{809CB425-5CBB-4F6D-BF1F-5BF989647607}" destId="{9C05FACF-E3C0-4B1D-B5DA-193DE21A8019}" srcOrd="1" destOrd="0" presId="urn:microsoft.com/office/officeart/2005/8/layout/hProcess6"/>
    <dgm:cxn modelId="{75C0D28B-6D13-4D61-B8A1-04B4D9ABFA1E}" srcId="{84AE3BA7-B19A-46D3-839D-C207307B815A}" destId="{85438BCF-8EC0-4014-B177-66F8CD8BB285}" srcOrd="5" destOrd="0" parTransId="{952CF39F-09E2-47E6-A25C-A49C7967623A}" sibTransId="{B8D1FFBC-4E76-4695-AD3A-0B10520686B9}"/>
    <dgm:cxn modelId="{80C366B9-BE69-4C40-93A0-4C75CFF81EE0}" type="presOf" srcId="{0DD08E09-50D9-44CF-ACD1-42C6A073716F}" destId="{A182F822-1F3E-4C82-A758-25A199028946}" srcOrd="1" destOrd="3" presId="urn:microsoft.com/office/officeart/2005/8/layout/hProcess6"/>
    <dgm:cxn modelId="{E50A75F3-6EAE-4D89-B644-966E38E4AB72}" type="presOf" srcId="{43B92E59-26E7-43DE-8C1A-3ECAA471F206}" destId="{9C05FACF-E3C0-4B1D-B5DA-193DE21A8019}" srcOrd="1" destOrd="3" presId="urn:microsoft.com/office/officeart/2005/8/layout/hProcess6"/>
    <dgm:cxn modelId="{0A240B21-BC91-4D9F-9C63-35BE2E12CCAD}" srcId="{7EFA17CA-BF93-4707-8DC9-F3279B8BAD2C}" destId="{ED4F9EDF-FC88-4FB4-834D-1D3FDC2913BD}" srcOrd="8" destOrd="0" parTransId="{2CC0B464-3F18-498C-A759-440B8191DB77}" sibTransId="{5B0B035F-F823-4D94-955E-5806E69994B2}"/>
    <dgm:cxn modelId="{16CC4C83-DA9D-45F9-A0F0-4F3BEDDCC636}" type="presOf" srcId="{43B92E59-26E7-43DE-8C1A-3ECAA471F206}" destId="{B7554E06-2B0E-492B-92FB-AEC7F3E34A59}" srcOrd="0" destOrd="3" presId="urn:microsoft.com/office/officeart/2005/8/layout/hProcess6"/>
    <dgm:cxn modelId="{B7208871-DCCF-4CAB-8490-BA7BEAF6C184}" srcId="{7EFA17CA-BF93-4707-8DC9-F3279B8BAD2C}" destId="{61D635F3-EB21-4863-B915-5E48C33C678E}" srcOrd="3" destOrd="0" parTransId="{95874CC9-D064-4CEE-AB31-45A61FE1F2B4}" sibTransId="{6A0BF469-EC0F-4AD0-A951-711AC6182A27}"/>
    <dgm:cxn modelId="{B9DF0772-5B2F-4902-844E-577DA77BE888}" srcId="{7EFA17CA-BF93-4707-8DC9-F3279B8BAD2C}" destId="{C3D95E13-674C-4160-875F-36B5CA860EAC}" srcOrd="9" destOrd="0" parTransId="{6825D149-4DA2-4D79-8BFD-4C5A0CB629D2}" sibTransId="{BDB55F5E-E442-4730-B422-C12FD386920B}"/>
    <dgm:cxn modelId="{29A81F41-4FD7-49DD-9513-76EB37E0BB2C}" srcId="{E76B7461-BAF1-4F6A-A34D-4CB490197928}" destId="{80C4BF38-D942-4B92-ABD3-3F26F7FBD1C1}" srcOrd="4" destOrd="0" parTransId="{404B3CD4-4AB3-4201-9BBE-79E2E7EBC7AE}" sibTransId="{A0A6B92C-BE9A-4CE0-9823-A0D3546E6C2F}"/>
    <dgm:cxn modelId="{FF93C687-9C67-4A60-83FD-3C97C936450F}" srcId="{84AE3BA7-B19A-46D3-839D-C207307B815A}" destId="{13E1C44E-41EA-4D7D-91F8-8E6BA6FD49EC}" srcOrd="0" destOrd="0" parTransId="{DFF9FD31-4A89-42D3-BF3C-4C70380871CB}" sibTransId="{107DEB16-C5E4-44A7-A57F-B5E3D39ED654}"/>
    <dgm:cxn modelId="{6EB28B6C-7414-461B-9230-B747ED0F3EF0}" srcId="{7EFA17CA-BF93-4707-8DC9-F3279B8BAD2C}" destId="{BC637289-5AEB-48F1-A559-BB258273A53F}" srcOrd="4" destOrd="0" parTransId="{FBAA0801-3860-4F20-8172-C845826C9E80}" sibTransId="{FF316B76-6557-4C86-A89B-D7002EFDD954}"/>
    <dgm:cxn modelId="{CECDAD08-564B-4021-805E-0E43E99A2AE7}" type="presOf" srcId="{699E41AF-8028-4EF9-BB2E-303B1AB5C473}" destId="{10A56824-6A68-4E67-8744-C4B0CDEF4DDC}" srcOrd="1" destOrd="10" presId="urn:microsoft.com/office/officeart/2005/8/layout/hProcess6"/>
    <dgm:cxn modelId="{B4A939C1-88DC-49D8-AC23-4FC798E2F931}" srcId="{E76B7461-BAF1-4F6A-A34D-4CB490197928}" destId="{43B92E59-26E7-43DE-8C1A-3ECAA471F206}" srcOrd="3" destOrd="0" parTransId="{BDB236CC-C613-448C-B6BF-2C4E388C2563}" sibTransId="{D2C689E5-7D24-4A7A-9DF3-E8398A52508B}"/>
    <dgm:cxn modelId="{9C539450-EA82-4750-BB62-8C1E583DDDFF}" type="presOf" srcId="{7EFA17CA-BF93-4707-8DC9-F3279B8BAD2C}" destId="{9880124D-D65B-49BE-B9FD-21F989227DA8}" srcOrd="0" destOrd="0" presId="urn:microsoft.com/office/officeart/2005/8/layout/hProcess6"/>
    <dgm:cxn modelId="{784573F8-7C45-4A3F-8231-DD050CC41D0C}" type="presOf" srcId="{F4BD3BF9-C2C7-46DD-9BDF-B46952E08D0C}" destId="{B7554E06-2B0E-492B-92FB-AEC7F3E34A59}" srcOrd="0" destOrd="6" presId="urn:microsoft.com/office/officeart/2005/8/layout/hProcess6"/>
    <dgm:cxn modelId="{8E8EF9EB-2734-40B6-9143-1AB5BBDD3CFD}" type="presOf" srcId="{659CA70A-E8A3-4316-93C9-1B3799811273}" destId="{10A56824-6A68-4E67-8744-C4B0CDEF4DDC}" srcOrd="1" destOrd="11" presId="urn:microsoft.com/office/officeart/2005/8/layout/hProcess6"/>
    <dgm:cxn modelId="{866906C7-EC05-4639-9FEE-A8D7670E0B81}" type="presOf" srcId="{157D3F85-F938-430D-BE62-DF923A57F722}" destId="{10A56824-6A68-4E67-8744-C4B0CDEF4DDC}" srcOrd="1" destOrd="0" presId="urn:microsoft.com/office/officeart/2005/8/layout/hProcess6"/>
    <dgm:cxn modelId="{144FA1A7-8705-47C6-AE36-EC26EDCF46FC}" type="presOf" srcId="{699E41AF-8028-4EF9-BB2E-303B1AB5C473}" destId="{8190B0CF-FD0F-4A5D-B3CA-B4142E5E91DE}" srcOrd="0" destOrd="10" presId="urn:microsoft.com/office/officeart/2005/8/layout/hProcess6"/>
    <dgm:cxn modelId="{876076CC-2982-4917-9172-DEA52A84EE59}" type="presOf" srcId="{8FE3A51C-F34D-493D-A67C-E0D821A0161A}" destId="{8190B0CF-FD0F-4A5D-B3CA-B4142E5E91DE}" srcOrd="0" destOrd="5" presId="urn:microsoft.com/office/officeart/2005/8/layout/hProcess6"/>
    <dgm:cxn modelId="{1CEC11A3-9449-4B85-B1D9-0E9C5C8D0E33}" type="presOf" srcId="{638EA349-2D8F-4099-ACB0-A478E2E8896C}" destId="{8190B0CF-FD0F-4A5D-B3CA-B4142E5E91DE}" srcOrd="0" destOrd="7" presId="urn:microsoft.com/office/officeart/2005/8/layout/hProcess6"/>
    <dgm:cxn modelId="{8579D58B-066B-4645-878A-9C9FC80C6B52}" type="presOf" srcId="{E76B7461-BAF1-4F6A-A34D-4CB490197928}" destId="{FA1717EE-31AE-4BF0-9757-10725DCF032E}" srcOrd="0" destOrd="0" presId="urn:microsoft.com/office/officeart/2005/8/layout/hProcess6"/>
    <dgm:cxn modelId="{25926EDF-BE92-46DE-911C-DBC9F808B43D}" type="presOf" srcId="{2071464B-E00A-4771-BDB9-1FF6ED9FD2BE}" destId="{B7554E06-2B0E-492B-92FB-AEC7F3E34A59}" srcOrd="0" destOrd="2" presId="urn:microsoft.com/office/officeart/2005/8/layout/hProcess6"/>
    <dgm:cxn modelId="{2DE98962-2C65-40AC-A026-FCD208B30CC2}" type="presOf" srcId="{9BF56AC2-A39A-44C5-9AE6-3F793A68C23A}" destId="{A182F822-1F3E-4C82-A758-25A199028946}" srcOrd="1" destOrd="2" presId="urn:microsoft.com/office/officeart/2005/8/layout/hProcess6"/>
    <dgm:cxn modelId="{9D54F2DD-A7F6-4D86-8D8B-157D0796D6E9}" srcId="{7EFA17CA-BF93-4707-8DC9-F3279B8BAD2C}" destId="{699E41AF-8028-4EF9-BB2E-303B1AB5C473}" srcOrd="10" destOrd="0" parTransId="{2126FBE1-7B8B-4279-A4F0-7AA24942D40A}" sibTransId="{AA9142A4-1195-4CCC-918D-237676615558}"/>
    <dgm:cxn modelId="{E8E84A1C-36AA-493A-8F3C-F4797FF50B59}" type="presOf" srcId="{C626E844-3F28-477C-8A5E-A48C37C9133E}" destId="{0F6A45CE-C204-4ABC-8BD6-6C14914CF086}" srcOrd="0" destOrd="6" presId="urn:microsoft.com/office/officeart/2005/8/layout/hProcess6"/>
    <dgm:cxn modelId="{3538AC65-D503-4934-AACD-C7E548AD64A9}" srcId="{E76B7461-BAF1-4F6A-A34D-4CB490197928}" destId="{809CB425-5CBB-4F6D-BF1F-5BF989647607}" srcOrd="0" destOrd="0" parTransId="{E994D1EE-E0DD-4564-BF06-BD0931B64D01}" sibTransId="{A497BAAE-39B0-4273-862A-D597746AB249}"/>
    <dgm:cxn modelId="{C09D6F47-300D-445F-8E9D-A6D65DEE4EAE}" type="presOf" srcId="{F7902DAA-8E38-4C4F-925A-C648A1901242}" destId="{10A56824-6A68-4E67-8744-C4B0CDEF4DDC}" srcOrd="1" destOrd="1" presId="urn:microsoft.com/office/officeart/2005/8/layout/hProcess6"/>
    <dgm:cxn modelId="{52068DA1-ADCC-4CC2-BBAB-A62D5B618EED}" srcId="{B47EEA96-D60F-4038-A548-782007B6FEC4}" destId="{7EFA17CA-BF93-4707-8DC9-F3279B8BAD2C}" srcOrd="0" destOrd="0" parTransId="{A9BC70D6-0DD4-4E00-A45C-AD74DA4C0317}" sibTransId="{8CAA18F1-6620-46EA-A3E4-3BBB81016946}"/>
    <dgm:cxn modelId="{560C2AC4-17A9-4514-A4B0-B42A5FF7CDA4}" type="presOf" srcId="{61D635F3-EB21-4863-B915-5E48C33C678E}" destId="{10A56824-6A68-4E67-8744-C4B0CDEF4DDC}" srcOrd="1" destOrd="3" presId="urn:microsoft.com/office/officeart/2005/8/layout/hProcess6"/>
    <dgm:cxn modelId="{4A8DA76D-F3C5-40A6-A449-B1E9C931219E}" type="presOf" srcId="{A68E6B0C-23C1-4A37-B216-2E754835EEF7}" destId="{B7554E06-2B0E-492B-92FB-AEC7F3E34A59}" srcOrd="0" destOrd="5" presId="urn:microsoft.com/office/officeart/2005/8/layout/hProcess6"/>
    <dgm:cxn modelId="{11B0F62F-8514-447A-9093-3E003B32C36A}" type="presOf" srcId="{8FE3A51C-F34D-493D-A67C-E0D821A0161A}" destId="{10A56824-6A68-4E67-8744-C4B0CDEF4DDC}" srcOrd="1" destOrd="5" presId="urn:microsoft.com/office/officeart/2005/8/layout/hProcess6"/>
    <dgm:cxn modelId="{F9F99AB3-42A5-4AAE-A302-81B147390165}" srcId="{7EFA17CA-BF93-4707-8DC9-F3279B8BAD2C}" destId="{8FE3A51C-F34D-493D-A67C-E0D821A0161A}" srcOrd="5" destOrd="0" parTransId="{6802AC9F-3273-4C9F-85B8-7E81E79DA4A8}" sibTransId="{A811390B-038E-451E-8675-4FE0C333AB83}"/>
    <dgm:cxn modelId="{B4D578CD-9057-49BF-A8B5-73F16C53C3F9}" type="presOf" srcId="{B47EEA96-D60F-4038-A548-782007B6FEC4}" destId="{84E0FC3D-EC2F-4D65-96AD-FF88312F6D81}" srcOrd="0" destOrd="0" presId="urn:microsoft.com/office/officeart/2005/8/layout/hProcess6"/>
    <dgm:cxn modelId="{CEEB4E6E-42CE-4577-BDB0-FEDA9563B2C4}" type="presOf" srcId="{F7902DAA-8E38-4C4F-925A-C648A1901242}" destId="{8190B0CF-FD0F-4A5D-B3CA-B4142E5E91DE}" srcOrd="0" destOrd="1" presId="urn:microsoft.com/office/officeart/2005/8/layout/hProcess6"/>
    <dgm:cxn modelId="{335A182F-626A-4691-AD1C-9014800BC922}" type="presOf" srcId="{05C11B69-A893-4BD7-811F-94FE86AF45A0}" destId="{0F6A45CE-C204-4ABC-8BD6-6C14914CF086}" srcOrd="0" destOrd="4" presId="urn:microsoft.com/office/officeart/2005/8/layout/hProcess6"/>
    <dgm:cxn modelId="{CAC1F2B9-71E6-497F-A3AD-697E45CDFAA4}" type="presOf" srcId="{4F08CAEC-986C-4EA4-A938-9F971EE8CD4E}" destId="{B7554E06-2B0E-492B-92FB-AEC7F3E34A59}" srcOrd="0" destOrd="1" presId="urn:microsoft.com/office/officeart/2005/8/layout/hProcess6"/>
    <dgm:cxn modelId="{B9C31535-3711-4800-A4F0-5C6CCBD8A719}" type="presOf" srcId="{61D635F3-EB21-4863-B915-5E48C33C678E}" destId="{8190B0CF-FD0F-4A5D-B3CA-B4142E5E91DE}" srcOrd="0" destOrd="3" presId="urn:microsoft.com/office/officeart/2005/8/layout/hProcess6"/>
    <dgm:cxn modelId="{E91C2117-E0F4-48ED-A982-D1A08DC7DFD4}" type="presOf" srcId="{BC637289-5AEB-48F1-A559-BB258273A53F}" destId="{10A56824-6A68-4E67-8744-C4B0CDEF4DDC}" srcOrd="1" destOrd="4" presId="urn:microsoft.com/office/officeart/2005/8/layout/hProcess6"/>
    <dgm:cxn modelId="{847F9DD4-3060-439E-9104-45B5EFF09527}" type="presOf" srcId="{13E1C44E-41EA-4D7D-91F8-8E6BA6FD49EC}" destId="{0F6A45CE-C204-4ABC-8BD6-6C14914CF086}" srcOrd="0" destOrd="0" presId="urn:microsoft.com/office/officeart/2005/8/layout/hProcess6"/>
    <dgm:cxn modelId="{281A830C-CCCA-45F4-B9F8-D18082DCA8BF}" srcId="{7EFA17CA-BF93-4707-8DC9-F3279B8BAD2C}" destId="{544A3DF9-B780-40D7-A204-ED581DA05D6A}" srcOrd="6" destOrd="0" parTransId="{9D572110-B946-43E1-B4EA-E4C65FBC76F5}" sibTransId="{624BCDBD-1ED6-4DCD-A5EB-62FE03E93931}"/>
    <dgm:cxn modelId="{F91BCC6F-B601-4A93-A850-B3E79DC7D945}" srcId="{84AE3BA7-B19A-46D3-839D-C207307B815A}" destId="{C626E844-3F28-477C-8A5E-A48C37C9133E}" srcOrd="6" destOrd="0" parTransId="{77EC2EF6-52D1-4EE8-BFF5-3A89EF1BE46B}" sibTransId="{94BDDCEF-27E6-4791-AC39-98DB75A9B76D}"/>
    <dgm:cxn modelId="{7E69C4C7-E926-4F30-A348-3437FFE1B4F4}" srcId="{E76B7461-BAF1-4F6A-A34D-4CB490197928}" destId="{F4BD3BF9-C2C7-46DD-9BDF-B46952E08D0C}" srcOrd="6" destOrd="0" parTransId="{9A729996-D321-47C9-ADC4-3C23C1A48C0B}" sibTransId="{0100B59C-32FD-4282-BA64-A791D1A15BC2}"/>
    <dgm:cxn modelId="{3BBF76F1-D6A5-456D-97C9-63E5685C13BA}" type="presOf" srcId="{84AE3BA7-B19A-46D3-839D-C207307B815A}" destId="{396A9053-D445-469A-969A-829E2B8DC6DD}" srcOrd="0" destOrd="0" presId="urn:microsoft.com/office/officeart/2005/8/layout/hProcess6"/>
    <dgm:cxn modelId="{88FEB304-BAD8-4DEE-8DF9-E32B2726E473}" type="presOf" srcId="{9BF56AC2-A39A-44C5-9AE6-3F793A68C23A}" destId="{0F6A45CE-C204-4ABC-8BD6-6C14914CF086}" srcOrd="0" destOrd="2" presId="urn:microsoft.com/office/officeart/2005/8/layout/hProcess6"/>
    <dgm:cxn modelId="{AB65CC80-AF41-43C1-B4D8-19D158C172DB}" type="presOf" srcId="{05C11B69-A893-4BD7-811F-94FE86AF45A0}" destId="{A182F822-1F3E-4C82-A758-25A199028946}" srcOrd="1" destOrd="4" presId="urn:microsoft.com/office/officeart/2005/8/layout/hProcess6"/>
    <dgm:cxn modelId="{440D49BD-DCE8-4010-8B6F-44FCCA95C6C9}" type="presOf" srcId="{F4BD3BF9-C2C7-46DD-9BDF-B46952E08D0C}" destId="{9C05FACF-E3C0-4B1D-B5DA-193DE21A8019}" srcOrd="1" destOrd="6" presId="urn:microsoft.com/office/officeart/2005/8/layout/hProcess6"/>
    <dgm:cxn modelId="{05AA34AE-101E-4F99-8FE0-578D831C977C}" type="presOf" srcId="{85438BCF-8EC0-4014-B177-66F8CD8BB285}" destId="{0F6A45CE-C204-4ABC-8BD6-6C14914CF086}" srcOrd="0" destOrd="5" presId="urn:microsoft.com/office/officeart/2005/8/layout/hProcess6"/>
    <dgm:cxn modelId="{E5F53DA4-7058-44C6-8509-B55271646F6E}" type="presOf" srcId="{85438BCF-8EC0-4014-B177-66F8CD8BB285}" destId="{A182F822-1F3E-4C82-A758-25A199028946}" srcOrd="1" destOrd="5" presId="urn:microsoft.com/office/officeart/2005/8/layout/hProcess6"/>
    <dgm:cxn modelId="{EFDA528F-AC1A-40C3-BC02-AF76FEB3B9E8}" type="presOf" srcId="{A68E6B0C-23C1-4A37-B216-2E754835EEF7}" destId="{9C05FACF-E3C0-4B1D-B5DA-193DE21A8019}" srcOrd="1" destOrd="5" presId="urn:microsoft.com/office/officeart/2005/8/layout/hProcess6"/>
    <dgm:cxn modelId="{1EF0CBE0-8D06-4CB6-9E7A-7AAB0C4DF883}" type="presOf" srcId="{779C91D1-4BB5-4EE7-A7B3-F141A3DCB4F2}" destId="{10A56824-6A68-4E67-8744-C4B0CDEF4DDC}" srcOrd="1" destOrd="2" presId="urn:microsoft.com/office/officeart/2005/8/layout/hProcess6"/>
    <dgm:cxn modelId="{391C71FB-EAEE-48D8-89EF-F0A6318502DC}" type="presOf" srcId="{157D3F85-F938-430D-BE62-DF923A57F722}" destId="{8190B0CF-FD0F-4A5D-B3CA-B4142E5E91DE}" srcOrd="0" destOrd="0" presId="urn:microsoft.com/office/officeart/2005/8/layout/hProcess6"/>
    <dgm:cxn modelId="{52FE05B0-39A4-4748-AA0E-9D58CDEB14AD}" type="presOf" srcId="{779C91D1-4BB5-4EE7-A7B3-F141A3DCB4F2}" destId="{8190B0CF-FD0F-4A5D-B3CA-B4142E5E91DE}" srcOrd="0" destOrd="2" presId="urn:microsoft.com/office/officeart/2005/8/layout/hProcess6"/>
    <dgm:cxn modelId="{E8E68594-9E51-41C2-B349-4337518C6CAF}" type="presOf" srcId="{2071464B-E00A-4771-BDB9-1FF6ED9FD2BE}" destId="{9C05FACF-E3C0-4B1D-B5DA-193DE21A8019}" srcOrd="1" destOrd="2" presId="urn:microsoft.com/office/officeart/2005/8/layout/hProcess6"/>
    <dgm:cxn modelId="{52DB9D6B-15AE-470A-B617-210CAB10023F}" type="presOf" srcId="{80C4BF38-D942-4B92-ABD3-3F26F7FBD1C1}" destId="{9C05FACF-E3C0-4B1D-B5DA-193DE21A8019}" srcOrd="1" destOrd="4" presId="urn:microsoft.com/office/officeart/2005/8/layout/hProcess6"/>
    <dgm:cxn modelId="{4D1F6B70-E6F1-47DE-A0B5-FFCBB3A00EEC}" type="presOf" srcId="{544A3DF9-B780-40D7-A204-ED581DA05D6A}" destId="{10A56824-6A68-4E67-8744-C4B0CDEF4DDC}" srcOrd="1" destOrd="6" presId="urn:microsoft.com/office/officeart/2005/8/layout/hProcess6"/>
    <dgm:cxn modelId="{1DC6579F-2375-4FE9-9F3D-47A5183B4E60}" type="presOf" srcId="{0DD08E09-50D9-44CF-ACD1-42C6A073716F}" destId="{0F6A45CE-C204-4ABC-8BD6-6C14914CF086}" srcOrd="0" destOrd="3" presId="urn:microsoft.com/office/officeart/2005/8/layout/hProcess6"/>
    <dgm:cxn modelId="{775D5FFF-670C-4652-9E32-939029678B98}" type="presOf" srcId="{DCF495BC-9F24-4143-869D-E7BB6E88E391}" destId="{A182F822-1F3E-4C82-A758-25A199028946}" srcOrd="1" destOrd="1" presId="urn:microsoft.com/office/officeart/2005/8/layout/hProcess6"/>
    <dgm:cxn modelId="{1DAF3931-AC63-40DC-BDD2-8F9421D11EA1}" srcId="{84AE3BA7-B19A-46D3-839D-C207307B815A}" destId="{DCF495BC-9F24-4143-869D-E7BB6E88E391}" srcOrd="1" destOrd="0" parTransId="{E3827C20-FCD2-447A-894E-9A091C1F5540}" sibTransId="{761DB034-DDBB-48AE-B07A-DC1270E29D2C}"/>
    <dgm:cxn modelId="{6CEE60DD-BD61-4FAF-AF4E-7BB4F68983C2}" type="presOf" srcId="{544A3DF9-B780-40D7-A204-ED581DA05D6A}" destId="{8190B0CF-FD0F-4A5D-B3CA-B4142E5E91DE}" srcOrd="0" destOrd="6" presId="urn:microsoft.com/office/officeart/2005/8/layout/hProcess6"/>
    <dgm:cxn modelId="{977F2DFF-53DF-4EA8-ABB5-73AE643171F3}" type="presOf" srcId="{ED4F9EDF-FC88-4FB4-834D-1D3FDC2913BD}" destId="{8190B0CF-FD0F-4A5D-B3CA-B4142E5E91DE}" srcOrd="0" destOrd="8" presId="urn:microsoft.com/office/officeart/2005/8/layout/hProcess6"/>
    <dgm:cxn modelId="{08625251-1A79-40E5-A41F-9949030F5A4E}" srcId="{7EFA17CA-BF93-4707-8DC9-F3279B8BAD2C}" destId="{779C91D1-4BB5-4EE7-A7B3-F141A3DCB4F2}" srcOrd="2" destOrd="0" parTransId="{57BC9B47-A8C3-45A2-945E-8C528E9D5E77}" sibTransId="{5DF0A038-ACD1-459E-9705-96792B16E399}"/>
    <dgm:cxn modelId="{3587E756-7791-49D2-8A68-D8A5FCBE1BCD}" srcId="{7EFA17CA-BF93-4707-8DC9-F3279B8BAD2C}" destId="{638EA349-2D8F-4099-ACB0-A478E2E8896C}" srcOrd="7" destOrd="0" parTransId="{B00432D8-5B28-45FE-9DD3-4E892C768DE2}" sibTransId="{6CB1F01B-3582-4F06-A170-9B607F1B2C2A}"/>
    <dgm:cxn modelId="{4E8BA88C-039B-4819-9E18-0D35065591D3}" type="presOf" srcId="{80C4BF38-D942-4B92-ABD3-3F26F7FBD1C1}" destId="{B7554E06-2B0E-492B-92FB-AEC7F3E34A59}" srcOrd="0" destOrd="4" presId="urn:microsoft.com/office/officeart/2005/8/layout/hProcess6"/>
    <dgm:cxn modelId="{14A29606-84E4-49B3-B52D-5B2986F38EE1}" srcId="{E76B7461-BAF1-4F6A-A34D-4CB490197928}" destId="{2071464B-E00A-4771-BDB9-1FF6ED9FD2BE}" srcOrd="2" destOrd="0" parTransId="{DFFA8B1B-3938-4875-8969-B1BB60641086}" sibTransId="{A6CE4CF3-E007-4EFE-90F0-961835DEDB62}"/>
    <dgm:cxn modelId="{8D483E3F-8C29-4777-A4C0-26004875F3B4}" srcId="{B47EEA96-D60F-4038-A548-782007B6FEC4}" destId="{E76B7461-BAF1-4F6A-A34D-4CB490197928}" srcOrd="1" destOrd="0" parTransId="{BF0CE513-49E2-44B2-9AF5-65F5D5DA3700}" sibTransId="{6C1C6087-57F6-4573-9EBD-7AC043F1A89B}"/>
    <dgm:cxn modelId="{6326EEF7-9357-43D8-A7A7-74B47AC25A28}" srcId="{7EFA17CA-BF93-4707-8DC9-F3279B8BAD2C}" destId="{157D3F85-F938-430D-BE62-DF923A57F722}" srcOrd="0" destOrd="0" parTransId="{DD138574-6C95-4A8C-B937-84CE698FF594}" sibTransId="{B6E2A7F0-EAE4-48F8-AA2E-25D78108F078}"/>
    <dgm:cxn modelId="{003F4805-6A67-4A98-9038-AF45BFFF6471}" type="presOf" srcId="{13E1C44E-41EA-4D7D-91F8-8E6BA6FD49EC}" destId="{A182F822-1F3E-4C82-A758-25A199028946}" srcOrd="1" destOrd="0" presId="urn:microsoft.com/office/officeart/2005/8/layout/hProcess6"/>
    <dgm:cxn modelId="{8838BB97-6FD2-4F32-9A4A-C6F62AB2ACB8}" srcId="{84AE3BA7-B19A-46D3-839D-C207307B815A}" destId="{9BF56AC2-A39A-44C5-9AE6-3F793A68C23A}" srcOrd="2" destOrd="0" parTransId="{1F5C574F-CDC7-4846-BF29-64DF82A46C1D}" sibTransId="{77F1182B-C69C-46BB-9769-5412912DD556}"/>
    <dgm:cxn modelId="{0FB44A89-BB04-469E-97CC-261763F405B8}" type="presOf" srcId="{C626E844-3F28-477C-8A5E-A48C37C9133E}" destId="{A182F822-1F3E-4C82-A758-25A199028946}" srcOrd="1" destOrd="6" presId="urn:microsoft.com/office/officeart/2005/8/layout/hProcess6"/>
    <dgm:cxn modelId="{E3B861E5-6FF2-44AF-B639-8A53BC7E23C0}" srcId="{7EFA17CA-BF93-4707-8DC9-F3279B8BAD2C}" destId="{F7902DAA-8E38-4C4F-925A-C648A1901242}" srcOrd="1" destOrd="0" parTransId="{3AFC0325-468D-4472-979A-A9B66B8822CD}" sibTransId="{4A739EC9-D3EB-43A8-818D-8AB31A7742FF}"/>
    <dgm:cxn modelId="{650A4B10-ACB8-42C0-99AC-5A7CCF070284}" type="presOf" srcId="{C3D95E13-674C-4160-875F-36B5CA860EAC}" destId="{8190B0CF-FD0F-4A5D-B3CA-B4142E5E91DE}" srcOrd="0" destOrd="9" presId="urn:microsoft.com/office/officeart/2005/8/layout/hProcess6"/>
    <dgm:cxn modelId="{34483E1E-80FF-45E8-A6DC-EF69D7D7C28D}" type="presOf" srcId="{4F08CAEC-986C-4EA4-A938-9F971EE8CD4E}" destId="{9C05FACF-E3C0-4B1D-B5DA-193DE21A8019}" srcOrd="1" destOrd="1" presId="urn:microsoft.com/office/officeart/2005/8/layout/hProcess6"/>
    <dgm:cxn modelId="{3EEEC09D-134F-4338-8D81-BD3FE6A9195B}" srcId="{84AE3BA7-B19A-46D3-839D-C207307B815A}" destId="{05C11B69-A893-4BD7-811F-94FE86AF45A0}" srcOrd="4" destOrd="0" parTransId="{164C72D8-5ABD-46E3-9374-BB4D5EBEF3F4}" sibTransId="{7878FE49-B6FC-43B7-BA86-12FE451A091C}"/>
    <dgm:cxn modelId="{253C9579-9FCB-41A2-A41C-81CCD64FB297}" type="presOf" srcId="{659CA70A-E8A3-4316-93C9-1B3799811273}" destId="{8190B0CF-FD0F-4A5D-B3CA-B4142E5E91DE}" srcOrd="0" destOrd="11" presId="urn:microsoft.com/office/officeart/2005/8/layout/hProcess6"/>
    <dgm:cxn modelId="{55B16255-693B-4140-8C92-3F3A27B52D99}" type="presParOf" srcId="{84E0FC3D-EC2F-4D65-96AD-FF88312F6D81}" destId="{2AAF8E34-0FD0-4785-9593-FB26E13D5EEB}" srcOrd="0" destOrd="0" presId="urn:microsoft.com/office/officeart/2005/8/layout/hProcess6"/>
    <dgm:cxn modelId="{23F0AB07-E023-4CA1-AB87-2D29AD83B82E}" type="presParOf" srcId="{2AAF8E34-0FD0-4785-9593-FB26E13D5EEB}" destId="{0E4383AB-D894-48D9-BB1D-A8D1F6DEC782}" srcOrd="0" destOrd="0" presId="urn:microsoft.com/office/officeart/2005/8/layout/hProcess6"/>
    <dgm:cxn modelId="{B1242334-69B2-4A5D-B672-0B5DBCB5FD53}" type="presParOf" srcId="{2AAF8E34-0FD0-4785-9593-FB26E13D5EEB}" destId="{8190B0CF-FD0F-4A5D-B3CA-B4142E5E91DE}" srcOrd="1" destOrd="0" presId="urn:microsoft.com/office/officeart/2005/8/layout/hProcess6"/>
    <dgm:cxn modelId="{EB6824A1-9561-46C3-B5A3-7A6D9137F900}" type="presParOf" srcId="{2AAF8E34-0FD0-4785-9593-FB26E13D5EEB}" destId="{10A56824-6A68-4E67-8744-C4B0CDEF4DDC}" srcOrd="2" destOrd="0" presId="urn:microsoft.com/office/officeart/2005/8/layout/hProcess6"/>
    <dgm:cxn modelId="{95AFC70C-AB31-4355-83FF-D28EB4F51F1C}" type="presParOf" srcId="{2AAF8E34-0FD0-4785-9593-FB26E13D5EEB}" destId="{9880124D-D65B-49BE-B9FD-21F989227DA8}" srcOrd="3" destOrd="0" presId="urn:microsoft.com/office/officeart/2005/8/layout/hProcess6"/>
    <dgm:cxn modelId="{2F1FD847-84CD-4480-A2E9-C60E4ABBFCC6}" type="presParOf" srcId="{84E0FC3D-EC2F-4D65-96AD-FF88312F6D81}" destId="{674459BD-26CD-4CE8-8365-266A31F18413}" srcOrd="1" destOrd="0" presId="urn:microsoft.com/office/officeart/2005/8/layout/hProcess6"/>
    <dgm:cxn modelId="{C319A40C-118D-4A5A-A5CA-D23D19D48743}" type="presParOf" srcId="{84E0FC3D-EC2F-4D65-96AD-FF88312F6D81}" destId="{2B20C8FB-4770-48BD-ACEE-8A9D1FFDE150}" srcOrd="2" destOrd="0" presId="urn:microsoft.com/office/officeart/2005/8/layout/hProcess6"/>
    <dgm:cxn modelId="{651ABFFA-7186-4F2C-A741-CEBC2269D398}" type="presParOf" srcId="{2B20C8FB-4770-48BD-ACEE-8A9D1FFDE150}" destId="{2DC3889C-DEEF-49A4-87FC-3FC3EE063689}" srcOrd="0" destOrd="0" presId="urn:microsoft.com/office/officeart/2005/8/layout/hProcess6"/>
    <dgm:cxn modelId="{F5ED295C-F993-4D79-AE4C-951435D1BF33}" type="presParOf" srcId="{2B20C8FB-4770-48BD-ACEE-8A9D1FFDE150}" destId="{B7554E06-2B0E-492B-92FB-AEC7F3E34A59}" srcOrd="1" destOrd="0" presId="urn:microsoft.com/office/officeart/2005/8/layout/hProcess6"/>
    <dgm:cxn modelId="{985EB61B-123A-4B78-99FB-DB0CF8954D5F}" type="presParOf" srcId="{2B20C8FB-4770-48BD-ACEE-8A9D1FFDE150}" destId="{9C05FACF-E3C0-4B1D-B5DA-193DE21A8019}" srcOrd="2" destOrd="0" presId="urn:microsoft.com/office/officeart/2005/8/layout/hProcess6"/>
    <dgm:cxn modelId="{87CC07A5-E5D1-4111-B058-E66F0AB9F4A6}" type="presParOf" srcId="{2B20C8FB-4770-48BD-ACEE-8A9D1FFDE150}" destId="{FA1717EE-31AE-4BF0-9757-10725DCF032E}" srcOrd="3" destOrd="0" presId="urn:microsoft.com/office/officeart/2005/8/layout/hProcess6"/>
    <dgm:cxn modelId="{3AE9C861-2E52-4D67-AC88-365BFDA2FE04}" type="presParOf" srcId="{84E0FC3D-EC2F-4D65-96AD-FF88312F6D81}" destId="{D8D391EC-76AE-44C4-A577-5D3E0957FFA7}" srcOrd="3" destOrd="0" presId="urn:microsoft.com/office/officeart/2005/8/layout/hProcess6"/>
    <dgm:cxn modelId="{3DE2DDCB-5AA8-4C3D-A57D-C50FCEDF44EB}" type="presParOf" srcId="{84E0FC3D-EC2F-4D65-96AD-FF88312F6D81}" destId="{BFB5430F-E85C-4CF7-8846-ED1608930697}" srcOrd="4" destOrd="0" presId="urn:microsoft.com/office/officeart/2005/8/layout/hProcess6"/>
    <dgm:cxn modelId="{272A5C76-D7F3-42E7-9FAA-34C54AFF51F3}" type="presParOf" srcId="{BFB5430F-E85C-4CF7-8846-ED1608930697}" destId="{7EDD9542-44A8-4638-9C66-FAEAD24E8742}" srcOrd="0" destOrd="0" presId="urn:microsoft.com/office/officeart/2005/8/layout/hProcess6"/>
    <dgm:cxn modelId="{7FD4E046-7372-4AE2-AC1B-F266F1E921D7}" type="presParOf" srcId="{BFB5430F-E85C-4CF7-8846-ED1608930697}" destId="{0F6A45CE-C204-4ABC-8BD6-6C14914CF086}" srcOrd="1" destOrd="0" presId="urn:microsoft.com/office/officeart/2005/8/layout/hProcess6"/>
    <dgm:cxn modelId="{5F75ED61-986A-4799-9F9C-24B432258C1D}" type="presParOf" srcId="{BFB5430F-E85C-4CF7-8846-ED1608930697}" destId="{A182F822-1F3E-4C82-A758-25A199028946}" srcOrd="2" destOrd="0" presId="urn:microsoft.com/office/officeart/2005/8/layout/hProcess6"/>
    <dgm:cxn modelId="{BCC0A8EB-D5BF-4D91-9461-051DBDF700B0}" type="presParOf" srcId="{BFB5430F-E85C-4CF7-8846-ED1608930697}" destId="{396A9053-D445-469A-969A-829E2B8DC6D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048B69-9C82-45BF-90E6-6DD82B23F17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AC7277-7647-420F-9841-BF2517400AF8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Equity</a:t>
          </a:r>
          <a:endParaRPr lang="en-US" dirty="0"/>
        </a:p>
      </dgm:t>
    </dgm:pt>
    <dgm:pt modelId="{8D116D2C-FE9C-46E4-9551-069DFA5363AF}" type="parTrans" cxnId="{43A7B8A9-33F7-48BE-B653-A65E836D347D}">
      <dgm:prSet/>
      <dgm:spPr/>
      <dgm:t>
        <a:bodyPr/>
        <a:lstStyle/>
        <a:p>
          <a:endParaRPr lang="en-US"/>
        </a:p>
      </dgm:t>
    </dgm:pt>
    <dgm:pt modelId="{1AD80914-6994-488D-9D77-13211F3A2EE6}" type="sibTrans" cxnId="{43A7B8A9-33F7-48BE-B653-A65E836D347D}">
      <dgm:prSet/>
      <dgm:spPr/>
      <dgm:t>
        <a:bodyPr/>
        <a:lstStyle/>
        <a:p>
          <a:endParaRPr lang="en-US"/>
        </a:p>
      </dgm:t>
    </dgm:pt>
    <dgm:pt modelId="{026E25C2-C2D6-460A-A907-1509AAAE9B9D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Adaptive </a:t>
          </a:r>
        </a:p>
        <a:p>
          <a:r>
            <a:rPr lang="en-US" dirty="0" smtClean="0"/>
            <a:t>Leadership</a:t>
          </a:r>
          <a:endParaRPr lang="en-US" dirty="0"/>
        </a:p>
      </dgm:t>
    </dgm:pt>
    <dgm:pt modelId="{E79F5448-3526-46AD-ADC0-33FC016B6126}" type="parTrans" cxnId="{CDD4923A-954F-4617-8DD9-371AB68CAEB4}">
      <dgm:prSet/>
      <dgm:spPr/>
      <dgm:t>
        <a:bodyPr/>
        <a:lstStyle/>
        <a:p>
          <a:endParaRPr lang="en-US"/>
        </a:p>
      </dgm:t>
    </dgm:pt>
    <dgm:pt modelId="{C62D33EA-E722-4E31-BDC9-41D7DE6BDAE9}" type="sibTrans" cxnId="{CDD4923A-954F-4617-8DD9-371AB68CAEB4}">
      <dgm:prSet/>
      <dgm:spPr/>
      <dgm:t>
        <a:bodyPr/>
        <a:lstStyle/>
        <a:p>
          <a:endParaRPr lang="en-US"/>
        </a:p>
      </dgm:t>
    </dgm:pt>
    <dgm:pt modelId="{61B56603-4B08-49D8-BFF7-AA4CC9604EAE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Pre-College </a:t>
          </a:r>
        </a:p>
        <a:p>
          <a:r>
            <a:rPr lang="en-US" dirty="0" smtClean="0"/>
            <a:t>Redesign</a:t>
          </a:r>
          <a:endParaRPr lang="en-US" dirty="0"/>
        </a:p>
      </dgm:t>
    </dgm:pt>
    <dgm:pt modelId="{2D6D0567-DA4C-4F6B-AF54-BDEAE2808DFE}" type="parTrans" cxnId="{7DFD13AE-0639-43DE-85BE-7BEBCE57917A}">
      <dgm:prSet/>
      <dgm:spPr/>
      <dgm:t>
        <a:bodyPr/>
        <a:lstStyle/>
        <a:p>
          <a:endParaRPr lang="en-US"/>
        </a:p>
      </dgm:t>
    </dgm:pt>
    <dgm:pt modelId="{0D2FF6C4-42EB-4FC4-941B-FD0AD34E10D9}" type="sibTrans" cxnId="{7DFD13AE-0639-43DE-85BE-7BEBCE57917A}">
      <dgm:prSet/>
      <dgm:spPr/>
      <dgm:t>
        <a:bodyPr/>
        <a:lstStyle/>
        <a:p>
          <a:endParaRPr lang="en-US"/>
        </a:p>
      </dgm:t>
    </dgm:pt>
    <dgm:pt modelId="{673AE7E1-DE8A-413E-A3BD-C291A8E2D457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Integrated Student Supports</a:t>
          </a:r>
          <a:endParaRPr lang="en-US" dirty="0"/>
        </a:p>
      </dgm:t>
    </dgm:pt>
    <dgm:pt modelId="{1DC3F9D8-F469-49E9-90D6-B5E665E515F8}" type="parTrans" cxnId="{2F7C4494-67B7-4E8B-8048-AC3F9F8DA228}">
      <dgm:prSet/>
      <dgm:spPr/>
      <dgm:t>
        <a:bodyPr/>
        <a:lstStyle/>
        <a:p>
          <a:endParaRPr lang="en-US"/>
        </a:p>
      </dgm:t>
    </dgm:pt>
    <dgm:pt modelId="{BD81CC42-FECE-4532-9EB5-51E84D434D3E}" type="sibTrans" cxnId="{2F7C4494-67B7-4E8B-8048-AC3F9F8DA228}">
      <dgm:prSet/>
      <dgm:spPr/>
      <dgm:t>
        <a:bodyPr/>
        <a:lstStyle/>
        <a:p>
          <a:endParaRPr lang="en-US"/>
        </a:p>
      </dgm:t>
    </dgm:pt>
    <dgm:pt modelId="{3EC1EA33-FF70-4CAA-9B49-66ABBBA43A8D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Academic Architecture</a:t>
          </a:r>
          <a:endParaRPr lang="en-US" dirty="0"/>
        </a:p>
      </dgm:t>
    </dgm:pt>
    <dgm:pt modelId="{BA9BFF3E-FE7B-40C2-930B-9D59251D8BF5}" type="parTrans" cxnId="{2051C538-7B2C-44AE-868D-5D6FFD6BB141}">
      <dgm:prSet/>
      <dgm:spPr/>
      <dgm:t>
        <a:bodyPr/>
        <a:lstStyle/>
        <a:p>
          <a:endParaRPr lang="en-US"/>
        </a:p>
      </dgm:t>
    </dgm:pt>
    <dgm:pt modelId="{2FEB7E61-CFB0-4C43-ADB6-CDD13A5E7B33}" type="sibTrans" cxnId="{2051C538-7B2C-44AE-868D-5D6FFD6BB141}">
      <dgm:prSet/>
      <dgm:spPr/>
      <dgm:t>
        <a:bodyPr/>
        <a:lstStyle/>
        <a:p>
          <a:endParaRPr lang="en-US"/>
        </a:p>
      </dgm:t>
    </dgm:pt>
    <dgm:pt modelId="{3ED57295-720E-4E77-9DCD-53DBFDFD8B96}" type="pres">
      <dgm:prSet presAssocID="{14048B69-9C82-45BF-90E6-6DD82B23F17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E37E070-93A5-4E43-B342-B6FBA4371917}" type="pres">
      <dgm:prSet presAssocID="{14048B69-9C82-45BF-90E6-6DD82B23F175}" presName="matrix" presStyleCnt="0"/>
      <dgm:spPr/>
    </dgm:pt>
    <dgm:pt modelId="{B5B199FF-A9FF-4610-B574-977CBDF3FF5D}" type="pres">
      <dgm:prSet presAssocID="{14048B69-9C82-45BF-90E6-6DD82B23F175}" presName="tile1" presStyleLbl="node1" presStyleIdx="0" presStyleCnt="4"/>
      <dgm:spPr/>
      <dgm:t>
        <a:bodyPr/>
        <a:lstStyle/>
        <a:p>
          <a:endParaRPr lang="en-US"/>
        </a:p>
      </dgm:t>
    </dgm:pt>
    <dgm:pt modelId="{25AC601E-EA6F-4293-B761-4459D8ABA136}" type="pres">
      <dgm:prSet presAssocID="{14048B69-9C82-45BF-90E6-6DD82B23F17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B81F-8319-4D65-B7F5-390A0427A11D}" type="pres">
      <dgm:prSet presAssocID="{14048B69-9C82-45BF-90E6-6DD82B23F175}" presName="tile2" presStyleLbl="node1" presStyleIdx="1" presStyleCnt="4"/>
      <dgm:spPr/>
      <dgm:t>
        <a:bodyPr/>
        <a:lstStyle/>
        <a:p>
          <a:endParaRPr lang="en-US"/>
        </a:p>
      </dgm:t>
    </dgm:pt>
    <dgm:pt modelId="{B2D4EDCD-F837-4015-A16C-32BFB0EEACCD}" type="pres">
      <dgm:prSet presAssocID="{14048B69-9C82-45BF-90E6-6DD82B23F17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4FB09-C1EB-41A3-AD41-0AB7684B67EF}" type="pres">
      <dgm:prSet presAssocID="{14048B69-9C82-45BF-90E6-6DD82B23F175}" presName="tile3" presStyleLbl="node1" presStyleIdx="2" presStyleCnt="4"/>
      <dgm:spPr/>
    </dgm:pt>
    <dgm:pt modelId="{A2304CCD-4D0E-4BBA-B949-6A286915FAEE}" type="pres">
      <dgm:prSet presAssocID="{14048B69-9C82-45BF-90E6-6DD82B23F17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7B55245-7809-42EE-B609-DE806DF0CA7D}" type="pres">
      <dgm:prSet presAssocID="{14048B69-9C82-45BF-90E6-6DD82B23F175}" presName="tile4" presStyleLbl="node1" presStyleIdx="3" presStyleCnt="4"/>
      <dgm:spPr/>
    </dgm:pt>
    <dgm:pt modelId="{FB62C6F5-E912-4E8B-AD6C-4A054F2C38F1}" type="pres">
      <dgm:prSet presAssocID="{14048B69-9C82-45BF-90E6-6DD82B23F17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C1852F5-F144-4D53-90D0-8BC7055A3FF2}" type="pres">
      <dgm:prSet presAssocID="{14048B69-9C82-45BF-90E6-6DD82B23F17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F7C4494-67B7-4E8B-8048-AC3F9F8DA228}" srcId="{6DAC7277-7647-420F-9841-BF2517400AF8}" destId="{673AE7E1-DE8A-413E-A3BD-C291A8E2D457}" srcOrd="2" destOrd="0" parTransId="{1DC3F9D8-F469-49E9-90D6-B5E665E515F8}" sibTransId="{BD81CC42-FECE-4532-9EB5-51E84D434D3E}"/>
    <dgm:cxn modelId="{9C569C92-01F0-4E6D-96FD-87E5420BF90E}" type="presOf" srcId="{3EC1EA33-FF70-4CAA-9B49-66ABBBA43A8D}" destId="{F7B55245-7809-42EE-B609-DE806DF0CA7D}" srcOrd="0" destOrd="0" presId="urn:microsoft.com/office/officeart/2005/8/layout/matrix1"/>
    <dgm:cxn modelId="{0E76C14A-966D-4C0B-9C3F-257A8E9BF873}" type="presOf" srcId="{6DAC7277-7647-420F-9841-BF2517400AF8}" destId="{4C1852F5-F144-4D53-90D0-8BC7055A3FF2}" srcOrd="0" destOrd="0" presId="urn:microsoft.com/office/officeart/2005/8/layout/matrix1"/>
    <dgm:cxn modelId="{CDD4923A-954F-4617-8DD9-371AB68CAEB4}" srcId="{6DAC7277-7647-420F-9841-BF2517400AF8}" destId="{026E25C2-C2D6-460A-A907-1509AAAE9B9D}" srcOrd="0" destOrd="0" parTransId="{E79F5448-3526-46AD-ADC0-33FC016B6126}" sibTransId="{C62D33EA-E722-4E31-BDC9-41D7DE6BDAE9}"/>
    <dgm:cxn modelId="{F4F5B35B-959C-4F19-B16D-ABAFE6726256}" type="presOf" srcId="{61B56603-4B08-49D8-BFF7-AA4CC9604EAE}" destId="{B2D4EDCD-F837-4015-A16C-32BFB0EEACCD}" srcOrd="1" destOrd="0" presId="urn:microsoft.com/office/officeart/2005/8/layout/matrix1"/>
    <dgm:cxn modelId="{11CE583B-3458-41F5-9B3F-037728DFE123}" type="presOf" srcId="{673AE7E1-DE8A-413E-A3BD-C291A8E2D457}" destId="{7634FB09-C1EB-41A3-AD41-0AB7684B67EF}" srcOrd="0" destOrd="0" presId="urn:microsoft.com/office/officeart/2005/8/layout/matrix1"/>
    <dgm:cxn modelId="{8D32A4F0-2804-471E-83B6-7E3FEAF1E298}" type="presOf" srcId="{14048B69-9C82-45BF-90E6-6DD82B23F175}" destId="{3ED57295-720E-4E77-9DCD-53DBFDFD8B96}" srcOrd="0" destOrd="0" presId="urn:microsoft.com/office/officeart/2005/8/layout/matrix1"/>
    <dgm:cxn modelId="{EA489588-8C8A-40C6-AAA7-B998EBE264AE}" type="presOf" srcId="{026E25C2-C2D6-460A-A907-1509AAAE9B9D}" destId="{25AC601E-EA6F-4293-B761-4459D8ABA136}" srcOrd="1" destOrd="0" presId="urn:microsoft.com/office/officeart/2005/8/layout/matrix1"/>
    <dgm:cxn modelId="{C7CBD4E9-385A-46B9-B1E9-FF2C8FBB7936}" type="presOf" srcId="{026E25C2-C2D6-460A-A907-1509AAAE9B9D}" destId="{B5B199FF-A9FF-4610-B574-977CBDF3FF5D}" srcOrd="0" destOrd="0" presId="urn:microsoft.com/office/officeart/2005/8/layout/matrix1"/>
    <dgm:cxn modelId="{7DFD13AE-0639-43DE-85BE-7BEBCE57917A}" srcId="{6DAC7277-7647-420F-9841-BF2517400AF8}" destId="{61B56603-4B08-49D8-BFF7-AA4CC9604EAE}" srcOrd="1" destOrd="0" parTransId="{2D6D0567-DA4C-4F6B-AF54-BDEAE2808DFE}" sibTransId="{0D2FF6C4-42EB-4FC4-941B-FD0AD34E10D9}"/>
    <dgm:cxn modelId="{43A7B8A9-33F7-48BE-B653-A65E836D347D}" srcId="{14048B69-9C82-45BF-90E6-6DD82B23F175}" destId="{6DAC7277-7647-420F-9841-BF2517400AF8}" srcOrd="0" destOrd="0" parTransId="{8D116D2C-FE9C-46E4-9551-069DFA5363AF}" sibTransId="{1AD80914-6994-488D-9D77-13211F3A2EE6}"/>
    <dgm:cxn modelId="{34844812-6E9D-4F32-A991-6C6304AC5C6F}" type="presOf" srcId="{61B56603-4B08-49D8-BFF7-AA4CC9604EAE}" destId="{353AB81F-8319-4D65-B7F5-390A0427A11D}" srcOrd="0" destOrd="0" presId="urn:microsoft.com/office/officeart/2005/8/layout/matrix1"/>
    <dgm:cxn modelId="{2051C538-7B2C-44AE-868D-5D6FFD6BB141}" srcId="{6DAC7277-7647-420F-9841-BF2517400AF8}" destId="{3EC1EA33-FF70-4CAA-9B49-66ABBBA43A8D}" srcOrd="3" destOrd="0" parTransId="{BA9BFF3E-FE7B-40C2-930B-9D59251D8BF5}" sibTransId="{2FEB7E61-CFB0-4C43-ADB6-CDD13A5E7B33}"/>
    <dgm:cxn modelId="{EDBBB0CD-4F3E-40A5-A7FE-22DFF3459FB5}" type="presOf" srcId="{673AE7E1-DE8A-413E-A3BD-C291A8E2D457}" destId="{A2304CCD-4D0E-4BBA-B949-6A286915FAEE}" srcOrd="1" destOrd="0" presId="urn:microsoft.com/office/officeart/2005/8/layout/matrix1"/>
    <dgm:cxn modelId="{45E7D3AF-D870-48D5-BAC7-6639F4C0EAA5}" type="presOf" srcId="{3EC1EA33-FF70-4CAA-9B49-66ABBBA43A8D}" destId="{FB62C6F5-E912-4E8B-AD6C-4A054F2C38F1}" srcOrd="1" destOrd="0" presId="urn:microsoft.com/office/officeart/2005/8/layout/matrix1"/>
    <dgm:cxn modelId="{DF85F60D-11E2-41E1-90BE-BB5F24E0E415}" type="presParOf" srcId="{3ED57295-720E-4E77-9DCD-53DBFDFD8B96}" destId="{0E37E070-93A5-4E43-B342-B6FBA4371917}" srcOrd="0" destOrd="0" presId="urn:microsoft.com/office/officeart/2005/8/layout/matrix1"/>
    <dgm:cxn modelId="{789754AF-7710-4A76-9A85-8956286FD3CF}" type="presParOf" srcId="{0E37E070-93A5-4E43-B342-B6FBA4371917}" destId="{B5B199FF-A9FF-4610-B574-977CBDF3FF5D}" srcOrd="0" destOrd="0" presId="urn:microsoft.com/office/officeart/2005/8/layout/matrix1"/>
    <dgm:cxn modelId="{D9B5DACC-66F0-4508-92C2-44887FC8710C}" type="presParOf" srcId="{0E37E070-93A5-4E43-B342-B6FBA4371917}" destId="{25AC601E-EA6F-4293-B761-4459D8ABA136}" srcOrd="1" destOrd="0" presId="urn:microsoft.com/office/officeart/2005/8/layout/matrix1"/>
    <dgm:cxn modelId="{598BB3D5-3C37-4779-9ECF-299FF778524F}" type="presParOf" srcId="{0E37E070-93A5-4E43-B342-B6FBA4371917}" destId="{353AB81F-8319-4D65-B7F5-390A0427A11D}" srcOrd="2" destOrd="0" presId="urn:microsoft.com/office/officeart/2005/8/layout/matrix1"/>
    <dgm:cxn modelId="{F7215AA6-66E9-458C-A5E2-D106CC68E04B}" type="presParOf" srcId="{0E37E070-93A5-4E43-B342-B6FBA4371917}" destId="{B2D4EDCD-F837-4015-A16C-32BFB0EEACCD}" srcOrd="3" destOrd="0" presId="urn:microsoft.com/office/officeart/2005/8/layout/matrix1"/>
    <dgm:cxn modelId="{C316A068-7E53-4652-A32F-0342B2B1D6AC}" type="presParOf" srcId="{0E37E070-93A5-4E43-B342-B6FBA4371917}" destId="{7634FB09-C1EB-41A3-AD41-0AB7684B67EF}" srcOrd="4" destOrd="0" presId="urn:microsoft.com/office/officeart/2005/8/layout/matrix1"/>
    <dgm:cxn modelId="{58EA666B-22D9-4A20-BB02-620E12DA2E35}" type="presParOf" srcId="{0E37E070-93A5-4E43-B342-B6FBA4371917}" destId="{A2304CCD-4D0E-4BBA-B949-6A286915FAEE}" srcOrd="5" destOrd="0" presId="urn:microsoft.com/office/officeart/2005/8/layout/matrix1"/>
    <dgm:cxn modelId="{495C557E-C343-46B0-BC61-05A1BFD0900E}" type="presParOf" srcId="{0E37E070-93A5-4E43-B342-B6FBA4371917}" destId="{F7B55245-7809-42EE-B609-DE806DF0CA7D}" srcOrd="6" destOrd="0" presId="urn:microsoft.com/office/officeart/2005/8/layout/matrix1"/>
    <dgm:cxn modelId="{4ACC3B43-2D1A-4FC6-9F09-420BACC24F0C}" type="presParOf" srcId="{0E37E070-93A5-4E43-B342-B6FBA4371917}" destId="{FB62C6F5-E912-4E8B-AD6C-4A054F2C38F1}" srcOrd="7" destOrd="0" presId="urn:microsoft.com/office/officeart/2005/8/layout/matrix1"/>
    <dgm:cxn modelId="{5DAAFE23-AAFC-4798-9C97-A53309E33E0C}" type="presParOf" srcId="{3ED57295-720E-4E77-9DCD-53DBFDFD8B96}" destId="{4C1852F5-F144-4D53-90D0-8BC7055A3FF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B2EA68-E479-4DB8-A435-5E36F994D25E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279DD6-D4A2-4F71-A23B-774B866F5334}">
      <dgm:prSet phldrT="[Text]"/>
      <dgm:spPr/>
      <dgm:t>
        <a:bodyPr/>
        <a:lstStyle/>
        <a:p>
          <a:r>
            <a:rPr lang="en-US" dirty="0" smtClean="0"/>
            <a:t>College Technical Assistance</a:t>
          </a:r>
          <a:endParaRPr lang="en-US" dirty="0"/>
        </a:p>
      </dgm:t>
    </dgm:pt>
    <dgm:pt modelId="{57F03772-9DF1-4F08-85AB-59B064FAF8E4}" type="parTrans" cxnId="{BCB02800-10E2-401C-A2BB-31EFD6DB1C4C}">
      <dgm:prSet/>
      <dgm:spPr/>
      <dgm:t>
        <a:bodyPr/>
        <a:lstStyle/>
        <a:p>
          <a:endParaRPr lang="en-US"/>
        </a:p>
      </dgm:t>
    </dgm:pt>
    <dgm:pt modelId="{06BD2318-F9E1-4161-A9D8-8FCB30ADA64C}" type="sibTrans" cxnId="{BCB02800-10E2-401C-A2BB-31EFD6DB1C4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2DE96956-9457-4C4A-B73C-631CEA2ACD2A}">
      <dgm:prSet phldrT="[Text]"/>
      <dgm:spPr/>
      <dgm:t>
        <a:bodyPr/>
        <a:lstStyle/>
        <a:p>
          <a:r>
            <a:rPr lang="en-US" dirty="0" smtClean="0"/>
            <a:t>National Partnership Training</a:t>
          </a:r>
          <a:endParaRPr lang="en-US" dirty="0"/>
        </a:p>
      </dgm:t>
    </dgm:pt>
    <dgm:pt modelId="{41D3ADC0-E9DB-4C12-B3AB-1A642DB2BC6A}" type="parTrans" cxnId="{D6AD4930-02FB-47AB-808B-DC98CABB6802}">
      <dgm:prSet/>
      <dgm:spPr/>
      <dgm:t>
        <a:bodyPr/>
        <a:lstStyle/>
        <a:p>
          <a:endParaRPr lang="en-US"/>
        </a:p>
      </dgm:t>
    </dgm:pt>
    <dgm:pt modelId="{EB9C51FA-0578-417D-B44E-231788F107D4}" type="sibTrans" cxnId="{D6AD4930-02FB-47AB-808B-DC98CABB6802}">
      <dgm:prSet/>
      <dgm:spPr>
        <a:solidFill>
          <a:schemeClr val="bg1"/>
        </a:solidFill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88397DD-2E0E-4220-9BED-7FB37B415008}">
      <dgm:prSet phldrT="[Text]"/>
      <dgm:spPr/>
      <dgm:t>
        <a:bodyPr/>
        <a:lstStyle/>
        <a:p>
          <a:r>
            <a:rPr lang="en-US" dirty="0" smtClean="0"/>
            <a:t>Communities of Practice</a:t>
          </a:r>
          <a:endParaRPr lang="en-US" dirty="0"/>
        </a:p>
      </dgm:t>
    </dgm:pt>
    <dgm:pt modelId="{CA6D5B17-E066-409F-898B-75FC394CE99D}" type="parTrans" cxnId="{49CA4007-8FCF-47E1-8177-72DFC5E1C073}">
      <dgm:prSet/>
      <dgm:spPr/>
      <dgm:t>
        <a:bodyPr/>
        <a:lstStyle/>
        <a:p>
          <a:endParaRPr lang="en-US"/>
        </a:p>
      </dgm:t>
    </dgm:pt>
    <dgm:pt modelId="{AE509FEB-AAF2-449D-847C-3CADADA454D6}" type="sibTrans" cxnId="{49CA4007-8FCF-47E1-8177-72DFC5E1C073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US"/>
        </a:p>
      </dgm:t>
    </dgm:pt>
    <dgm:pt modelId="{0D0173E0-C96A-47E4-8EC4-78A604504779}">
      <dgm:prSet/>
      <dgm:spPr/>
      <dgm:t>
        <a:bodyPr/>
        <a:lstStyle/>
        <a:p>
          <a:r>
            <a:rPr lang="en-US" dirty="0" smtClean="0"/>
            <a:t>Early Adopter College Spark  Retreats</a:t>
          </a:r>
          <a:endParaRPr lang="en-US" dirty="0"/>
        </a:p>
      </dgm:t>
    </dgm:pt>
    <dgm:pt modelId="{370C6AAB-A07D-402A-86D2-9077CE632370}" type="parTrans" cxnId="{8CF04873-C38C-4BE0-9556-79CBCE084AC4}">
      <dgm:prSet/>
      <dgm:spPr/>
      <dgm:t>
        <a:bodyPr/>
        <a:lstStyle/>
        <a:p>
          <a:endParaRPr lang="en-US"/>
        </a:p>
      </dgm:t>
    </dgm:pt>
    <dgm:pt modelId="{128F9CE0-9836-486A-998D-03FAB0E9A13B}" type="sibTrans" cxnId="{8CF04873-C38C-4BE0-9556-79CBCE084AC4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FA0F62B6-39C3-42C2-AEA8-B34D92455989}">
      <dgm:prSet/>
      <dgm:spPr/>
      <dgm:t>
        <a:bodyPr/>
        <a:lstStyle/>
        <a:p>
          <a:r>
            <a:rPr lang="en-US" smtClean="0"/>
            <a:t>Statewide Institutes</a:t>
          </a:r>
          <a:endParaRPr lang="en-US" dirty="0"/>
        </a:p>
      </dgm:t>
    </dgm:pt>
    <dgm:pt modelId="{74ACB5CA-7101-4AD8-B89A-C466EF186705}" type="parTrans" cxnId="{907EC15D-CF98-4224-961E-2F23E4B8283F}">
      <dgm:prSet/>
      <dgm:spPr/>
      <dgm:t>
        <a:bodyPr/>
        <a:lstStyle/>
        <a:p>
          <a:endParaRPr lang="en-US"/>
        </a:p>
      </dgm:t>
    </dgm:pt>
    <dgm:pt modelId="{DE3A5207-3A60-4926-AFC7-22F82D9B4C10}" type="sibTrans" cxnId="{907EC15D-CF98-4224-961E-2F23E4B8283F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B0D994A2-DA69-4379-A808-98EBA9C453A2}">
      <dgm:prSet phldrT="[Text]"/>
      <dgm:spPr/>
      <dgm:t>
        <a:bodyPr/>
        <a:lstStyle/>
        <a:p>
          <a:r>
            <a:rPr lang="en-US" dirty="0" smtClean="0"/>
            <a:t>EDI Practice Capacity Building </a:t>
          </a:r>
          <a:endParaRPr lang="en-US" dirty="0"/>
        </a:p>
      </dgm:t>
    </dgm:pt>
    <dgm:pt modelId="{E4C7279A-C21F-422D-9775-FA3480758780}" type="parTrans" cxnId="{705B15C8-DE0D-45A5-A558-8B6E777910F9}">
      <dgm:prSet/>
      <dgm:spPr/>
      <dgm:t>
        <a:bodyPr/>
        <a:lstStyle/>
        <a:p>
          <a:endParaRPr lang="en-US"/>
        </a:p>
      </dgm:t>
    </dgm:pt>
    <dgm:pt modelId="{FB4F2C86-74C1-4805-862C-5BB4D63F255E}" type="sibTrans" cxnId="{705B15C8-DE0D-45A5-A558-8B6E777910F9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en-US"/>
        </a:p>
      </dgm:t>
    </dgm:pt>
    <dgm:pt modelId="{1B6BEA6F-63DD-43E1-96A6-8A9B93EA43AF}" type="pres">
      <dgm:prSet presAssocID="{A5B2EA68-E479-4DB8-A435-5E36F994D25E}" presName="Name0" presStyleCnt="0">
        <dgm:presLayoutVars>
          <dgm:chMax val="21"/>
          <dgm:chPref val="21"/>
        </dgm:presLayoutVars>
      </dgm:prSet>
      <dgm:spPr/>
    </dgm:pt>
    <dgm:pt modelId="{5124317B-F0E2-4476-8FC0-3883591604AC}" type="pres">
      <dgm:prSet presAssocID="{E2279DD6-D4A2-4F71-A23B-774B866F5334}" presName="text1" presStyleCnt="0"/>
      <dgm:spPr/>
    </dgm:pt>
    <dgm:pt modelId="{7E4E5B3E-1EED-4BA3-A394-7FE77CAD9C98}" type="pres">
      <dgm:prSet presAssocID="{E2279DD6-D4A2-4F71-A23B-774B866F5334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A92DB-4374-426A-B9A5-B0C2FAE696B6}" type="pres">
      <dgm:prSet presAssocID="{E2279DD6-D4A2-4F71-A23B-774B866F5334}" presName="textaccent1" presStyleCnt="0"/>
      <dgm:spPr/>
    </dgm:pt>
    <dgm:pt modelId="{B2BB7782-0B0B-4583-BD9A-CD9EED87FADE}" type="pres">
      <dgm:prSet presAssocID="{E2279DD6-D4A2-4F71-A23B-774B866F5334}" presName="accentRepeatNode" presStyleLbl="solidAlignAcc1" presStyleIdx="0" presStyleCnt="12"/>
      <dgm:spPr/>
    </dgm:pt>
    <dgm:pt modelId="{E6C18353-1405-4D88-99A7-BA93BEFB5A5C}" type="pres">
      <dgm:prSet presAssocID="{06BD2318-F9E1-4161-A9D8-8FCB30ADA64C}" presName="image1" presStyleCnt="0"/>
      <dgm:spPr/>
    </dgm:pt>
    <dgm:pt modelId="{49ACBED2-2891-470D-8CA9-8BFD07FEB627}" type="pres">
      <dgm:prSet presAssocID="{06BD2318-F9E1-4161-A9D8-8FCB30ADA64C}" presName="imageRepeatNode" presStyleLbl="alignAcc1" presStyleIdx="0" presStyleCnt="6"/>
      <dgm:spPr/>
    </dgm:pt>
    <dgm:pt modelId="{D728794B-A00C-4253-8F00-5856CBD1EE15}" type="pres">
      <dgm:prSet presAssocID="{06BD2318-F9E1-4161-A9D8-8FCB30ADA64C}" presName="imageaccent1" presStyleCnt="0"/>
      <dgm:spPr/>
    </dgm:pt>
    <dgm:pt modelId="{DAAC54A7-4F3A-448A-B006-A10BB52AEA7D}" type="pres">
      <dgm:prSet presAssocID="{06BD2318-F9E1-4161-A9D8-8FCB30ADA64C}" presName="accentRepeatNode" presStyleLbl="solidAlignAcc1" presStyleIdx="1" presStyleCnt="12"/>
      <dgm:spPr/>
    </dgm:pt>
    <dgm:pt modelId="{9EB715CC-0436-421F-B7E7-33A37D4D10E1}" type="pres">
      <dgm:prSet presAssocID="{0D0173E0-C96A-47E4-8EC4-78A604504779}" presName="text2" presStyleCnt="0"/>
      <dgm:spPr/>
    </dgm:pt>
    <dgm:pt modelId="{A3D8F6E7-D04A-481A-A08A-E2E77E7196F2}" type="pres">
      <dgm:prSet presAssocID="{0D0173E0-C96A-47E4-8EC4-78A604504779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99C41-71E7-47DB-AE88-FE30FC12B5A9}" type="pres">
      <dgm:prSet presAssocID="{0D0173E0-C96A-47E4-8EC4-78A604504779}" presName="textaccent2" presStyleCnt="0"/>
      <dgm:spPr/>
    </dgm:pt>
    <dgm:pt modelId="{108271BE-82EF-4532-A680-5FCF9A5294BE}" type="pres">
      <dgm:prSet presAssocID="{0D0173E0-C96A-47E4-8EC4-78A604504779}" presName="accentRepeatNode" presStyleLbl="solidAlignAcc1" presStyleIdx="2" presStyleCnt="12"/>
      <dgm:spPr/>
    </dgm:pt>
    <dgm:pt modelId="{5066EA4E-869E-418F-9918-82569D9DB528}" type="pres">
      <dgm:prSet presAssocID="{128F9CE0-9836-486A-998D-03FAB0E9A13B}" presName="image2" presStyleCnt="0"/>
      <dgm:spPr/>
    </dgm:pt>
    <dgm:pt modelId="{6E866709-7370-4C8D-A828-A686862B9F95}" type="pres">
      <dgm:prSet presAssocID="{128F9CE0-9836-486A-998D-03FAB0E9A13B}" presName="imageRepeatNode" presStyleLbl="alignAcc1" presStyleIdx="1" presStyleCnt="6"/>
      <dgm:spPr/>
    </dgm:pt>
    <dgm:pt modelId="{AB483284-4132-424D-B24D-C01121E60F48}" type="pres">
      <dgm:prSet presAssocID="{128F9CE0-9836-486A-998D-03FAB0E9A13B}" presName="imageaccent2" presStyleCnt="0"/>
      <dgm:spPr/>
    </dgm:pt>
    <dgm:pt modelId="{BF29A86B-B94C-4AD4-A702-9E00C2EA9944}" type="pres">
      <dgm:prSet presAssocID="{128F9CE0-9836-486A-998D-03FAB0E9A13B}" presName="accentRepeatNode" presStyleLbl="solidAlignAcc1" presStyleIdx="3" presStyleCnt="12"/>
      <dgm:spPr/>
    </dgm:pt>
    <dgm:pt modelId="{7F00D05A-E30A-41F1-AF14-19A2CA1FA3B4}" type="pres">
      <dgm:prSet presAssocID="{FA0F62B6-39C3-42C2-AEA8-B34D92455989}" presName="text3" presStyleCnt="0"/>
      <dgm:spPr/>
    </dgm:pt>
    <dgm:pt modelId="{7FCD6C05-127D-41D1-935B-D7BEACB7BA39}" type="pres">
      <dgm:prSet presAssocID="{FA0F62B6-39C3-42C2-AEA8-B34D92455989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2F7E2C71-F5B3-48C5-9D56-D3333F761203}" type="pres">
      <dgm:prSet presAssocID="{FA0F62B6-39C3-42C2-AEA8-B34D92455989}" presName="textaccent3" presStyleCnt="0"/>
      <dgm:spPr/>
    </dgm:pt>
    <dgm:pt modelId="{4EE32098-BC7F-4E11-8AA8-35771C58C354}" type="pres">
      <dgm:prSet presAssocID="{FA0F62B6-39C3-42C2-AEA8-B34D92455989}" presName="accentRepeatNode" presStyleLbl="solidAlignAcc1" presStyleIdx="4" presStyleCnt="12"/>
      <dgm:spPr/>
    </dgm:pt>
    <dgm:pt modelId="{FDB5BC15-A2E7-4BF7-8419-9A0F390B71E7}" type="pres">
      <dgm:prSet presAssocID="{DE3A5207-3A60-4926-AFC7-22F82D9B4C10}" presName="image3" presStyleCnt="0"/>
      <dgm:spPr/>
    </dgm:pt>
    <dgm:pt modelId="{E459DC1E-9715-4724-A98C-A5E5AD96AB5D}" type="pres">
      <dgm:prSet presAssocID="{DE3A5207-3A60-4926-AFC7-22F82D9B4C10}" presName="imageRepeatNode" presStyleLbl="alignAcc1" presStyleIdx="2" presStyleCnt="6"/>
      <dgm:spPr/>
    </dgm:pt>
    <dgm:pt modelId="{2B67632E-A650-498A-A894-A5983E473E5D}" type="pres">
      <dgm:prSet presAssocID="{DE3A5207-3A60-4926-AFC7-22F82D9B4C10}" presName="imageaccent3" presStyleCnt="0"/>
      <dgm:spPr/>
    </dgm:pt>
    <dgm:pt modelId="{938CDF2D-B81E-4B9A-AEAE-6FE73BA3D431}" type="pres">
      <dgm:prSet presAssocID="{DE3A5207-3A60-4926-AFC7-22F82D9B4C10}" presName="accentRepeatNode" presStyleLbl="solidAlignAcc1" presStyleIdx="5" presStyleCnt="12"/>
      <dgm:spPr/>
    </dgm:pt>
    <dgm:pt modelId="{E78CFE84-3479-42BD-B2F9-FCD6F5CE0190}" type="pres">
      <dgm:prSet presAssocID="{2DE96956-9457-4C4A-B73C-631CEA2ACD2A}" presName="text4" presStyleCnt="0"/>
      <dgm:spPr/>
    </dgm:pt>
    <dgm:pt modelId="{9EA6D4AE-0F05-46B5-B7BE-A048865DA6B0}" type="pres">
      <dgm:prSet presAssocID="{2DE96956-9457-4C4A-B73C-631CEA2ACD2A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5EF6C-8CA0-4953-921A-CE0E7BF6D492}" type="pres">
      <dgm:prSet presAssocID="{2DE96956-9457-4C4A-B73C-631CEA2ACD2A}" presName="textaccent4" presStyleCnt="0"/>
      <dgm:spPr/>
    </dgm:pt>
    <dgm:pt modelId="{0F1F2387-3799-4703-9BD1-B5D1D2A9EF01}" type="pres">
      <dgm:prSet presAssocID="{2DE96956-9457-4C4A-B73C-631CEA2ACD2A}" presName="accentRepeatNode" presStyleLbl="solidAlignAcc1" presStyleIdx="6" presStyleCnt="12"/>
      <dgm:spPr/>
    </dgm:pt>
    <dgm:pt modelId="{0F23CB3B-1DBA-4F12-93C4-FC1421754D66}" type="pres">
      <dgm:prSet presAssocID="{EB9C51FA-0578-417D-B44E-231788F107D4}" presName="image4" presStyleCnt="0"/>
      <dgm:spPr/>
    </dgm:pt>
    <dgm:pt modelId="{78328036-C0A4-488F-BBDD-386E53301095}" type="pres">
      <dgm:prSet presAssocID="{EB9C51FA-0578-417D-B44E-231788F107D4}" presName="imageRepeatNode" presStyleLbl="alignAcc1" presStyleIdx="3" presStyleCnt="6"/>
      <dgm:spPr/>
    </dgm:pt>
    <dgm:pt modelId="{8D45B9EB-9CFB-4624-8F2D-96DDE6BF42F7}" type="pres">
      <dgm:prSet presAssocID="{EB9C51FA-0578-417D-B44E-231788F107D4}" presName="imageaccent4" presStyleCnt="0"/>
      <dgm:spPr/>
    </dgm:pt>
    <dgm:pt modelId="{29C83E3E-85FF-4B5E-B3AF-8D04415F0921}" type="pres">
      <dgm:prSet presAssocID="{EB9C51FA-0578-417D-B44E-231788F107D4}" presName="accentRepeatNode" presStyleLbl="solidAlignAcc1" presStyleIdx="7" presStyleCnt="12"/>
      <dgm:spPr/>
    </dgm:pt>
    <dgm:pt modelId="{77D962C0-F715-46B4-949E-D54173585886}" type="pres">
      <dgm:prSet presAssocID="{088397DD-2E0E-4220-9BED-7FB37B415008}" presName="text5" presStyleCnt="0"/>
      <dgm:spPr/>
    </dgm:pt>
    <dgm:pt modelId="{BA980557-C478-4845-A524-F2DA7744124E}" type="pres">
      <dgm:prSet presAssocID="{088397DD-2E0E-4220-9BED-7FB37B415008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672C2C8E-D04A-4618-B73B-E7B8DC872D65}" type="pres">
      <dgm:prSet presAssocID="{088397DD-2E0E-4220-9BED-7FB37B415008}" presName="textaccent5" presStyleCnt="0"/>
      <dgm:spPr/>
    </dgm:pt>
    <dgm:pt modelId="{9587B4E2-0789-46E2-BA34-CBB54EEBFD5B}" type="pres">
      <dgm:prSet presAssocID="{088397DD-2E0E-4220-9BED-7FB37B415008}" presName="accentRepeatNode" presStyleLbl="solidAlignAcc1" presStyleIdx="8" presStyleCnt="12"/>
      <dgm:spPr/>
    </dgm:pt>
    <dgm:pt modelId="{2F6480E7-FA0A-4807-9300-CFA161EF0678}" type="pres">
      <dgm:prSet presAssocID="{AE509FEB-AAF2-449D-847C-3CADADA454D6}" presName="image5" presStyleCnt="0"/>
      <dgm:spPr/>
    </dgm:pt>
    <dgm:pt modelId="{CA43678F-3C2C-481B-9B9A-6450BB82ADA9}" type="pres">
      <dgm:prSet presAssocID="{AE509FEB-AAF2-449D-847C-3CADADA454D6}" presName="imageRepeatNode" presStyleLbl="alignAcc1" presStyleIdx="4" presStyleCnt="6"/>
      <dgm:spPr/>
    </dgm:pt>
    <dgm:pt modelId="{D0F4C632-F436-4475-87F1-32BE90CA59E1}" type="pres">
      <dgm:prSet presAssocID="{AE509FEB-AAF2-449D-847C-3CADADA454D6}" presName="imageaccent5" presStyleCnt="0"/>
      <dgm:spPr/>
    </dgm:pt>
    <dgm:pt modelId="{19FEB1D4-B639-4868-810F-1958EB176364}" type="pres">
      <dgm:prSet presAssocID="{AE509FEB-AAF2-449D-847C-3CADADA454D6}" presName="accentRepeatNode" presStyleLbl="solidAlignAcc1" presStyleIdx="9" presStyleCnt="12"/>
      <dgm:spPr/>
    </dgm:pt>
    <dgm:pt modelId="{B6381055-9799-4B7A-9FE4-6D82F9D3734D}" type="pres">
      <dgm:prSet presAssocID="{B0D994A2-DA69-4379-A808-98EBA9C453A2}" presName="text6" presStyleCnt="0"/>
      <dgm:spPr/>
    </dgm:pt>
    <dgm:pt modelId="{583E7CD4-1C05-4D15-A356-88AEAA2A39ED}" type="pres">
      <dgm:prSet presAssocID="{B0D994A2-DA69-4379-A808-98EBA9C453A2}" presName="textRepeatNode" presStyleLbl="alignNode1" presStyleIdx="5" presStyleCnt="6" custLinFactNeighborX="-83348" custLinFactNeighborY="-552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121A7-3660-49D0-9390-2644D08B49A1}" type="pres">
      <dgm:prSet presAssocID="{B0D994A2-DA69-4379-A808-98EBA9C453A2}" presName="textaccent6" presStyleCnt="0"/>
      <dgm:spPr/>
    </dgm:pt>
    <dgm:pt modelId="{0BEBE431-54D4-4654-A642-D5A6CFAED04F}" type="pres">
      <dgm:prSet presAssocID="{B0D994A2-DA69-4379-A808-98EBA9C453A2}" presName="accentRepeatNode" presStyleLbl="solidAlignAcc1" presStyleIdx="10" presStyleCnt="12"/>
      <dgm:spPr/>
    </dgm:pt>
    <dgm:pt modelId="{36A9A4A7-C480-46D8-B449-7CF85B596AE3}" type="pres">
      <dgm:prSet presAssocID="{FB4F2C86-74C1-4805-862C-5BB4D63F255E}" presName="image6" presStyleCnt="0"/>
      <dgm:spPr/>
    </dgm:pt>
    <dgm:pt modelId="{B0C9CE6F-75B9-4EDB-8021-CF8C86B00E09}" type="pres">
      <dgm:prSet presAssocID="{FB4F2C86-74C1-4805-862C-5BB4D63F255E}" presName="imageRepeatNode" presStyleLbl="alignAcc1" presStyleIdx="5" presStyleCnt="6"/>
      <dgm:spPr/>
    </dgm:pt>
    <dgm:pt modelId="{3AF73DFC-9B54-40EF-A50C-306127EA7BD4}" type="pres">
      <dgm:prSet presAssocID="{FB4F2C86-74C1-4805-862C-5BB4D63F255E}" presName="imageaccent6" presStyleCnt="0"/>
      <dgm:spPr/>
    </dgm:pt>
    <dgm:pt modelId="{33DE6A7F-EC60-4D27-8FE6-72DE500D5552}" type="pres">
      <dgm:prSet presAssocID="{FB4F2C86-74C1-4805-862C-5BB4D63F255E}" presName="accentRepeatNode" presStyleLbl="solidAlignAcc1" presStyleIdx="11" presStyleCnt="12"/>
      <dgm:spPr/>
    </dgm:pt>
  </dgm:ptLst>
  <dgm:cxnLst>
    <dgm:cxn modelId="{907EC15D-CF98-4224-961E-2F23E4B8283F}" srcId="{A5B2EA68-E479-4DB8-A435-5E36F994D25E}" destId="{FA0F62B6-39C3-42C2-AEA8-B34D92455989}" srcOrd="2" destOrd="0" parTransId="{74ACB5CA-7101-4AD8-B89A-C466EF186705}" sibTransId="{DE3A5207-3A60-4926-AFC7-22F82D9B4C10}"/>
    <dgm:cxn modelId="{D6AD4930-02FB-47AB-808B-DC98CABB6802}" srcId="{A5B2EA68-E479-4DB8-A435-5E36F994D25E}" destId="{2DE96956-9457-4C4A-B73C-631CEA2ACD2A}" srcOrd="3" destOrd="0" parTransId="{41D3ADC0-E9DB-4C12-B3AB-1A642DB2BC6A}" sibTransId="{EB9C51FA-0578-417D-B44E-231788F107D4}"/>
    <dgm:cxn modelId="{6148CFE2-9700-476A-80AC-426CD118D75B}" type="presOf" srcId="{B0D994A2-DA69-4379-A808-98EBA9C453A2}" destId="{583E7CD4-1C05-4D15-A356-88AEAA2A39ED}" srcOrd="0" destOrd="0" presId="urn:microsoft.com/office/officeart/2008/layout/HexagonCluster"/>
    <dgm:cxn modelId="{C7B7F4BA-A5E2-408B-8B16-17FBFEA962EE}" type="presOf" srcId="{EB9C51FA-0578-417D-B44E-231788F107D4}" destId="{78328036-C0A4-488F-BBDD-386E53301095}" srcOrd="0" destOrd="0" presId="urn:microsoft.com/office/officeart/2008/layout/HexagonCluster"/>
    <dgm:cxn modelId="{49CA4007-8FCF-47E1-8177-72DFC5E1C073}" srcId="{A5B2EA68-E479-4DB8-A435-5E36F994D25E}" destId="{088397DD-2E0E-4220-9BED-7FB37B415008}" srcOrd="4" destOrd="0" parTransId="{CA6D5B17-E066-409F-898B-75FC394CE99D}" sibTransId="{AE509FEB-AAF2-449D-847C-3CADADA454D6}"/>
    <dgm:cxn modelId="{705B15C8-DE0D-45A5-A558-8B6E777910F9}" srcId="{A5B2EA68-E479-4DB8-A435-5E36F994D25E}" destId="{B0D994A2-DA69-4379-A808-98EBA9C453A2}" srcOrd="5" destOrd="0" parTransId="{E4C7279A-C21F-422D-9775-FA3480758780}" sibTransId="{FB4F2C86-74C1-4805-862C-5BB4D63F255E}"/>
    <dgm:cxn modelId="{40266CF9-5E63-4D4E-ABB8-F01D924A5E48}" type="presOf" srcId="{FB4F2C86-74C1-4805-862C-5BB4D63F255E}" destId="{B0C9CE6F-75B9-4EDB-8021-CF8C86B00E09}" srcOrd="0" destOrd="0" presId="urn:microsoft.com/office/officeart/2008/layout/HexagonCluster"/>
    <dgm:cxn modelId="{BCB02800-10E2-401C-A2BB-31EFD6DB1C4C}" srcId="{A5B2EA68-E479-4DB8-A435-5E36F994D25E}" destId="{E2279DD6-D4A2-4F71-A23B-774B866F5334}" srcOrd="0" destOrd="0" parTransId="{57F03772-9DF1-4F08-85AB-59B064FAF8E4}" sibTransId="{06BD2318-F9E1-4161-A9D8-8FCB30ADA64C}"/>
    <dgm:cxn modelId="{8CF04873-C38C-4BE0-9556-79CBCE084AC4}" srcId="{A5B2EA68-E479-4DB8-A435-5E36F994D25E}" destId="{0D0173E0-C96A-47E4-8EC4-78A604504779}" srcOrd="1" destOrd="0" parTransId="{370C6AAB-A07D-402A-86D2-9077CE632370}" sibTransId="{128F9CE0-9836-486A-998D-03FAB0E9A13B}"/>
    <dgm:cxn modelId="{66A60B4A-1DBE-4304-8C95-16300167FF12}" type="presOf" srcId="{E2279DD6-D4A2-4F71-A23B-774B866F5334}" destId="{7E4E5B3E-1EED-4BA3-A394-7FE77CAD9C98}" srcOrd="0" destOrd="0" presId="urn:microsoft.com/office/officeart/2008/layout/HexagonCluster"/>
    <dgm:cxn modelId="{C426F81C-0A68-4F30-9029-829BD8CB20C1}" type="presOf" srcId="{DE3A5207-3A60-4926-AFC7-22F82D9B4C10}" destId="{E459DC1E-9715-4724-A98C-A5E5AD96AB5D}" srcOrd="0" destOrd="0" presId="urn:microsoft.com/office/officeart/2008/layout/HexagonCluster"/>
    <dgm:cxn modelId="{885F9AE7-D7EB-4ED4-9B3F-2BC3B1308D11}" type="presOf" srcId="{128F9CE0-9836-486A-998D-03FAB0E9A13B}" destId="{6E866709-7370-4C8D-A828-A686862B9F95}" srcOrd="0" destOrd="0" presId="urn:microsoft.com/office/officeart/2008/layout/HexagonCluster"/>
    <dgm:cxn modelId="{732A4EA0-EB04-49B9-A488-73355FB9F538}" type="presOf" srcId="{0D0173E0-C96A-47E4-8EC4-78A604504779}" destId="{A3D8F6E7-D04A-481A-A08A-E2E77E7196F2}" srcOrd="0" destOrd="0" presId="urn:microsoft.com/office/officeart/2008/layout/HexagonCluster"/>
    <dgm:cxn modelId="{CC5AD755-B958-430E-ACD1-912DF237E95C}" type="presOf" srcId="{088397DD-2E0E-4220-9BED-7FB37B415008}" destId="{BA980557-C478-4845-A524-F2DA7744124E}" srcOrd="0" destOrd="0" presId="urn:microsoft.com/office/officeart/2008/layout/HexagonCluster"/>
    <dgm:cxn modelId="{CE34E6A7-D602-481D-A8BA-FB8E36A477A1}" type="presOf" srcId="{06BD2318-F9E1-4161-A9D8-8FCB30ADA64C}" destId="{49ACBED2-2891-470D-8CA9-8BFD07FEB627}" srcOrd="0" destOrd="0" presId="urn:microsoft.com/office/officeart/2008/layout/HexagonCluster"/>
    <dgm:cxn modelId="{96222009-E055-45A0-9547-74B22F3641D3}" type="presOf" srcId="{2DE96956-9457-4C4A-B73C-631CEA2ACD2A}" destId="{9EA6D4AE-0F05-46B5-B7BE-A048865DA6B0}" srcOrd="0" destOrd="0" presId="urn:microsoft.com/office/officeart/2008/layout/HexagonCluster"/>
    <dgm:cxn modelId="{89AC1475-11DC-4A48-8110-A8386C4C2E6C}" type="presOf" srcId="{AE509FEB-AAF2-449D-847C-3CADADA454D6}" destId="{CA43678F-3C2C-481B-9B9A-6450BB82ADA9}" srcOrd="0" destOrd="0" presId="urn:microsoft.com/office/officeart/2008/layout/HexagonCluster"/>
    <dgm:cxn modelId="{57767C11-19E2-49AA-B7E4-971F79173BFD}" type="presOf" srcId="{FA0F62B6-39C3-42C2-AEA8-B34D92455989}" destId="{7FCD6C05-127D-41D1-935B-D7BEACB7BA39}" srcOrd="0" destOrd="0" presId="urn:microsoft.com/office/officeart/2008/layout/HexagonCluster"/>
    <dgm:cxn modelId="{3C0B8E16-7FEB-4BD8-BE22-1E260CB59F2A}" type="presOf" srcId="{A5B2EA68-E479-4DB8-A435-5E36F994D25E}" destId="{1B6BEA6F-63DD-43E1-96A6-8A9B93EA43AF}" srcOrd="0" destOrd="0" presId="urn:microsoft.com/office/officeart/2008/layout/HexagonCluster"/>
    <dgm:cxn modelId="{25EEB9F0-69C1-4252-A95F-8F363286A5E7}" type="presParOf" srcId="{1B6BEA6F-63DD-43E1-96A6-8A9B93EA43AF}" destId="{5124317B-F0E2-4476-8FC0-3883591604AC}" srcOrd="0" destOrd="0" presId="urn:microsoft.com/office/officeart/2008/layout/HexagonCluster"/>
    <dgm:cxn modelId="{1FACADCC-441F-42C3-926A-691396B74ADF}" type="presParOf" srcId="{5124317B-F0E2-4476-8FC0-3883591604AC}" destId="{7E4E5B3E-1EED-4BA3-A394-7FE77CAD9C98}" srcOrd="0" destOrd="0" presId="urn:microsoft.com/office/officeart/2008/layout/HexagonCluster"/>
    <dgm:cxn modelId="{A804BED9-6731-4870-A108-5C43830F4ED5}" type="presParOf" srcId="{1B6BEA6F-63DD-43E1-96A6-8A9B93EA43AF}" destId="{47FA92DB-4374-426A-B9A5-B0C2FAE696B6}" srcOrd="1" destOrd="0" presId="urn:microsoft.com/office/officeart/2008/layout/HexagonCluster"/>
    <dgm:cxn modelId="{6C997A43-5894-4B58-B171-A22C24F4DBD3}" type="presParOf" srcId="{47FA92DB-4374-426A-B9A5-B0C2FAE696B6}" destId="{B2BB7782-0B0B-4583-BD9A-CD9EED87FADE}" srcOrd="0" destOrd="0" presId="urn:microsoft.com/office/officeart/2008/layout/HexagonCluster"/>
    <dgm:cxn modelId="{A03A9431-E6F5-4974-A42F-14635A1CAE30}" type="presParOf" srcId="{1B6BEA6F-63DD-43E1-96A6-8A9B93EA43AF}" destId="{E6C18353-1405-4D88-99A7-BA93BEFB5A5C}" srcOrd="2" destOrd="0" presId="urn:microsoft.com/office/officeart/2008/layout/HexagonCluster"/>
    <dgm:cxn modelId="{ECEC3F5F-94AE-4CDF-9A42-31221652345E}" type="presParOf" srcId="{E6C18353-1405-4D88-99A7-BA93BEFB5A5C}" destId="{49ACBED2-2891-470D-8CA9-8BFD07FEB627}" srcOrd="0" destOrd="0" presId="urn:microsoft.com/office/officeart/2008/layout/HexagonCluster"/>
    <dgm:cxn modelId="{F25E4C8A-4C17-4F66-86C5-16244BA695A9}" type="presParOf" srcId="{1B6BEA6F-63DD-43E1-96A6-8A9B93EA43AF}" destId="{D728794B-A00C-4253-8F00-5856CBD1EE15}" srcOrd="3" destOrd="0" presId="urn:microsoft.com/office/officeart/2008/layout/HexagonCluster"/>
    <dgm:cxn modelId="{AE33E11B-38E0-4E2B-80A7-E0F8D7898CC9}" type="presParOf" srcId="{D728794B-A00C-4253-8F00-5856CBD1EE15}" destId="{DAAC54A7-4F3A-448A-B006-A10BB52AEA7D}" srcOrd="0" destOrd="0" presId="urn:microsoft.com/office/officeart/2008/layout/HexagonCluster"/>
    <dgm:cxn modelId="{C7838F1E-7251-4111-A347-E20D70ED7CBF}" type="presParOf" srcId="{1B6BEA6F-63DD-43E1-96A6-8A9B93EA43AF}" destId="{9EB715CC-0436-421F-B7E7-33A37D4D10E1}" srcOrd="4" destOrd="0" presId="urn:microsoft.com/office/officeart/2008/layout/HexagonCluster"/>
    <dgm:cxn modelId="{1ABF2627-C573-42A9-ADE6-0128F1294B31}" type="presParOf" srcId="{9EB715CC-0436-421F-B7E7-33A37D4D10E1}" destId="{A3D8F6E7-D04A-481A-A08A-E2E77E7196F2}" srcOrd="0" destOrd="0" presId="urn:microsoft.com/office/officeart/2008/layout/HexagonCluster"/>
    <dgm:cxn modelId="{1F6ABC6A-D998-47F0-AC6E-EB7C0C62A15B}" type="presParOf" srcId="{1B6BEA6F-63DD-43E1-96A6-8A9B93EA43AF}" destId="{93E99C41-71E7-47DB-AE88-FE30FC12B5A9}" srcOrd="5" destOrd="0" presId="urn:microsoft.com/office/officeart/2008/layout/HexagonCluster"/>
    <dgm:cxn modelId="{20F02A2B-A6D7-4376-A46B-85DC62C60C48}" type="presParOf" srcId="{93E99C41-71E7-47DB-AE88-FE30FC12B5A9}" destId="{108271BE-82EF-4532-A680-5FCF9A5294BE}" srcOrd="0" destOrd="0" presId="urn:microsoft.com/office/officeart/2008/layout/HexagonCluster"/>
    <dgm:cxn modelId="{A0A60F01-DFA8-4230-81DC-5C56DD3BB787}" type="presParOf" srcId="{1B6BEA6F-63DD-43E1-96A6-8A9B93EA43AF}" destId="{5066EA4E-869E-418F-9918-82569D9DB528}" srcOrd="6" destOrd="0" presId="urn:microsoft.com/office/officeart/2008/layout/HexagonCluster"/>
    <dgm:cxn modelId="{7987E88A-C40C-4530-BD14-49EA9B9A1B39}" type="presParOf" srcId="{5066EA4E-869E-418F-9918-82569D9DB528}" destId="{6E866709-7370-4C8D-A828-A686862B9F95}" srcOrd="0" destOrd="0" presId="urn:microsoft.com/office/officeart/2008/layout/HexagonCluster"/>
    <dgm:cxn modelId="{BB8EFBBC-34A2-46B6-94C3-233AB4A43924}" type="presParOf" srcId="{1B6BEA6F-63DD-43E1-96A6-8A9B93EA43AF}" destId="{AB483284-4132-424D-B24D-C01121E60F48}" srcOrd="7" destOrd="0" presId="urn:microsoft.com/office/officeart/2008/layout/HexagonCluster"/>
    <dgm:cxn modelId="{23E9C35F-8440-4A1B-87C1-734E59CD829F}" type="presParOf" srcId="{AB483284-4132-424D-B24D-C01121E60F48}" destId="{BF29A86B-B94C-4AD4-A702-9E00C2EA9944}" srcOrd="0" destOrd="0" presId="urn:microsoft.com/office/officeart/2008/layout/HexagonCluster"/>
    <dgm:cxn modelId="{4CB2B0EF-BF03-4EB5-9CAB-2B74A923FFF3}" type="presParOf" srcId="{1B6BEA6F-63DD-43E1-96A6-8A9B93EA43AF}" destId="{7F00D05A-E30A-41F1-AF14-19A2CA1FA3B4}" srcOrd="8" destOrd="0" presId="urn:microsoft.com/office/officeart/2008/layout/HexagonCluster"/>
    <dgm:cxn modelId="{F4835FB5-6BD3-44AE-BB4F-6131DC1CDE4E}" type="presParOf" srcId="{7F00D05A-E30A-41F1-AF14-19A2CA1FA3B4}" destId="{7FCD6C05-127D-41D1-935B-D7BEACB7BA39}" srcOrd="0" destOrd="0" presId="urn:microsoft.com/office/officeart/2008/layout/HexagonCluster"/>
    <dgm:cxn modelId="{62B70500-3610-4013-9906-7EFCC30FA491}" type="presParOf" srcId="{1B6BEA6F-63DD-43E1-96A6-8A9B93EA43AF}" destId="{2F7E2C71-F5B3-48C5-9D56-D3333F761203}" srcOrd="9" destOrd="0" presId="urn:microsoft.com/office/officeart/2008/layout/HexagonCluster"/>
    <dgm:cxn modelId="{48DA0695-E0E0-45FC-B114-EA9DCEF60E37}" type="presParOf" srcId="{2F7E2C71-F5B3-48C5-9D56-D3333F761203}" destId="{4EE32098-BC7F-4E11-8AA8-35771C58C354}" srcOrd="0" destOrd="0" presId="urn:microsoft.com/office/officeart/2008/layout/HexagonCluster"/>
    <dgm:cxn modelId="{FDBAD4BD-08ED-4F28-9E31-D2A977B988C0}" type="presParOf" srcId="{1B6BEA6F-63DD-43E1-96A6-8A9B93EA43AF}" destId="{FDB5BC15-A2E7-4BF7-8419-9A0F390B71E7}" srcOrd="10" destOrd="0" presId="urn:microsoft.com/office/officeart/2008/layout/HexagonCluster"/>
    <dgm:cxn modelId="{620AED2A-1FBC-477A-BF1B-7093865B462C}" type="presParOf" srcId="{FDB5BC15-A2E7-4BF7-8419-9A0F390B71E7}" destId="{E459DC1E-9715-4724-A98C-A5E5AD96AB5D}" srcOrd="0" destOrd="0" presId="urn:microsoft.com/office/officeart/2008/layout/HexagonCluster"/>
    <dgm:cxn modelId="{CF2603CC-D7E4-4906-A30E-2B3162CB3456}" type="presParOf" srcId="{1B6BEA6F-63DD-43E1-96A6-8A9B93EA43AF}" destId="{2B67632E-A650-498A-A894-A5983E473E5D}" srcOrd="11" destOrd="0" presId="urn:microsoft.com/office/officeart/2008/layout/HexagonCluster"/>
    <dgm:cxn modelId="{2BE93886-1CC8-4ECA-83EF-61A4567A0408}" type="presParOf" srcId="{2B67632E-A650-498A-A894-A5983E473E5D}" destId="{938CDF2D-B81E-4B9A-AEAE-6FE73BA3D431}" srcOrd="0" destOrd="0" presId="urn:microsoft.com/office/officeart/2008/layout/HexagonCluster"/>
    <dgm:cxn modelId="{B81267BD-F45D-4A4C-BF7C-B3BD3E4F325E}" type="presParOf" srcId="{1B6BEA6F-63DD-43E1-96A6-8A9B93EA43AF}" destId="{E78CFE84-3479-42BD-B2F9-FCD6F5CE0190}" srcOrd="12" destOrd="0" presId="urn:microsoft.com/office/officeart/2008/layout/HexagonCluster"/>
    <dgm:cxn modelId="{3ECAE3EB-8E65-418C-9F58-EFE13578DAC7}" type="presParOf" srcId="{E78CFE84-3479-42BD-B2F9-FCD6F5CE0190}" destId="{9EA6D4AE-0F05-46B5-B7BE-A048865DA6B0}" srcOrd="0" destOrd="0" presId="urn:microsoft.com/office/officeart/2008/layout/HexagonCluster"/>
    <dgm:cxn modelId="{A22EA10D-6D42-47EF-B1E5-754BBE0589E7}" type="presParOf" srcId="{1B6BEA6F-63DD-43E1-96A6-8A9B93EA43AF}" destId="{02E5EF6C-8CA0-4953-921A-CE0E7BF6D492}" srcOrd="13" destOrd="0" presId="urn:microsoft.com/office/officeart/2008/layout/HexagonCluster"/>
    <dgm:cxn modelId="{6BDFB4A7-84D6-4822-A90B-F57D51DD08C3}" type="presParOf" srcId="{02E5EF6C-8CA0-4953-921A-CE0E7BF6D492}" destId="{0F1F2387-3799-4703-9BD1-B5D1D2A9EF01}" srcOrd="0" destOrd="0" presId="urn:microsoft.com/office/officeart/2008/layout/HexagonCluster"/>
    <dgm:cxn modelId="{07CEA8C0-1960-4B48-A6BD-85DDE2E3BC5C}" type="presParOf" srcId="{1B6BEA6F-63DD-43E1-96A6-8A9B93EA43AF}" destId="{0F23CB3B-1DBA-4F12-93C4-FC1421754D66}" srcOrd="14" destOrd="0" presId="urn:microsoft.com/office/officeart/2008/layout/HexagonCluster"/>
    <dgm:cxn modelId="{36DA9091-CAA2-4EFF-BBDA-DBA04BC2D731}" type="presParOf" srcId="{0F23CB3B-1DBA-4F12-93C4-FC1421754D66}" destId="{78328036-C0A4-488F-BBDD-386E53301095}" srcOrd="0" destOrd="0" presId="urn:microsoft.com/office/officeart/2008/layout/HexagonCluster"/>
    <dgm:cxn modelId="{2079B457-F405-42D5-A469-AD2D132CC4B3}" type="presParOf" srcId="{1B6BEA6F-63DD-43E1-96A6-8A9B93EA43AF}" destId="{8D45B9EB-9CFB-4624-8F2D-96DDE6BF42F7}" srcOrd="15" destOrd="0" presId="urn:microsoft.com/office/officeart/2008/layout/HexagonCluster"/>
    <dgm:cxn modelId="{5777186D-BE2E-4FC3-A8AB-1E5BAF722916}" type="presParOf" srcId="{8D45B9EB-9CFB-4624-8F2D-96DDE6BF42F7}" destId="{29C83E3E-85FF-4B5E-B3AF-8D04415F0921}" srcOrd="0" destOrd="0" presId="urn:microsoft.com/office/officeart/2008/layout/HexagonCluster"/>
    <dgm:cxn modelId="{25253561-C01D-4396-8A6F-98AB46CBD982}" type="presParOf" srcId="{1B6BEA6F-63DD-43E1-96A6-8A9B93EA43AF}" destId="{77D962C0-F715-46B4-949E-D54173585886}" srcOrd="16" destOrd="0" presId="urn:microsoft.com/office/officeart/2008/layout/HexagonCluster"/>
    <dgm:cxn modelId="{74A3A27D-3B29-41F5-A55A-0077FAC87775}" type="presParOf" srcId="{77D962C0-F715-46B4-949E-D54173585886}" destId="{BA980557-C478-4845-A524-F2DA7744124E}" srcOrd="0" destOrd="0" presId="urn:microsoft.com/office/officeart/2008/layout/HexagonCluster"/>
    <dgm:cxn modelId="{F0A2F62A-055D-4EC8-B7A1-BE2D13CBB44A}" type="presParOf" srcId="{1B6BEA6F-63DD-43E1-96A6-8A9B93EA43AF}" destId="{672C2C8E-D04A-4618-B73B-E7B8DC872D65}" srcOrd="17" destOrd="0" presId="urn:microsoft.com/office/officeart/2008/layout/HexagonCluster"/>
    <dgm:cxn modelId="{980BCE23-AA7A-40BC-A39F-D58A3DD3FADB}" type="presParOf" srcId="{672C2C8E-D04A-4618-B73B-E7B8DC872D65}" destId="{9587B4E2-0789-46E2-BA34-CBB54EEBFD5B}" srcOrd="0" destOrd="0" presId="urn:microsoft.com/office/officeart/2008/layout/HexagonCluster"/>
    <dgm:cxn modelId="{0D9B364F-8325-4EC5-BB7E-440442B5F304}" type="presParOf" srcId="{1B6BEA6F-63DD-43E1-96A6-8A9B93EA43AF}" destId="{2F6480E7-FA0A-4807-9300-CFA161EF0678}" srcOrd="18" destOrd="0" presId="urn:microsoft.com/office/officeart/2008/layout/HexagonCluster"/>
    <dgm:cxn modelId="{97785133-AE9B-482C-BD07-C1DDDF02923B}" type="presParOf" srcId="{2F6480E7-FA0A-4807-9300-CFA161EF0678}" destId="{CA43678F-3C2C-481B-9B9A-6450BB82ADA9}" srcOrd="0" destOrd="0" presId="urn:microsoft.com/office/officeart/2008/layout/HexagonCluster"/>
    <dgm:cxn modelId="{ED892A0F-8142-40E9-8468-2917F614D676}" type="presParOf" srcId="{1B6BEA6F-63DD-43E1-96A6-8A9B93EA43AF}" destId="{D0F4C632-F436-4475-87F1-32BE90CA59E1}" srcOrd="19" destOrd="0" presId="urn:microsoft.com/office/officeart/2008/layout/HexagonCluster"/>
    <dgm:cxn modelId="{B31E1748-F00F-4807-9DB5-66A18C502E98}" type="presParOf" srcId="{D0F4C632-F436-4475-87F1-32BE90CA59E1}" destId="{19FEB1D4-B639-4868-810F-1958EB176364}" srcOrd="0" destOrd="0" presId="urn:microsoft.com/office/officeart/2008/layout/HexagonCluster"/>
    <dgm:cxn modelId="{6F358702-E0CC-4B4C-AC0D-FC03F0E39D27}" type="presParOf" srcId="{1B6BEA6F-63DD-43E1-96A6-8A9B93EA43AF}" destId="{B6381055-9799-4B7A-9FE4-6D82F9D3734D}" srcOrd="20" destOrd="0" presId="urn:microsoft.com/office/officeart/2008/layout/HexagonCluster"/>
    <dgm:cxn modelId="{4535375B-DB7D-4B1A-B28D-A56D5105FD1C}" type="presParOf" srcId="{B6381055-9799-4B7A-9FE4-6D82F9D3734D}" destId="{583E7CD4-1C05-4D15-A356-88AEAA2A39ED}" srcOrd="0" destOrd="0" presId="urn:microsoft.com/office/officeart/2008/layout/HexagonCluster"/>
    <dgm:cxn modelId="{DC2119C8-632A-4143-A055-02E5915E0964}" type="presParOf" srcId="{1B6BEA6F-63DD-43E1-96A6-8A9B93EA43AF}" destId="{76D121A7-3660-49D0-9390-2644D08B49A1}" srcOrd="21" destOrd="0" presId="urn:microsoft.com/office/officeart/2008/layout/HexagonCluster"/>
    <dgm:cxn modelId="{CEF44677-7C92-43E3-A3A6-1F2473456441}" type="presParOf" srcId="{76D121A7-3660-49D0-9390-2644D08B49A1}" destId="{0BEBE431-54D4-4654-A642-D5A6CFAED04F}" srcOrd="0" destOrd="0" presId="urn:microsoft.com/office/officeart/2008/layout/HexagonCluster"/>
    <dgm:cxn modelId="{D0F9ED5A-B820-47FA-8AB6-5E60E31EC293}" type="presParOf" srcId="{1B6BEA6F-63DD-43E1-96A6-8A9B93EA43AF}" destId="{36A9A4A7-C480-46D8-B449-7CF85B596AE3}" srcOrd="22" destOrd="0" presId="urn:microsoft.com/office/officeart/2008/layout/HexagonCluster"/>
    <dgm:cxn modelId="{C445CA0C-A771-413A-8F06-94901BD05A9C}" type="presParOf" srcId="{36A9A4A7-C480-46D8-B449-7CF85B596AE3}" destId="{B0C9CE6F-75B9-4EDB-8021-CF8C86B00E09}" srcOrd="0" destOrd="0" presId="urn:microsoft.com/office/officeart/2008/layout/HexagonCluster"/>
    <dgm:cxn modelId="{5BC19BD7-C828-4764-8B90-97A56CD01242}" type="presParOf" srcId="{1B6BEA6F-63DD-43E1-96A6-8A9B93EA43AF}" destId="{3AF73DFC-9B54-40EF-A50C-306127EA7BD4}" srcOrd="23" destOrd="0" presId="urn:microsoft.com/office/officeart/2008/layout/HexagonCluster"/>
    <dgm:cxn modelId="{C87669E7-B594-4D94-B067-AB08CFF061DD}" type="presParOf" srcId="{3AF73DFC-9B54-40EF-A50C-306127EA7BD4}" destId="{33DE6A7F-EC60-4D27-8FE6-72DE500D555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0B0CF-FD0F-4A5D-B3CA-B4142E5E91DE}">
      <dsp:nvSpPr>
        <dsp:cNvPr id="0" name=""/>
        <dsp:cNvSpPr/>
      </dsp:nvSpPr>
      <dsp:spPr>
        <a:xfrm>
          <a:off x="449566" y="368362"/>
          <a:ext cx="2466855" cy="441831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Scale of Adoption Assessment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Technology Tools Event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BEdA</a:t>
          </a:r>
          <a:r>
            <a:rPr lang="en-US" sz="1300" kern="1200" dirty="0" smtClean="0"/>
            <a:t> Transitions Event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Reflection Experience Event @ Everett</a:t>
          </a:r>
          <a:endParaRPr lang="en-US" sz="13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</dsp:txBody>
      <dsp:txXfrm>
        <a:off x="1066280" y="1031110"/>
        <a:ext cx="1202592" cy="3092822"/>
      </dsp:txXfrm>
    </dsp:sp>
    <dsp:sp modelId="{9880124D-D65B-49BE-B9FD-21F989227DA8}">
      <dsp:nvSpPr>
        <dsp:cNvPr id="0" name=""/>
        <dsp:cNvSpPr/>
      </dsp:nvSpPr>
      <dsp:spPr>
        <a:xfrm>
          <a:off x="4282" y="2017950"/>
          <a:ext cx="1119141" cy="1119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January - March</a:t>
          </a:r>
          <a:endParaRPr lang="en-US" sz="1600" b="1" i="1" kern="1200" dirty="0"/>
        </a:p>
      </dsp:txBody>
      <dsp:txXfrm>
        <a:off x="168176" y="2181844"/>
        <a:ext cx="791353" cy="791353"/>
      </dsp:txXfrm>
    </dsp:sp>
    <dsp:sp modelId="{B7554E06-2B0E-492B-92FB-AEC7F3E34A59}">
      <dsp:nvSpPr>
        <dsp:cNvPr id="0" name=""/>
        <dsp:cNvSpPr/>
      </dsp:nvSpPr>
      <dsp:spPr>
        <a:xfrm>
          <a:off x="3574152" y="449637"/>
          <a:ext cx="2276668" cy="441831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Student Success Institutes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Coaching for Equity capacity building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College site visits- Coaches, CCRI, David Prince, Tom, KWB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Learning Agenda Dev</a:t>
          </a:r>
          <a:endParaRPr lang="en-US" sz="1200" kern="1200" dirty="0"/>
        </a:p>
      </dsp:txBody>
      <dsp:txXfrm>
        <a:off x="4143319" y="1112385"/>
        <a:ext cx="1109876" cy="3092822"/>
      </dsp:txXfrm>
    </dsp:sp>
    <dsp:sp modelId="{FA1717EE-31AE-4BF0-9757-10725DCF032E}">
      <dsp:nvSpPr>
        <dsp:cNvPr id="0" name=""/>
        <dsp:cNvSpPr/>
      </dsp:nvSpPr>
      <dsp:spPr>
        <a:xfrm>
          <a:off x="3025840" y="2017950"/>
          <a:ext cx="1119141" cy="1119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April - June</a:t>
          </a:r>
          <a:endParaRPr lang="en-US" sz="1600" b="1" i="1" kern="1200" dirty="0"/>
        </a:p>
      </dsp:txBody>
      <dsp:txXfrm>
        <a:off x="3189734" y="2181844"/>
        <a:ext cx="791353" cy="791353"/>
      </dsp:txXfrm>
    </dsp:sp>
    <dsp:sp modelId="{0F6A45CE-C204-4ABC-8BD6-6C14914CF086}">
      <dsp:nvSpPr>
        <dsp:cNvPr id="0" name=""/>
        <dsp:cNvSpPr/>
      </dsp:nvSpPr>
      <dsp:spPr>
        <a:xfrm>
          <a:off x="6615649" y="180397"/>
          <a:ext cx="2199738" cy="479424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CCRC Final report release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Learning Agenda published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College site visits- Coaches, CCRI, David Prince, Tom, KWB</a:t>
          </a:r>
          <a:endParaRPr lang="en-US" sz="1400" kern="1200" dirty="0"/>
        </a:p>
      </dsp:txBody>
      <dsp:txXfrm>
        <a:off x="7165583" y="899534"/>
        <a:ext cx="1072373" cy="3355973"/>
      </dsp:txXfrm>
    </dsp:sp>
    <dsp:sp modelId="{396A9053-D445-469A-969A-829E2B8DC6DD}">
      <dsp:nvSpPr>
        <dsp:cNvPr id="0" name=""/>
        <dsp:cNvSpPr/>
      </dsp:nvSpPr>
      <dsp:spPr>
        <a:xfrm>
          <a:off x="5921807" y="2017950"/>
          <a:ext cx="1119141" cy="1119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July - Sept</a:t>
          </a:r>
          <a:endParaRPr lang="en-US" sz="1600" b="1" i="1" kern="1200" dirty="0"/>
        </a:p>
      </dsp:txBody>
      <dsp:txXfrm>
        <a:off x="6085701" y="2181844"/>
        <a:ext cx="791353" cy="791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199FF-A9FF-4610-B574-977CBDF3FF5D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Adaptive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Leadership</a:t>
          </a:r>
          <a:endParaRPr lang="en-US" sz="2800" kern="1200" dirty="0"/>
        </a:p>
      </dsp:txBody>
      <dsp:txXfrm rot="5400000">
        <a:off x="0" y="0"/>
        <a:ext cx="3048000" cy="1524000"/>
      </dsp:txXfrm>
    </dsp:sp>
    <dsp:sp modelId="{353AB81F-8319-4D65-B7F5-390A0427A11D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Pre-College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Redesign</a:t>
          </a:r>
          <a:endParaRPr lang="en-US" sz="2800" kern="1200" dirty="0"/>
        </a:p>
      </dsp:txBody>
      <dsp:txXfrm>
        <a:off x="3048000" y="0"/>
        <a:ext cx="3048000" cy="1524000"/>
      </dsp:txXfrm>
    </dsp:sp>
    <dsp:sp modelId="{7634FB09-C1EB-41A3-AD41-0AB7684B67EF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Integrated Student Supports</a:t>
          </a:r>
          <a:endParaRPr lang="en-US" sz="2800" kern="1200" dirty="0"/>
        </a:p>
      </dsp:txBody>
      <dsp:txXfrm rot="10800000">
        <a:off x="0" y="2539999"/>
        <a:ext cx="3048000" cy="1524000"/>
      </dsp:txXfrm>
    </dsp:sp>
    <dsp:sp modelId="{F7B55245-7809-42EE-B609-DE806DF0CA7D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Academic Architecture</a:t>
          </a:r>
          <a:endParaRPr lang="en-US" sz="2800" kern="1200" dirty="0"/>
        </a:p>
      </dsp:txBody>
      <dsp:txXfrm rot="-5400000">
        <a:off x="3048000" y="2539999"/>
        <a:ext cx="3048000" cy="1524000"/>
      </dsp:txXfrm>
    </dsp:sp>
    <dsp:sp modelId="{4C1852F5-F144-4D53-90D0-8BC7055A3FF2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Equity</a:t>
          </a:r>
          <a:endParaRPr lang="en-US" sz="2800" kern="1200" dirty="0"/>
        </a:p>
      </dsp:txBody>
      <dsp:txXfrm>
        <a:off x="2183197" y="1573596"/>
        <a:ext cx="1729606" cy="916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E5B3E-1EED-4BA3-A394-7FE77CAD9C98}">
      <dsp:nvSpPr>
        <dsp:cNvPr id="0" name=""/>
        <dsp:cNvSpPr/>
      </dsp:nvSpPr>
      <dsp:spPr>
        <a:xfrm>
          <a:off x="1437900" y="3119190"/>
          <a:ext cx="1670905" cy="143478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College Technical Assistance</a:t>
          </a:r>
          <a:endParaRPr lang="en-US" sz="1600" kern="1200" dirty="0"/>
        </a:p>
      </dsp:txBody>
      <dsp:txXfrm>
        <a:off x="1696707" y="3341424"/>
        <a:ext cx="1153291" cy="990313"/>
      </dsp:txXfrm>
    </dsp:sp>
    <dsp:sp modelId="{B2BB7782-0B0B-4583-BD9A-CD9EED87FADE}">
      <dsp:nvSpPr>
        <dsp:cNvPr id="0" name=""/>
        <dsp:cNvSpPr/>
      </dsp:nvSpPr>
      <dsp:spPr>
        <a:xfrm>
          <a:off x="1477767" y="3760823"/>
          <a:ext cx="194909" cy="1681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CBED2-2891-470D-8CA9-8BFD07FEB627}">
      <dsp:nvSpPr>
        <dsp:cNvPr id="0" name=""/>
        <dsp:cNvSpPr/>
      </dsp:nvSpPr>
      <dsp:spPr>
        <a:xfrm>
          <a:off x="0" y="2326042"/>
          <a:ext cx="1670905" cy="14347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C54A7-4F3A-448A-B006-A10BB52AEA7D}">
      <dsp:nvSpPr>
        <dsp:cNvPr id="0" name=""/>
        <dsp:cNvSpPr/>
      </dsp:nvSpPr>
      <dsp:spPr>
        <a:xfrm>
          <a:off x="1144649" y="3570504"/>
          <a:ext cx="194909" cy="1681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8F6E7-D04A-481A-A08A-E2E77E7196F2}">
      <dsp:nvSpPr>
        <dsp:cNvPr id="0" name=""/>
        <dsp:cNvSpPr/>
      </dsp:nvSpPr>
      <dsp:spPr>
        <a:xfrm>
          <a:off x="2875800" y="2321884"/>
          <a:ext cx="1670905" cy="143478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Early Adopter College Spark  Retreats</a:t>
          </a:r>
          <a:endParaRPr lang="en-US" sz="1600" kern="1200" dirty="0"/>
        </a:p>
      </dsp:txBody>
      <dsp:txXfrm>
        <a:off x="3134607" y="2544118"/>
        <a:ext cx="1153291" cy="990313"/>
      </dsp:txXfrm>
    </dsp:sp>
    <dsp:sp modelId="{108271BE-82EF-4532-A680-5FCF9A5294BE}">
      <dsp:nvSpPr>
        <dsp:cNvPr id="0" name=""/>
        <dsp:cNvSpPr/>
      </dsp:nvSpPr>
      <dsp:spPr>
        <a:xfrm>
          <a:off x="4025765" y="3562651"/>
          <a:ext cx="194909" cy="1681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66709-7370-4C8D-A828-A686862B9F95}">
      <dsp:nvSpPr>
        <dsp:cNvPr id="0" name=""/>
        <dsp:cNvSpPr/>
      </dsp:nvSpPr>
      <dsp:spPr>
        <a:xfrm>
          <a:off x="4312814" y="3116419"/>
          <a:ext cx="1670905" cy="14347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9A86B-B94C-4AD4-A702-9E00C2EA9944}">
      <dsp:nvSpPr>
        <dsp:cNvPr id="0" name=""/>
        <dsp:cNvSpPr/>
      </dsp:nvSpPr>
      <dsp:spPr>
        <a:xfrm>
          <a:off x="4353568" y="3754818"/>
          <a:ext cx="194909" cy="1681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D6C05-127D-41D1-935B-D7BEACB7BA39}">
      <dsp:nvSpPr>
        <dsp:cNvPr id="0" name=""/>
        <dsp:cNvSpPr/>
      </dsp:nvSpPr>
      <dsp:spPr>
        <a:xfrm>
          <a:off x="1437900" y="1533355"/>
          <a:ext cx="1670905" cy="143478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Statewide Institutes</a:t>
          </a:r>
          <a:endParaRPr lang="en-US" sz="1600" kern="1200" dirty="0"/>
        </a:p>
      </dsp:txBody>
      <dsp:txXfrm>
        <a:off x="1696707" y="1755589"/>
        <a:ext cx="1153291" cy="990313"/>
      </dsp:txXfrm>
    </dsp:sp>
    <dsp:sp modelId="{4EE32098-BC7F-4E11-8AA8-35771C58C354}">
      <dsp:nvSpPr>
        <dsp:cNvPr id="0" name=""/>
        <dsp:cNvSpPr/>
      </dsp:nvSpPr>
      <dsp:spPr>
        <a:xfrm>
          <a:off x="2582550" y="1560609"/>
          <a:ext cx="194909" cy="1681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9DC1E-9715-4724-A98C-A5E5AD96AB5D}">
      <dsp:nvSpPr>
        <dsp:cNvPr id="0" name=""/>
        <dsp:cNvSpPr/>
      </dsp:nvSpPr>
      <dsp:spPr>
        <a:xfrm>
          <a:off x="2875800" y="735587"/>
          <a:ext cx="1670905" cy="14347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CDF2D-B81E-4B9A-AEAE-6FE73BA3D431}">
      <dsp:nvSpPr>
        <dsp:cNvPr id="0" name=""/>
        <dsp:cNvSpPr/>
      </dsp:nvSpPr>
      <dsp:spPr>
        <a:xfrm>
          <a:off x="2922755" y="1371215"/>
          <a:ext cx="194909" cy="1681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6D4AE-0F05-46B5-B7BE-A048865DA6B0}">
      <dsp:nvSpPr>
        <dsp:cNvPr id="0" name=""/>
        <dsp:cNvSpPr/>
      </dsp:nvSpPr>
      <dsp:spPr>
        <a:xfrm>
          <a:off x="4312814" y="1530121"/>
          <a:ext cx="1670905" cy="143478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National Partnership Training</a:t>
          </a:r>
          <a:endParaRPr lang="en-US" sz="1600" kern="1200" dirty="0"/>
        </a:p>
      </dsp:txBody>
      <dsp:txXfrm>
        <a:off x="4571621" y="1752355"/>
        <a:ext cx="1153291" cy="990313"/>
      </dsp:txXfrm>
    </dsp:sp>
    <dsp:sp modelId="{0F1F2387-3799-4703-9BD1-B5D1D2A9EF01}">
      <dsp:nvSpPr>
        <dsp:cNvPr id="0" name=""/>
        <dsp:cNvSpPr/>
      </dsp:nvSpPr>
      <dsp:spPr>
        <a:xfrm>
          <a:off x="5758688" y="2165749"/>
          <a:ext cx="194909" cy="1681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28036-C0A4-488F-BBDD-386E53301095}">
      <dsp:nvSpPr>
        <dsp:cNvPr id="0" name=""/>
        <dsp:cNvSpPr/>
      </dsp:nvSpPr>
      <dsp:spPr>
        <a:xfrm>
          <a:off x="5750714" y="2336666"/>
          <a:ext cx="1670905" cy="1434781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83E3E-85FF-4B5E-B3AF-8D04415F0921}">
      <dsp:nvSpPr>
        <dsp:cNvPr id="0" name=""/>
        <dsp:cNvSpPr/>
      </dsp:nvSpPr>
      <dsp:spPr>
        <a:xfrm>
          <a:off x="6076744" y="2362535"/>
          <a:ext cx="194909" cy="1681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80557-C478-4845-A524-F2DA7744124E}">
      <dsp:nvSpPr>
        <dsp:cNvPr id="0" name=""/>
        <dsp:cNvSpPr/>
      </dsp:nvSpPr>
      <dsp:spPr>
        <a:xfrm>
          <a:off x="5750714" y="750831"/>
          <a:ext cx="1670905" cy="143478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Communities of Practice</a:t>
          </a:r>
          <a:endParaRPr lang="en-US" sz="1600" kern="1200" dirty="0"/>
        </a:p>
      </dsp:txBody>
      <dsp:txXfrm>
        <a:off x="6009521" y="973065"/>
        <a:ext cx="1153291" cy="990313"/>
      </dsp:txXfrm>
    </dsp:sp>
    <dsp:sp modelId="{9587B4E2-0789-46E2-BA34-CBB54EEBFD5B}">
      <dsp:nvSpPr>
        <dsp:cNvPr id="0" name=""/>
        <dsp:cNvSpPr/>
      </dsp:nvSpPr>
      <dsp:spPr>
        <a:xfrm>
          <a:off x="7196588" y="1393850"/>
          <a:ext cx="194909" cy="1681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3678F-3C2C-481B-9B9A-6450BB82ADA9}">
      <dsp:nvSpPr>
        <dsp:cNvPr id="0" name=""/>
        <dsp:cNvSpPr/>
      </dsp:nvSpPr>
      <dsp:spPr>
        <a:xfrm>
          <a:off x="7188614" y="1551371"/>
          <a:ext cx="1670905" cy="14347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EB1D4-B639-4868-810F-1958EB176364}">
      <dsp:nvSpPr>
        <dsp:cNvPr id="0" name=""/>
        <dsp:cNvSpPr/>
      </dsp:nvSpPr>
      <dsp:spPr>
        <a:xfrm>
          <a:off x="7521732" y="1583244"/>
          <a:ext cx="194909" cy="1681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E7CD4-1C05-4D15-A356-88AEAA2A39ED}">
      <dsp:nvSpPr>
        <dsp:cNvPr id="0" name=""/>
        <dsp:cNvSpPr/>
      </dsp:nvSpPr>
      <dsp:spPr>
        <a:xfrm>
          <a:off x="5795948" y="2342151"/>
          <a:ext cx="1670905" cy="143478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EDI Practice Capacity Building </a:t>
          </a:r>
          <a:endParaRPr lang="en-US" sz="1600" kern="1200" dirty="0"/>
        </a:p>
      </dsp:txBody>
      <dsp:txXfrm>
        <a:off x="6054755" y="2564385"/>
        <a:ext cx="1153291" cy="990313"/>
      </dsp:txXfrm>
    </dsp:sp>
    <dsp:sp modelId="{0BEBE431-54D4-4654-A642-D5A6CFAED04F}">
      <dsp:nvSpPr>
        <dsp:cNvPr id="0" name=""/>
        <dsp:cNvSpPr/>
      </dsp:nvSpPr>
      <dsp:spPr>
        <a:xfrm>
          <a:off x="7519960" y="4391369"/>
          <a:ext cx="194909" cy="1681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9CE6F-75B9-4EDB-8021-CF8C86B00E09}">
      <dsp:nvSpPr>
        <dsp:cNvPr id="0" name=""/>
        <dsp:cNvSpPr/>
      </dsp:nvSpPr>
      <dsp:spPr>
        <a:xfrm>
          <a:off x="5750714" y="3920192"/>
          <a:ext cx="1670905" cy="14347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E6A7F-EC60-4D27-8FE6-72DE500D5552}">
      <dsp:nvSpPr>
        <dsp:cNvPr id="0" name=""/>
        <dsp:cNvSpPr/>
      </dsp:nvSpPr>
      <dsp:spPr>
        <a:xfrm>
          <a:off x="7209877" y="4549814"/>
          <a:ext cx="194909" cy="1681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3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Statewide</a:t>
            </a:r>
            <a:r>
              <a:rPr lang="en-US" baseline="0" dirty="0" smtClean="0"/>
              <a:t> events 4 scaling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CSW cohort colleges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Evaluations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 smtClean="0"/>
              <a:t>Title slide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 smtClean="0"/>
              <a:t>Presenter(s)</a:t>
            </a:r>
            <a:br>
              <a:rPr lang="en-US" dirty="0" smtClean="0"/>
            </a:br>
            <a:r>
              <a:rPr lang="en-US" dirty="0" smtClean="0"/>
              <a:t>Month Day,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7/10/2018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7/10/2018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84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 smtClean="0"/>
              <a:t>Final Slide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Always use a Final Slide in order to include the Creative Commons footer language in the presentation.</a:t>
            </a:r>
            <a:br>
              <a:rPr lang="en-US" dirty="0" smtClean="0"/>
            </a:br>
            <a:r>
              <a:rPr lang="en-US" dirty="0" smtClean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i="1" dirty="0">
                <a:solidFill>
                  <a:schemeClr val="bg1">
                    <a:lumMod val="50000"/>
                  </a:schemeClr>
                </a:solidFill>
              </a:rPr>
              <a:t>Note: All material licensed under Creative Commons Attribution 4.0 International License.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 &amp; Titl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953" y="755653"/>
            <a:ext cx="8326935" cy="341632"/>
          </a:xfrm>
        </p:spPr>
        <p:txBody>
          <a:bodyPr wrap="square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0"/>
          </p:nvPr>
        </p:nvSpPr>
        <p:spPr>
          <a:xfrm>
            <a:off x="424954" y="1475112"/>
            <a:ext cx="8327161" cy="499100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1" hasCustomPrompt="1"/>
          </p:nvPr>
        </p:nvSpPr>
        <p:spPr>
          <a:xfrm>
            <a:off x="424953" y="6493238"/>
            <a:ext cx="8326935" cy="364763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177" indent="0">
              <a:buNone/>
              <a:defRPr sz="1200"/>
            </a:lvl2pPr>
            <a:lvl3pPr marL="914353" indent="0">
              <a:buNone/>
              <a:defRPr sz="1200"/>
            </a:lvl3pPr>
            <a:lvl4pPr marL="1371530" indent="0">
              <a:buNone/>
              <a:defRPr sz="1200"/>
            </a:lvl4pPr>
            <a:lvl5pPr marL="1828706" indent="0">
              <a:buNone/>
              <a:defRPr sz="1200"/>
            </a:lvl5pPr>
          </a:lstStyle>
          <a:p>
            <a:pPr lvl="0"/>
            <a:r>
              <a:rPr lang="en-US" dirty="0"/>
              <a:t>Source: 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301144" y="377826"/>
            <a:ext cx="7842856" cy="0"/>
          </a:xfrm>
          <a:prstGeom prst="line">
            <a:avLst/>
          </a:prstGeom>
          <a:ln w="381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8" y="261705"/>
            <a:ext cx="711200" cy="232242"/>
          </a:xfrm>
          <a:prstGeom prst="rect">
            <a:avLst/>
          </a:prstGeom>
        </p:spPr>
      </p:pic>
      <p:cxnSp>
        <p:nvCxnSpPr>
          <p:cNvPr id="29" name="Straight Connector 28"/>
          <p:cNvCxnSpPr/>
          <p:nvPr userDrawn="1"/>
        </p:nvCxnSpPr>
        <p:spPr>
          <a:xfrm>
            <a:off x="0" y="377826"/>
            <a:ext cx="371754" cy="0"/>
          </a:xfrm>
          <a:prstGeom prst="line">
            <a:avLst/>
          </a:prstGeom>
          <a:ln w="381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95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7/10/2018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7/10/2018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7/10/2018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7/10/2018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7/10/2018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7/10/2018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7/10/2018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7/10/2018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KWELLINGTONBAKER@SBCTC.EDU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WSSC &amp; IC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pathways </a:t>
            </a:r>
            <a:r>
              <a:rPr lang="en-US" sz="3200" dirty="0" smtClean="0"/>
              <a:t>2018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8" y="5769402"/>
            <a:ext cx="6388100" cy="758825"/>
          </a:xfrm>
        </p:spPr>
        <p:txBody>
          <a:bodyPr/>
          <a:lstStyle/>
          <a:p>
            <a:r>
              <a:rPr lang="en-US" sz="1800" i="1" dirty="0" smtClean="0"/>
              <a:t>Kristi Wellington-Baker</a:t>
            </a:r>
            <a:r>
              <a:rPr lang="en-US" sz="1800" dirty="0" smtClean="0"/>
              <a:t>, SBCTC ED Student Success Network</a:t>
            </a:r>
          </a:p>
          <a:p>
            <a:r>
              <a:rPr lang="en-US" sz="1800" dirty="0" smtClean="0"/>
              <a:t>July 10, </a:t>
            </a:r>
            <a:r>
              <a:rPr lang="en-US" sz="1800" dirty="0" smtClean="0"/>
              <a:t>2018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966720" y="1879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256122572"/>
              </p:ext>
            </p:extLst>
          </p:nvPr>
        </p:nvGraphicFramePr>
        <p:xfrm>
          <a:off x="1381497" y="21570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86147" y="1272270"/>
            <a:ext cx="7886700" cy="611619"/>
          </a:xfrm>
        </p:spPr>
        <p:txBody>
          <a:bodyPr/>
          <a:lstStyle/>
          <a:p>
            <a:r>
              <a:rPr lang="en-US" dirty="0" smtClean="0"/>
              <a:t>Learning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0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31" y="1264619"/>
            <a:ext cx="7886700" cy="611619"/>
          </a:xfrm>
        </p:spPr>
        <p:txBody>
          <a:bodyPr/>
          <a:lstStyle/>
          <a:p>
            <a:r>
              <a:rPr lang="en-US" dirty="0" smtClean="0"/>
              <a:t>Learning agenda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91496375"/>
              </p:ext>
            </p:extLst>
          </p:nvPr>
        </p:nvGraphicFramePr>
        <p:xfrm>
          <a:off x="182880" y="1026160"/>
          <a:ext cx="8859520" cy="609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49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04238"/>
            <a:ext cx="8220710" cy="611619"/>
          </a:xfrm>
        </p:spPr>
        <p:txBody>
          <a:bodyPr/>
          <a:lstStyle/>
          <a:p>
            <a:r>
              <a:rPr lang="en-US" sz="2400" dirty="0" smtClean="0"/>
              <a:t>2018-19 institutes &amp; national training opportunities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5280" y="1783777"/>
            <a:ext cx="8727440" cy="462718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July 31 			Technology Summit – </a:t>
            </a:r>
            <a:r>
              <a:rPr lang="en-US" sz="1600" b="1" dirty="0" smtClean="0">
                <a:solidFill>
                  <a:srgbClr val="FF0000"/>
                </a:solidFill>
              </a:rPr>
              <a:t>Deadline to sign up: July 13</a:t>
            </a:r>
          </a:p>
          <a:p>
            <a:pPr marL="0" indent="0">
              <a:buNone/>
            </a:pPr>
            <a:r>
              <a:rPr lang="en-US" sz="2000" dirty="0" smtClean="0"/>
              <a:t>August 1-2 			Summer Cohort Retreat* </a:t>
            </a:r>
            <a:r>
              <a:rPr lang="en-US" sz="1600" b="1" dirty="0">
                <a:solidFill>
                  <a:srgbClr val="FF0000"/>
                </a:solidFill>
              </a:rPr>
              <a:t>Deadline to sign up: July 13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		</a:t>
            </a:r>
            <a:r>
              <a:rPr lang="en-US" sz="2000" i="1" dirty="0" smtClean="0"/>
              <a:t>Keynote: Michele </a:t>
            </a:r>
            <a:r>
              <a:rPr lang="en-US" sz="2000" i="1" dirty="0" err="1" smtClean="0"/>
              <a:t>Siquerios</a:t>
            </a:r>
            <a:r>
              <a:rPr lang="en-US" sz="2000" i="1" dirty="0" smtClean="0"/>
              <a:t>, </a:t>
            </a:r>
            <a:r>
              <a:rPr lang="en-US" sz="2000" i="1" dirty="0"/>
              <a:t>CEO Campaign for </a:t>
            </a:r>
            <a:r>
              <a:rPr lang="en-US" sz="2000" i="1" dirty="0" smtClean="0"/>
              <a:t>				College Opportunity</a:t>
            </a:r>
          </a:p>
          <a:p>
            <a:pPr marL="0" indent="0">
              <a:buNone/>
            </a:pPr>
            <a:r>
              <a:rPr lang="en-US" sz="2000" dirty="0" smtClean="0"/>
              <a:t>October 8-11, 2018	Holistic Student Support Institute – 							</a:t>
            </a:r>
            <a:r>
              <a:rPr lang="en-US" sz="1800" i="1" dirty="0" smtClean="0"/>
              <a:t>State Team sponsorship  </a:t>
            </a:r>
            <a:endParaRPr lang="en-US" sz="2000" i="1" dirty="0" smtClean="0"/>
          </a:p>
          <a:p>
            <a:pPr marL="0" indent="0">
              <a:buNone/>
            </a:pPr>
            <a:r>
              <a:rPr lang="en-US" sz="2000" dirty="0" smtClean="0"/>
              <a:t>October 10, 2018</a:t>
            </a:r>
            <a:r>
              <a:rPr lang="en-US" sz="2000" dirty="0"/>
              <a:t>	</a:t>
            </a:r>
            <a:r>
              <a:rPr lang="en-US" sz="2000" dirty="0" smtClean="0"/>
              <a:t>	Fall </a:t>
            </a:r>
            <a:r>
              <a:rPr lang="en-US" sz="2000" dirty="0"/>
              <a:t>Student Success </a:t>
            </a:r>
            <a:r>
              <a:rPr lang="en-US" sz="2000" dirty="0" smtClean="0"/>
              <a:t>Institute- 								</a:t>
            </a:r>
            <a:r>
              <a:rPr lang="en-US" sz="2000" i="1" dirty="0" smtClean="0"/>
              <a:t>Keynote: Eddie Moore Jr</a:t>
            </a:r>
          </a:p>
          <a:p>
            <a:pPr marL="0" indent="0">
              <a:buNone/>
            </a:pPr>
            <a:r>
              <a:rPr lang="en-US" sz="2000" dirty="0" smtClean="0"/>
              <a:t>November, 2018		Regional </a:t>
            </a:r>
            <a:r>
              <a:rPr lang="en-US" sz="2000" dirty="0" err="1" smtClean="0"/>
              <a:t>DataLabs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January 16-18,2019	Winter Cohort Retreat*</a:t>
            </a:r>
          </a:p>
          <a:p>
            <a:pPr marL="0" indent="0">
              <a:buNone/>
            </a:pPr>
            <a:r>
              <a:rPr lang="en-US" sz="2000" dirty="0" smtClean="0"/>
              <a:t>Winter, 2019</a:t>
            </a:r>
            <a:r>
              <a:rPr lang="en-US" sz="2400" dirty="0" smtClean="0"/>
              <a:t>		</a:t>
            </a:r>
            <a:r>
              <a:rPr lang="en-US" sz="2000" dirty="0" smtClean="0"/>
              <a:t>Advising Institute</a:t>
            </a:r>
          </a:p>
          <a:p>
            <a:pPr marL="0" indent="0">
              <a:buNone/>
            </a:pPr>
            <a:r>
              <a:rPr lang="en-US" sz="2000" dirty="0" smtClean="0"/>
              <a:t>Spring, 2019		Spring Student Success Institute</a:t>
            </a:r>
          </a:p>
          <a:p>
            <a:pPr marL="0" indent="0" algn="r">
              <a:buNone/>
            </a:pPr>
            <a:r>
              <a:rPr lang="en-US" sz="1600" i="1" dirty="0" smtClean="0"/>
              <a:t>*CSW Funded Colleges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4053840"/>
            <a:ext cx="3129280" cy="22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3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1476958"/>
            <a:ext cx="8200390" cy="611619"/>
          </a:xfrm>
        </p:spPr>
        <p:txBody>
          <a:bodyPr/>
          <a:lstStyle/>
          <a:p>
            <a:r>
              <a:rPr lang="en-US" sz="2400" dirty="0" smtClean="0"/>
              <a:t>COMMUNITIES OF PRACTICE &amp; Technical assistance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Opportunities </a:t>
            </a:r>
          </a:p>
          <a:p>
            <a:pPr marL="68578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Statewide Capacity Building </a:t>
            </a:r>
          </a:p>
          <a:p>
            <a:pPr marL="68578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National expertise</a:t>
            </a:r>
          </a:p>
          <a:p>
            <a:pPr marL="68578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Momentum building &amp; retention</a:t>
            </a:r>
          </a:p>
          <a:p>
            <a:r>
              <a:rPr lang="en-US" dirty="0" smtClean="0"/>
              <a:t>Vertical integration</a:t>
            </a:r>
          </a:p>
          <a:p>
            <a:pPr marL="68578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Direct Service Staff 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4053840"/>
            <a:ext cx="3129280" cy="22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3124375" y="5759669"/>
            <a:ext cx="5628782" cy="873033"/>
          </a:xfrm>
          <a:prstGeom prst="rect">
            <a:avLst/>
          </a:prstGeom>
        </p:spPr>
        <p:txBody>
          <a:bodyPr/>
          <a:lstStyle/>
          <a:p>
            <a:pPr marL="1828800" lvl="4" indent="0" algn="ctr">
              <a:buNone/>
            </a:pPr>
            <a:r>
              <a:rPr lang="en-US" dirty="0" smtClean="0">
                <a:hlinkClick r:id="rId2"/>
              </a:rPr>
              <a:t>KWELLINGTONBAKER@SBCTC.EDU</a:t>
            </a:r>
            <a:endParaRPr lang="en-US" dirty="0" smtClean="0"/>
          </a:p>
          <a:p>
            <a:pPr marL="1828800" lvl="4" indent="0" algn="ctr">
              <a:buNone/>
            </a:pPr>
            <a:r>
              <a:rPr lang="en-US" dirty="0" smtClean="0"/>
              <a:t>(O) 360.704.1022</a:t>
            </a:r>
          </a:p>
          <a:p>
            <a:pPr marL="1828800" lvl="4" indent="0" algn="ctr">
              <a:buNone/>
            </a:pPr>
            <a:r>
              <a:rPr lang="en-US" dirty="0" smtClean="0"/>
              <a:t>(C) 509.301.8466</a:t>
            </a:r>
          </a:p>
          <a:p>
            <a:pPr lvl="4"/>
            <a:endParaRPr lang="en-US" dirty="0"/>
          </a:p>
        </p:txBody>
      </p:sp>
      <p:pic>
        <p:nvPicPr>
          <p:cNvPr id="3074" name="Picture 2" descr="Multi-colored graphic with men and women and speech bubb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78" y="1514144"/>
            <a:ext cx="5793302" cy="3733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8002" y="1715626"/>
            <a:ext cx="2212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What are the current struggles in implementation?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6405" y="1823348"/>
            <a:ext cx="169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What do you wish you had more of?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9189" y="1977236"/>
            <a:ext cx="1460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What can the State Board do for your college?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Happenings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00472760"/>
              </p:ext>
            </p:extLst>
          </p:nvPr>
        </p:nvGraphicFramePr>
        <p:xfrm>
          <a:off x="164306" y="1476958"/>
          <a:ext cx="8815388" cy="5155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/>
          <p:cNvSpPr/>
          <p:nvPr/>
        </p:nvSpPr>
        <p:spPr>
          <a:xfrm>
            <a:off x="6786880" y="3302000"/>
            <a:ext cx="1849120" cy="1280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298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graphicEl>
                                              <a:dgm id="{9880124D-D65B-49BE-B9FD-21F989227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9880124D-D65B-49BE-B9FD-21F989227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9880124D-D65B-49BE-B9FD-21F989227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graphicEl>
                                              <a:dgm id="{9880124D-D65B-49BE-B9FD-21F989227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8190B0CF-FD0F-4A5D-B3CA-B4142E5E9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8190B0CF-FD0F-4A5D-B3CA-B4142E5E9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8190B0CF-FD0F-4A5D-B3CA-B4142E5E9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8190B0CF-FD0F-4A5D-B3CA-B4142E5E9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FA1717EE-31AE-4BF0-9757-10725DCF0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FA1717EE-31AE-4BF0-9757-10725DCF0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FA1717EE-31AE-4BF0-9757-10725DCF0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FA1717EE-31AE-4BF0-9757-10725DCF0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B7554E06-2B0E-492B-92FB-AEC7F3E34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B7554E06-2B0E-492B-92FB-AEC7F3E34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B7554E06-2B0E-492B-92FB-AEC7F3E34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B7554E06-2B0E-492B-92FB-AEC7F3E34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graphicEl>
                                              <a:dgm id="{0F6A45CE-C204-4ABC-8BD6-6C14914CF086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1" uiExpand="1">
        <p:bldSub>
          <a:bldDgm bld="one"/>
        </p:bldSub>
      </p:bldGraphic>
      <p:bldGraphic spid="3" grpId="2" uiExpand="1">
        <p:bldSub>
          <a:bldDgm bld="one"/>
        </p:bldSub>
      </p:bldGraphic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CCRC </a:t>
            </a:r>
            <a:r>
              <a:rPr lang="en-US" sz="3200" dirty="0">
                <a:solidFill>
                  <a:srgbClr val="0070C0"/>
                </a:solidFill>
              </a:rPr>
              <a:t>Suggested Collective Priorities </a:t>
            </a:r>
            <a:r>
              <a:rPr lang="en-US" sz="3200" dirty="0"/>
              <a:t>for Guided Pathways in WA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804C027-D5A8-44F8-ADBC-86A4371235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4376" y="2641600"/>
            <a:ext cx="8255845" cy="36751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70C0"/>
              </a:buClr>
              <a:buFont typeface="+mj-lt"/>
              <a:buAutoNum type="arabicParenR"/>
            </a:pPr>
            <a:r>
              <a:rPr lang="en-US" dirty="0" smtClean="0"/>
              <a:t>Strengthen </a:t>
            </a:r>
            <a:r>
              <a:rPr lang="en-US" dirty="0"/>
              <a:t>mapping of transfer </a:t>
            </a:r>
            <a:r>
              <a:rPr lang="en-US" dirty="0" smtClean="0"/>
              <a:t>pathways</a:t>
            </a:r>
            <a:endParaRPr lang="en-US" dirty="0"/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70C0"/>
              </a:buClr>
              <a:buFont typeface="+mj-lt"/>
              <a:buAutoNum type="arabicParenR"/>
            </a:pPr>
            <a:r>
              <a:rPr lang="en-US" dirty="0" smtClean="0"/>
              <a:t>Find ways to help all </a:t>
            </a:r>
            <a:r>
              <a:rPr lang="en-US" dirty="0"/>
              <a:t>new students explore </a:t>
            </a:r>
            <a:r>
              <a:rPr lang="en-US" dirty="0" smtClean="0"/>
              <a:t>career/colleges </a:t>
            </a:r>
            <a:r>
              <a:rPr lang="en-US" dirty="0"/>
              <a:t>interests and develop a full-program plan by </a:t>
            </a:r>
            <a:r>
              <a:rPr lang="en-US" dirty="0" smtClean="0"/>
              <a:t>end of quarter 2</a:t>
            </a:r>
            <a:endParaRPr lang="en-US" dirty="0"/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70C0"/>
              </a:buClr>
              <a:buFont typeface="+mj-lt"/>
              <a:buAutoNum type="arabicParenR"/>
            </a:pPr>
            <a:r>
              <a:rPr lang="en-US" dirty="0" smtClean="0"/>
              <a:t>Integrate and contextualize academic support in field-linked math </a:t>
            </a:r>
            <a:r>
              <a:rPr lang="en-US" dirty="0"/>
              <a:t>pathways to enable students to </a:t>
            </a:r>
            <a:r>
              <a:rPr lang="en-US" dirty="0" smtClean="0"/>
              <a:t>pass college </a:t>
            </a:r>
            <a:r>
              <a:rPr lang="en-US" dirty="0"/>
              <a:t>math in one year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70C0"/>
              </a:buClr>
              <a:buFont typeface="+mj-lt"/>
              <a:buAutoNum type="arabicParenR"/>
            </a:pPr>
            <a:r>
              <a:rPr lang="en-US" dirty="0" smtClean="0"/>
              <a:t>Institutionalize focus on equity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2583" y="4196607"/>
            <a:ext cx="2056517" cy="1934679"/>
          </a:xfrm>
          <a:prstGeom prst="rect">
            <a:avLst/>
          </a:prstGeom>
          <a:noFill/>
        </p:spPr>
        <p:txBody>
          <a:bodyPr wrap="square" lIns="87130" tIns="43584" rIns="87130" bIns="43584" rtlCol="0">
            <a:spAutoFit/>
          </a:bodyPr>
          <a:lstStyle/>
          <a:p>
            <a:pPr marL="106212" indent="-106212" defTabSz="87286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ヒラギノ角ゴ Pro W3"/>
                <a:cs typeface="Helvetica"/>
                <a:sym typeface="Helvetica"/>
              </a:rPr>
              <a:t>Market program paths</a:t>
            </a:r>
          </a:p>
          <a:p>
            <a:pPr marL="106212" indent="-106212" defTabSz="87286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ヒラギノ角ゴ Pro W3"/>
                <a:cs typeface="Helvetica"/>
                <a:sym typeface="Helvetica"/>
              </a:rPr>
              <a:t>Build bridges from high school and adult ed. into program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ヒラギノ角ゴ Pro W3"/>
                <a:cs typeface="Helvetica"/>
                <a:sym typeface="Helvetica"/>
              </a:rPr>
              <a:t>streams</a:t>
            </a:r>
            <a:endParaRPr lang="en-US" sz="1600" dirty="0">
              <a:solidFill>
                <a:srgbClr val="000000"/>
              </a:solidFill>
              <a:latin typeface="Arial"/>
              <a:ea typeface="ヒラギノ角ゴ Pro W3"/>
              <a:cs typeface="Helvetica"/>
              <a:sym typeface="Helvetica"/>
            </a:endParaRPr>
          </a:p>
          <a:p>
            <a:pPr defTabSz="87286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/>
              <a:ea typeface="ヒラギノ角ゴ Pro W3"/>
              <a:cs typeface="Helvetica"/>
              <a:sym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5187" y="4203329"/>
            <a:ext cx="2056167" cy="2057789"/>
          </a:xfrm>
          <a:prstGeom prst="rect">
            <a:avLst/>
          </a:prstGeom>
          <a:noFill/>
        </p:spPr>
        <p:txBody>
          <a:bodyPr wrap="square" lIns="87130" tIns="43584" rIns="87130" bIns="43584" rtlCol="0">
            <a:spAutoFit/>
          </a:bodyPr>
          <a:lstStyle/>
          <a:p>
            <a:pPr marL="106212" indent="-106212" defTabSz="87286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ヒラギノ角ゴ Pro W3"/>
                <a:cs typeface="Helvetica"/>
                <a:sym typeface="Helvetica"/>
              </a:rPr>
              <a:t>Help students explore options/ make full-program plan</a:t>
            </a:r>
          </a:p>
          <a:p>
            <a:pPr marL="106212" indent="-106212" defTabSz="87286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ヒラギノ角ゴ Pro W3"/>
                <a:cs typeface="Helvetica"/>
                <a:sym typeface="Helvetica"/>
              </a:rPr>
              <a:t>Integrate academic support into critical program gateway courses</a:t>
            </a:r>
            <a:endParaRPr lang="en-US" sz="2000" dirty="0">
              <a:solidFill>
                <a:srgbClr val="000000"/>
              </a:solidFill>
              <a:latin typeface="Arial"/>
              <a:ea typeface="ヒラギノ角ゴ Pro W3"/>
              <a:cs typeface="Helvetica"/>
              <a:sym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9339" y="4176526"/>
            <a:ext cx="2055341" cy="1811568"/>
          </a:xfrm>
          <a:prstGeom prst="rect">
            <a:avLst/>
          </a:prstGeom>
          <a:noFill/>
        </p:spPr>
        <p:txBody>
          <a:bodyPr wrap="square" lIns="87130" tIns="43584" rIns="87130" bIns="43584" rtlCol="0">
            <a:spAutoFit/>
          </a:bodyPr>
          <a:lstStyle/>
          <a:p>
            <a:pPr marL="106212" indent="-106212" defTabSz="87286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ヒラギノ角ゴ Pro W3"/>
                <a:cs typeface="Helvetica"/>
                <a:sym typeface="Helvetica"/>
              </a:rPr>
              <a:t>Align program outcomes with requirements for success in career-path employment and further education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1602" y="4197344"/>
            <a:ext cx="2309902" cy="2402499"/>
          </a:xfrm>
          <a:prstGeom prst="rect">
            <a:avLst/>
          </a:prstGeom>
          <a:noFill/>
        </p:spPr>
        <p:txBody>
          <a:bodyPr wrap="square" lIns="87130" tIns="43584" rIns="87130" bIns="43584" rtlCol="0">
            <a:spAutoFit/>
          </a:bodyPr>
          <a:lstStyle/>
          <a:p>
            <a:pPr marL="109031" indent="-109031" defTabSz="872866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ヒラギノ角ゴ Pro W3"/>
                <a:cs typeface="Helvetica"/>
                <a:sym typeface="Helvetica"/>
              </a:rPr>
              <a:t>Clearly map out program paths</a:t>
            </a:r>
          </a:p>
          <a:p>
            <a:pPr marL="109031" indent="-109031" defTabSz="872866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ヒラギノ角ゴ Pro W3"/>
                <a:cs typeface="Helvetica"/>
                <a:sym typeface="Helvetica"/>
              </a:rPr>
              <a:t>Redesign advising/scheduling around maps/plans</a:t>
            </a:r>
          </a:p>
          <a:p>
            <a:pPr marL="109031" indent="-109031" defTabSz="872866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ヒラギノ角ゴ Pro W3"/>
                <a:cs typeface="Helvetica"/>
                <a:sym typeface="Helvetica"/>
              </a:rPr>
              <a:t>M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ヒラギノ角ゴ Pro W3"/>
                <a:cs typeface="Helvetica"/>
                <a:sym typeface="Helvetica"/>
              </a:rPr>
              <a:t>onitor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ヒラギノ角ゴ Pro W3"/>
                <a:cs typeface="Helvetica"/>
                <a:sym typeface="Helvetica"/>
              </a:rPr>
              <a:t> student progress, provide feedback and support as needed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50714" y="2490166"/>
            <a:ext cx="2056517" cy="1469572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130" tIns="43584" rIns="87130" bIns="43584" numCol="1" rtlCol="0" anchor="t" anchorCtr="0" compatLnSpc="1">
            <a:prstTxWarp prst="textNoShape">
              <a:avLst/>
            </a:prstTxWarp>
          </a:bodyPr>
          <a:lstStyle/>
          <a:p>
            <a:pPr algn="ctr" defTabSz="8728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Arial"/>
              <a:ea typeface="ヒラギノ角ゴ Pro W3"/>
              <a:cs typeface="Helvetica"/>
              <a:sym typeface="Helvetica"/>
            </a:endParaRPr>
          </a:p>
          <a:p>
            <a:pPr algn="ctr" defTabSz="8728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ヒラギノ角ゴ Pro W3"/>
                <a:cs typeface="Helvetica"/>
                <a:sym typeface="Helvetica"/>
              </a:rPr>
              <a:t>CONNECTION</a:t>
            </a:r>
          </a:p>
          <a:p>
            <a:pPr algn="ctr" defTabSz="8728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ヒラギノ角ゴ Pro W3"/>
                <a:cs typeface="Helvetica"/>
                <a:sym typeface="Helvetica"/>
              </a:rPr>
              <a:t>From interest to application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90391" y="2480006"/>
            <a:ext cx="2150750" cy="1469572"/>
            <a:chOff x="2116450" y="2255917"/>
            <a:chExt cx="2150750" cy="1469572"/>
          </a:xfrm>
          <a:solidFill>
            <a:schemeClr val="bg2"/>
          </a:solidFill>
        </p:grpSpPr>
        <p:sp>
          <p:nvSpPr>
            <p:cNvPr id="13" name="Rectangle 12"/>
            <p:cNvSpPr/>
            <p:nvPr/>
          </p:nvSpPr>
          <p:spPr bwMode="auto">
            <a:xfrm>
              <a:off x="2395473" y="2255917"/>
              <a:ext cx="1871727" cy="146957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728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dirty="0">
                <a:solidFill>
                  <a:srgbClr val="000000"/>
                </a:solidFill>
                <a:latin typeface="Arial"/>
                <a:ea typeface="ヒラギノ角ゴ Pro W3"/>
                <a:cs typeface="Helvetica"/>
                <a:sym typeface="Helvetica"/>
              </a:endParaRPr>
            </a:p>
            <a:p>
              <a:pPr algn="ctr" defTabSz="8728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ea typeface="ヒラギノ角ゴ Pro W3"/>
                  <a:cs typeface="Helvetica"/>
                  <a:sym typeface="Helvetica"/>
                </a:rPr>
                <a:t>ENTRY</a:t>
              </a:r>
            </a:p>
            <a:p>
              <a:pPr algn="ctr" defTabSz="8728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ヒラギノ角ゴ Pro W3"/>
                  <a:cs typeface="Helvetica"/>
                  <a:sym typeface="Helvetica"/>
                </a:rPr>
                <a:t>From entry to passing program gatekeeper courses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2116450" y="2990703"/>
              <a:ext cx="385750" cy="0"/>
            </a:xfrm>
            <a:prstGeom prst="straightConnector1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4093362" y="2480006"/>
            <a:ext cx="2434510" cy="1469572"/>
            <a:chOff x="4119421" y="2255917"/>
            <a:chExt cx="2434510" cy="1469572"/>
          </a:xfrm>
          <a:solidFill>
            <a:schemeClr val="bg2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4497414" y="2255917"/>
              <a:ext cx="2056517" cy="146957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728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dirty="0">
                <a:solidFill>
                  <a:srgbClr val="000000"/>
                </a:solidFill>
                <a:latin typeface="Arial"/>
                <a:ea typeface="ヒラギノ角ゴ Pro W3"/>
                <a:cs typeface="Helvetica"/>
                <a:sym typeface="Helvetica"/>
              </a:endParaRPr>
            </a:p>
            <a:p>
              <a:pPr algn="ctr" defTabSz="8728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ea typeface="ヒラギノ角ゴ Pro W3"/>
                  <a:cs typeface="Helvetica"/>
                  <a:sym typeface="Helvetica"/>
                </a:rPr>
                <a:t>PROGRESS</a:t>
              </a:r>
            </a:p>
            <a:p>
              <a:pPr algn="ctr" defTabSz="8728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ヒラギノ角ゴ Pro W3"/>
                  <a:cs typeface="Helvetica"/>
                  <a:sym typeface="Helvetica"/>
                </a:rPr>
                <a:t>From program entry to completion of program requirements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4119421" y="2990703"/>
              <a:ext cx="385750" cy="0"/>
            </a:xfrm>
            <a:prstGeom prst="straightConnector1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6495755" y="2474748"/>
            <a:ext cx="2442267" cy="1469572"/>
            <a:chOff x="6429323" y="2255917"/>
            <a:chExt cx="2442267" cy="1469572"/>
          </a:xfrm>
          <a:solidFill>
            <a:schemeClr val="bg2"/>
          </a:solidFill>
        </p:grpSpPr>
        <p:sp>
          <p:nvSpPr>
            <p:cNvPr id="19" name="Rectangle 18"/>
            <p:cNvSpPr/>
            <p:nvPr/>
          </p:nvSpPr>
          <p:spPr bwMode="auto">
            <a:xfrm>
              <a:off x="6815073" y="2255917"/>
              <a:ext cx="2056517" cy="146957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728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dirty="0">
                <a:solidFill>
                  <a:srgbClr val="000000"/>
                </a:solidFill>
                <a:latin typeface="Arial"/>
                <a:ea typeface="ヒラギノ角ゴ Pro W3"/>
                <a:cs typeface="Helvetica"/>
                <a:sym typeface="Helvetica"/>
              </a:endParaRPr>
            </a:p>
            <a:p>
              <a:pPr algn="ctr" defTabSz="8728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ea typeface="ヒラギノ角ゴ Pro W3"/>
                  <a:cs typeface="Helvetica"/>
                  <a:sym typeface="Helvetica"/>
                </a:rPr>
                <a:t>COMPLETION</a:t>
              </a:r>
            </a:p>
            <a:p>
              <a:pPr algn="ctr" defTabSz="8728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ヒラギノ角ゴ Pro W3"/>
                  <a:cs typeface="Helvetica"/>
                  <a:sym typeface="Helvetica"/>
                </a:rPr>
                <a:t>From completion of credential to career advancement and further education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6429323" y="2990703"/>
              <a:ext cx="385750" cy="0"/>
            </a:xfrm>
            <a:prstGeom prst="straightConnector1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" name="TextBox 20"/>
          <p:cNvSpPr txBox="1"/>
          <p:nvPr/>
        </p:nvSpPr>
        <p:spPr>
          <a:xfrm>
            <a:off x="6868016" y="1960816"/>
            <a:ext cx="1798976" cy="365018"/>
          </a:xfrm>
          <a:prstGeom prst="rect">
            <a:avLst/>
          </a:prstGeom>
          <a:solidFill>
            <a:srgbClr val="00B0F0"/>
          </a:solidFill>
          <a:ln w="6350">
            <a:noFill/>
          </a:ln>
        </p:spPr>
        <p:txBody>
          <a:bodyPr wrap="square" lIns="87130" tIns="43584" rIns="87130" bIns="43584" rtlCol="0">
            <a:spAutoFit/>
          </a:bodyPr>
          <a:lstStyle/>
          <a:p>
            <a:pPr algn="ctr" defTabSz="87286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ヒラギノ角ゴ Pro W3"/>
                <a:cs typeface="Helvetica"/>
                <a:sym typeface="Helvetica"/>
              </a:rPr>
              <a:t>START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19547" y="1962516"/>
            <a:ext cx="2248466" cy="384721"/>
            <a:chOff x="4701877" y="1428938"/>
            <a:chExt cx="2248466" cy="384721"/>
          </a:xfrm>
          <a:solidFill>
            <a:srgbClr val="00B0F0"/>
          </a:solidFill>
        </p:grpSpPr>
        <p:sp>
          <p:nvSpPr>
            <p:cNvPr id="23" name="TextBox 22"/>
            <p:cNvSpPr txBox="1"/>
            <p:nvPr/>
          </p:nvSpPr>
          <p:spPr>
            <a:xfrm>
              <a:off x="4701877" y="1428938"/>
              <a:ext cx="1637733" cy="384721"/>
            </a:xfrm>
            <a:prstGeom prst="rect">
              <a:avLst/>
            </a:prstGeom>
            <a:grp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 defTabSz="87286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900" b="1" dirty="0">
                  <a:solidFill>
                    <a:srgbClr val="FFFFFF"/>
                  </a:solidFill>
                  <a:latin typeface="Arial"/>
                  <a:ea typeface="ヒラギノ角ゴ Pro W3"/>
                  <a:cs typeface="Helvetica"/>
                  <a:sym typeface="Helvetica"/>
                </a:rPr>
                <a:t>STEP 2</a:t>
              </a:r>
            </a:p>
          </p:txBody>
        </p:sp>
        <p:sp>
          <p:nvSpPr>
            <p:cNvPr id="24" name="Line 64"/>
            <p:cNvSpPr>
              <a:spLocks noChangeShapeType="1"/>
            </p:cNvSpPr>
            <p:nvPr/>
          </p:nvSpPr>
          <p:spPr bwMode="auto">
            <a:xfrm flipH="1">
              <a:off x="6156821" y="1613603"/>
              <a:ext cx="793522" cy="7245"/>
            </a:xfrm>
            <a:prstGeom prst="line">
              <a:avLst/>
            </a:prstGeom>
            <a:grpFill/>
            <a:ln w="22225" cmpd="sng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pPr defTabSz="87286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/>
                <a:ea typeface="ヒラギノ角ゴ Pro W3"/>
                <a:cs typeface="Helvetica"/>
                <a:sym typeface="Helvetica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89716" y="1970139"/>
            <a:ext cx="2130737" cy="384721"/>
            <a:chOff x="2572046" y="1436561"/>
            <a:chExt cx="2130737" cy="384721"/>
          </a:xfrm>
          <a:solidFill>
            <a:srgbClr val="00B0F0"/>
          </a:solidFill>
        </p:grpSpPr>
        <p:sp>
          <p:nvSpPr>
            <p:cNvPr id="26" name="TextBox 25"/>
            <p:cNvSpPr txBox="1"/>
            <p:nvPr/>
          </p:nvSpPr>
          <p:spPr>
            <a:xfrm>
              <a:off x="2572046" y="1436561"/>
              <a:ext cx="1637733" cy="384721"/>
            </a:xfrm>
            <a:prstGeom prst="rect">
              <a:avLst/>
            </a:prstGeom>
            <a:grp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 defTabSz="87286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900" b="1" dirty="0">
                  <a:solidFill>
                    <a:srgbClr val="FFFFFF"/>
                  </a:solidFill>
                  <a:latin typeface="Arial"/>
                  <a:ea typeface="ヒラギノ角ゴ Pro W3"/>
                  <a:cs typeface="Helvetica"/>
                  <a:sym typeface="Helvetica"/>
                </a:rPr>
                <a:t>STEP 3</a:t>
              </a:r>
            </a:p>
          </p:txBody>
        </p:sp>
        <p:sp>
          <p:nvSpPr>
            <p:cNvPr id="27" name="Line 64"/>
            <p:cNvSpPr>
              <a:spLocks noChangeShapeType="1"/>
            </p:cNvSpPr>
            <p:nvPr/>
          </p:nvSpPr>
          <p:spPr bwMode="auto">
            <a:xfrm flipH="1">
              <a:off x="4026084" y="1620954"/>
              <a:ext cx="676699" cy="0"/>
            </a:xfrm>
            <a:prstGeom prst="line">
              <a:avLst/>
            </a:prstGeom>
            <a:grpFill/>
            <a:ln w="22225" cmpd="sng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pPr defTabSz="87286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/>
                <a:ea typeface="ヒラギノ角ゴ Pro W3"/>
                <a:cs typeface="Helvetica"/>
                <a:sym typeface="Helvetica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3204" y="1962516"/>
            <a:ext cx="2261737" cy="384721"/>
            <a:chOff x="325533" y="1428938"/>
            <a:chExt cx="2261737" cy="384721"/>
          </a:xfrm>
          <a:solidFill>
            <a:srgbClr val="00B0F0"/>
          </a:solidFill>
        </p:grpSpPr>
        <p:sp>
          <p:nvSpPr>
            <p:cNvPr id="30" name="Line 64"/>
            <p:cNvSpPr>
              <a:spLocks noChangeShapeType="1"/>
            </p:cNvSpPr>
            <p:nvPr/>
          </p:nvSpPr>
          <p:spPr bwMode="auto">
            <a:xfrm flipH="1">
              <a:off x="1910571" y="1629942"/>
              <a:ext cx="676699" cy="0"/>
            </a:xfrm>
            <a:prstGeom prst="line">
              <a:avLst/>
            </a:prstGeom>
            <a:grpFill/>
            <a:ln w="22225" cmpd="sng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pPr defTabSz="87286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/>
                <a:ea typeface="ヒラギノ角ゴ Pro W3"/>
                <a:cs typeface="Helvetica"/>
                <a:sym typeface="Helvetic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5533" y="1428938"/>
              <a:ext cx="1637733" cy="384721"/>
            </a:xfrm>
            <a:prstGeom prst="rect">
              <a:avLst/>
            </a:prstGeom>
            <a:grp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 defTabSz="87286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900" b="1" dirty="0">
                  <a:solidFill>
                    <a:srgbClr val="FFFFFF"/>
                  </a:solidFill>
                  <a:latin typeface="Arial"/>
                  <a:ea typeface="ヒラギノ角ゴ Pro W3"/>
                  <a:cs typeface="Helvetica"/>
                  <a:sym typeface="Helvetica"/>
                </a:rPr>
                <a:t>STEP 4</a:t>
              </a:r>
            </a:p>
          </p:txBody>
        </p: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251546" y="1262512"/>
            <a:ext cx="7979190" cy="611619"/>
          </a:xfrm>
        </p:spPr>
        <p:txBody>
          <a:bodyPr/>
          <a:lstStyle/>
          <a:p>
            <a:r>
              <a:rPr lang="en-US" dirty="0" smtClean="0"/>
              <a:t>CCRC REDESIGN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0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rt Placeholder 4" descr="C:\Users\Nathaniel\AppData\Local\Microsoft\Windows\INetCache\Content.Word\GuidedPathwaysImplementationStagesandTimeline_Feb15Draft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" y="1188720"/>
            <a:ext cx="8696960" cy="5344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0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1476958"/>
            <a:ext cx="8200390" cy="611619"/>
          </a:xfrm>
        </p:spPr>
        <p:txBody>
          <a:bodyPr/>
          <a:lstStyle/>
          <a:p>
            <a:r>
              <a:rPr lang="en-US" dirty="0" smtClean="0"/>
              <a:t>Data &amp; PRIORITIES: transfer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1991360"/>
            <a:ext cx="8737600" cy="43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1476958"/>
            <a:ext cx="8200390" cy="611619"/>
          </a:xfrm>
        </p:spPr>
        <p:txBody>
          <a:bodyPr/>
          <a:lstStyle/>
          <a:p>
            <a:r>
              <a:rPr lang="en-US" dirty="0" smtClean="0"/>
              <a:t>DATA &amp; PRIORITIES: math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1" y="2042918"/>
            <a:ext cx="8394275" cy="434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0494" y="1842741"/>
            <a:ext cx="3160715" cy="1409614"/>
          </a:xfrm>
        </p:spPr>
        <p:txBody>
          <a:bodyPr/>
          <a:lstStyle/>
          <a:p>
            <a:r>
              <a:rPr lang="en-US" dirty="0" smtClean="0"/>
              <a:t>EARLY INDICATORS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740400" y="3252355"/>
            <a:ext cx="3160715" cy="2079567"/>
          </a:xfrm>
        </p:spPr>
        <p:txBody>
          <a:bodyPr/>
          <a:lstStyle/>
          <a:p>
            <a:pPr algn="ctr"/>
            <a:r>
              <a:rPr lang="en-US" sz="2000" b="1" dirty="0" smtClean="0"/>
              <a:t>COMPLETION WITHIN FIRST YEAR - IDENTIFIED PATHWAY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College Level Math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College Level English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15</a:t>
            </a:r>
            <a:r>
              <a:rPr lang="en-US" dirty="0" smtClean="0"/>
              <a:t> </a:t>
            </a:r>
            <a:r>
              <a:rPr lang="en-US" b="1" dirty="0" smtClean="0"/>
              <a:t>CREDITS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 b="910"/>
          <a:stretch/>
        </p:blipFill>
        <p:spPr>
          <a:xfrm>
            <a:off x="203562" y="1813416"/>
            <a:ext cx="5496791" cy="41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 &amp; INVESTORS</a:t>
            </a:r>
            <a:endParaRPr lang="en-US" dirty="0"/>
          </a:p>
        </p:txBody>
      </p:sp>
      <p:sp>
        <p:nvSpPr>
          <p:cNvPr id="6" name="Content Placeholder 9"/>
          <p:cNvSpPr txBox="1">
            <a:spLocks/>
          </p:cNvSpPr>
          <p:nvPr/>
        </p:nvSpPr>
        <p:spPr>
          <a:xfrm>
            <a:off x="762000" y="2085336"/>
            <a:ext cx="7843520" cy="4326511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Washington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state Legislature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– $2 million investment </a:t>
            </a: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Jobs For the Future (JFF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– $500k initial investment + Network Services:</a:t>
            </a:r>
          </a:p>
          <a:p>
            <a:pPr marL="457200" lvl="3" indent="0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National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Center for Inquiry and Improvement (NCII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3" indent="0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Aspen Institute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3" indent="0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Community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College Research Initiatives* (CCRI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457200" lvl="3" indent="0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2018 Coaching for Equity grant </a:t>
            </a:r>
          </a:p>
          <a:p>
            <a:pPr marL="457200" lvl="3" indent="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2019 Coaching &amp; Technical Assistance RFP</a:t>
            </a: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College Spark Washington (CSW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Gates Foundation (BMGF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– Multiplier Effect Grant </a:t>
            </a: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Community College Research Center (CCRC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– Scale of Adoption Assessment &amp; Statewide data evaluation</a:t>
            </a: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7900" y="6403402"/>
            <a:ext cx="2886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*New partners/ TA in 2018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54178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8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8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8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8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TC PowerPoint template [Read-Only]" id="{7542D609-1118-4CC0-828D-7145B8E9B95B}" vid="{94A608EE-4E19-4A91-8098-9B94577114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Z7X6SQ3F62JH-64-46</_dlc_DocId>
    <_dlc_DocIdUrl xmlns="dbb9891f-5342-44b3-9004-2472729e727f">
      <Url>https://portal.sbctc.edu/sites/Intranet/publications/_layouts/15/DocIdRedir.aspx?ID=Z7X6SQ3F62JH-64-46</Url>
      <Description>Z7X6SQ3F62JH-64-46</Description>
    </_dlc_DocIdUrl>
  </documentManagement>
</p:properties>
</file>

<file path=customXml/itemProps1.xml><?xml version="1.0" encoding="utf-8"?>
<ds:datastoreItem xmlns:ds="http://schemas.openxmlformats.org/officeDocument/2006/customXml" ds:itemID="{BE9FEAA8-1722-41F1-9A86-24CB63631A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E730A5-6D4A-4EAF-9286-5C57844BF34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E790BF5-B259-42FF-A3F7-0F05090C99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1304AF6-8EA3-4015-A966-D1F5E90A437D}">
  <ds:schemaRefs>
    <ds:schemaRef ds:uri="http://www.w3.org/XML/1998/namespace"/>
    <ds:schemaRef ds:uri="dbb9891f-5342-44b3-9004-2472729e727f"/>
    <ds:schemaRef ds:uri="http://purl.org/dc/dcmitype/"/>
    <ds:schemaRef ds:uri="http://schemas.microsoft.com/office/2006/metadata/properties"/>
    <ds:schemaRef ds:uri="686bc730-dfb5-4557-ac43-64e2aeb71117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sharepoint/v4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 PowerPoint template</Template>
  <TotalTime>1880</TotalTime>
  <Words>489</Words>
  <Application>Microsoft Office PowerPoint</Application>
  <PresentationFormat>On-screen Show (4:3)</PresentationFormat>
  <Paragraphs>116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Helvetica</vt:lpstr>
      <vt:lpstr>Segoe UI</vt:lpstr>
      <vt:lpstr>ヒラギノ角ゴ Pro W3</vt:lpstr>
      <vt:lpstr>Office Theme</vt:lpstr>
      <vt:lpstr>Guided pathways 2018</vt:lpstr>
      <vt:lpstr>Statewide Happenings </vt:lpstr>
      <vt:lpstr>CCRC Suggested Collective Priorities for Guided Pathways in WA</vt:lpstr>
      <vt:lpstr>CCRC REDESIGN CONSIDERATIONS</vt:lpstr>
      <vt:lpstr>PowerPoint Presentation</vt:lpstr>
      <vt:lpstr>Data &amp; PRIORITIES: transfer</vt:lpstr>
      <vt:lpstr>DATA &amp; PRIORITIES: math</vt:lpstr>
      <vt:lpstr>EARLY INDICATORS</vt:lpstr>
      <vt:lpstr>PARTNERSHIPS &amp; INVESTORS</vt:lpstr>
      <vt:lpstr>Learning agenda</vt:lpstr>
      <vt:lpstr>Learning agenda</vt:lpstr>
      <vt:lpstr>2018-19 institutes &amp; national training opportunities</vt:lpstr>
      <vt:lpstr>COMMUNITIES OF PRACTICE &amp; Technical assistance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Guided pathways</dc:title>
  <dc:creator>Kristi Wellington Baker</dc:creator>
  <cp:lastModifiedBy>Kristi Wellington Baker</cp:lastModifiedBy>
  <cp:revision>94</cp:revision>
  <dcterms:created xsi:type="dcterms:W3CDTF">2018-04-26T00:24:26Z</dcterms:created>
  <dcterms:modified xsi:type="dcterms:W3CDTF">2018-07-11T08:06:40Z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4a172735-eea3-4c61-88cb-87f62e968c23</vt:lpwstr>
  </property>
</Properties>
</file>