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notesMasterIdLst>
    <p:notesMasterId r:id="rId24"/>
  </p:notesMasterIdLst>
  <p:sldIdLst>
    <p:sldId id="256" r:id="rId2"/>
    <p:sldId id="259" r:id="rId3"/>
    <p:sldId id="273" r:id="rId4"/>
    <p:sldId id="272" r:id="rId5"/>
    <p:sldId id="260" r:id="rId6"/>
    <p:sldId id="257" r:id="rId7"/>
    <p:sldId id="274" r:id="rId8"/>
    <p:sldId id="275" r:id="rId9"/>
    <p:sldId id="276" r:id="rId10"/>
    <p:sldId id="282" r:id="rId11"/>
    <p:sldId id="267" r:id="rId12"/>
    <p:sldId id="270" r:id="rId13"/>
    <p:sldId id="269" r:id="rId14"/>
    <p:sldId id="283" r:id="rId15"/>
    <p:sldId id="277" r:id="rId16"/>
    <p:sldId id="278" r:id="rId17"/>
    <p:sldId id="266" r:id="rId18"/>
    <p:sldId id="279" r:id="rId19"/>
    <p:sldId id="263" r:id="rId20"/>
    <p:sldId id="264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288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0EAB9-EC79-BE45-BFEC-29A5B519E7FE}" type="doc">
      <dgm:prSet loTypeId="urn:microsoft.com/office/officeart/2005/8/layout/cycle3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6C4B78-E18F-E94A-B93D-414C9A37361A}">
      <dgm:prSet phldrT="[Text]"/>
      <dgm:spPr>
        <a:solidFill>
          <a:srgbClr val="CBD6EC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b="0" dirty="0" smtClean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Focused Inquiry</a:t>
          </a:r>
          <a:endParaRPr lang="en-US" b="0" dirty="0">
            <a:solidFill>
              <a:srgbClr val="0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5840F95D-FEF2-7442-B5C8-2A1D2018BBEC}" type="parTrans" cxnId="{1C090431-FF5C-6949-AFF6-2755E168A098}">
      <dgm:prSet/>
      <dgm:spPr/>
      <dgm:t>
        <a:bodyPr/>
        <a:lstStyle/>
        <a:p>
          <a:endParaRPr lang="en-US"/>
        </a:p>
      </dgm:t>
    </dgm:pt>
    <dgm:pt modelId="{BEDFF973-C665-B74D-B2A3-D21CB544B7D3}" type="sibTrans" cxnId="{1C090431-FF5C-6949-AFF6-2755E168A098}">
      <dgm:prSet/>
      <dgm:spPr/>
      <dgm:t>
        <a:bodyPr/>
        <a:lstStyle/>
        <a:p>
          <a:endParaRPr lang="en-US"/>
        </a:p>
      </dgm:t>
    </dgm:pt>
    <dgm:pt modelId="{C941CA3C-D3E9-4C47-B0C5-BD1C77761699}">
      <dgm:prSet phldrT="[Text]"/>
      <dgm:spPr>
        <a:solidFill>
          <a:srgbClr val="CBD6EC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b="0" dirty="0" smtClean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Strategic Feedback</a:t>
          </a:r>
          <a:endParaRPr lang="en-US" b="0" dirty="0">
            <a:solidFill>
              <a:srgbClr val="00000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252208EB-CFD8-D944-9B88-81EB3741351D}" type="parTrans" cxnId="{EE3D09D8-6B8A-A54F-8E37-BBB893202703}">
      <dgm:prSet/>
      <dgm:spPr/>
      <dgm:t>
        <a:bodyPr/>
        <a:lstStyle/>
        <a:p>
          <a:endParaRPr lang="en-US"/>
        </a:p>
      </dgm:t>
    </dgm:pt>
    <dgm:pt modelId="{45942D9D-1F4A-2E46-95E2-D2A7B650E5E8}" type="sibTrans" cxnId="{EE3D09D8-6B8A-A54F-8E37-BBB893202703}">
      <dgm:prSet/>
      <dgm:spPr/>
      <dgm:t>
        <a:bodyPr/>
        <a:lstStyle/>
        <a:p>
          <a:endParaRPr lang="en-US"/>
        </a:p>
      </dgm:t>
    </dgm:pt>
    <dgm:pt modelId="{05A53FEC-1FAA-CD42-9DE5-FDD82E54BBE2}">
      <dgm:prSet phldrT="[Text]"/>
      <dgm:spPr>
        <a:solidFill>
          <a:srgbClr val="CBD6EC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b="0" dirty="0" smtClean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Transformative Change</a:t>
          </a:r>
          <a:endParaRPr lang="en-US" b="0" dirty="0">
            <a:solidFill>
              <a:srgbClr val="0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18887F8B-762D-3C45-9F27-2112BCB75DAE}" type="parTrans" cxnId="{C35B4DB2-78AD-B048-9B4D-99870126152E}">
      <dgm:prSet/>
      <dgm:spPr/>
      <dgm:t>
        <a:bodyPr/>
        <a:lstStyle/>
        <a:p>
          <a:endParaRPr lang="en-US"/>
        </a:p>
      </dgm:t>
    </dgm:pt>
    <dgm:pt modelId="{09BFADE5-1794-0443-AC96-88C56564BD00}" type="sibTrans" cxnId="{C35B4DB2-78AD-B048-9B4D-99870126152E}">
      <dgm:prSet/>
      <dgm:spPr/>
      <dgm:t>
        <a:bodyPr/>
        <a:lstStyle/>
        <a:p>
          <a:endParaRPr lang="en-US"/>
        </a:p>
      </dgm:t>
    </dgm:pt>
    <dgm:pt modelId="{764D378F-B26B-CA47-928F-CF9999197ECD}">
      <dgm:prSet phldrT="[Text]"/>
      <dgm:spPr>
        <a:solidFill>
          <a:srgbClr val="CBD6EC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b="0" dirty="0" smtClean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Reflective Practice</a:t>
          </a:r>
          <a:endParaRPr lang="en-US" b="0" dirty="0">
            <a:solidFill>
              <a:srgbClr val="0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CEF57888-5A9A-CA48-9EC4-CF36090F7129}" type="parTrans" cxnId="{D3C19C61-2944-6D4A-B20A-1AFBD0FA1C1C}">
      <dgm:prSet/>
      <dgm:spPr/>
      <dgm:t>
        <a:bodyPr/>
        <a:lstStyle/>
        <a:p>
          <a:endParaRPr lang="en-US"/>
        </a:p>
      </dgm:t>
    </dgm:pt>
    <dgm:pt modelId="{5F28B49D-F411-E645-8E16-2912C20DB320}" type="sibTrans" cxnId="{D3C19C61-2944-6D4A-B20A-1AFBD0FA1C1C}">
      <dgm:prSet/>
      <dgm:spPr/>
      <dgm:t>
        <a:bodyPr/>
        <a:lstStyle/>
        <a:p>
          <a:endParaRPr lang="en-US"/>
        </a:p>
      </dgm:t>
    </dgm:pt>
    <dgm:pt modelId="{6BDE6921-F43B-754D-AAFE-0806937760B7}" type="pres">
      <dgm:prSet presAssocID="{B840EAB9-EC79-BE45-BFEC-29A5B519E7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54770A-F153-3A48-9341-0CD27E539F57}" type="pres">
      <dgm:prSet presAssocID="{B840EAB9-EC79-BE45-BFEC-29A5B519E7FE}" presName="cycle" presStyleCnt="0"/>
      <dgm:spPr/>
      <dgm:t>
        <a:bodyPr/>
        <a:lstStyle/>
        <a:p>
          <a:endParaRPr lang="en-US"/>
        </a:p>
      </dgm:t>
    </dgm:pt>
    <dgm:pt modelId="{501F4A03-39F7-5C49-9C95-5B74E1345CA2}" type="pres">
      <dgm:prSet presAssocID="{F76C4B78-E18F-E94A-B93D-414C9A37361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D3BA3-507E-174F-B9C4-64950C20E039}" type="pres">
      <dgm:prSet presAssocID="{BEDFF973-C665-B74D-B2A3-D21CB544B7D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F7530B0-4E1E-6244-8F3F-D9DF54B1BEF5}" type="pres">
      <dgm:prSet presAssocID="{C941CA3C-D3E9-4C47-B0C5-BD1C77761699}" presName="nodeFollowingNodes" presStyleLbl="node1" presStyleIdx="1" presStyleCnt="4" custRadScaleRad="107131" custRadScaleInc="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2968B-6EDF-FD40-96AC-CDFB0FE326B6}" type="pres">
      <dgm:prSet presAssocID="{764D378F-B26B-CA47-928F-CF9999197ECD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5AB96-6909-704E-8B1A-93DA674003ED}" type="pres">
      <dgm:prSet presAssocID="{05A53FEC-1FAA-CD42-9DE5-FDD82E54BBE2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A73C4-5CF8-1641-A200-89A92106B964}" type="presOf" srcId="{BEDFF973-C665-B74D-B2A3-D21CB544B7D3}" destId="{210D3BA3-507E-174F-B9C4-64950C20E039}" srcOrd="0" destOrd="0" presId="urn:microsoft.com/office/officeart/2005/8/layout/cycle3"/>
    <dgm:cxn modelId="{1C090431-FF5C-6949-AFF6-2755E168A098}" srcId="{B840EAB9-EC79-BE45-BFEC-29A5B519E7FE}" destId="{F76C4B78-E18F-E94A-B93D-414C9A37361A}" srcOrd="0" destOrd="0" parTransId="{5840F95D-FEF2-7442-B5C8-2A1D2018BBEC}" sibTransId="{BEDFF973-C665-B74D-B2A3-D21CB544B7D3}"/>
    <dgm:cxn modelId="{D3C19C61-2944-6D4A-B20A-1AFBD0FA1C1C}" srcId="{B840EAB9-EC79-BE45-BFEC-29A5B519E7FE}" destId="{764D378F-B26B-CA47-928F-CF9999197ECD}" srcOrd="2" destOrd="0" parTransId="{CEF57888-5A9A-CA48-9EC4-CF36090F7129}" sibTransId="{5F28B49D-F411-E645-8E16-2912C20DB320}"/>
    <dgm:cxn modelId="{7A86131E-E126-6846-86E0-83E0AD737483}" type="presOf" srcId="{B840EAB9-EC79-BE45-BFEC-29A5B519E7FE}" destId="{6BDE6921-F43B-754D-AAFE-0806937760B7}" srcOrd="0" destOrd="0" presId="urn:microsoft.com/office/officeart/2005/8/layout/cycle3"/>
    <dgm:cxn modelId="{A4B24724-8B8A-4A49-ADAB-4F9200FE1A84}" type="presOf" srcId="{F76C4B78-E18F-E94A-B93D-414C9A37361A}" destId="{501F4A03-39F7-5C49-9C95-5B74E1345CA2}" srcOrd="0" destOrd="0" presId="urn:microsoft.com/office/officeart/2005/8/layout/cycle3"/>
    <dgm:cxn modelId="{EE3D09D8-6B8A-A54F-8E37-BBB893202703}" srcId="{B840EAB9-EC79-BE45-BFEC-29A5B519E7FE}" destId="{C941CA3C-D3E9-4C47-B0C5-BD1C77761699}" srcOrd="1" destOrd="0" parTransId="{252208EB-CFD8-D944-9B88-81EB3741351D}" sibTransId="{45942D9D-1F4A-2E46-95E2-D2A7B650E5E8}"/>
    <dgm:cxn modelId="{FBC1BD16-B2E8-534D-8ACA-C4139AA5DCB4}" type="presOf" srcId="{764D378F-B26B-CA47-928F-CF9999197ECD}" destId="{3382968B-6EDF-FD40-96AC-CDFB0FE326B6}" srcOrd="0" destOrd="0" presId="urn:microsoft.com/office/officeart/2005/8/layout/cycle3"/>
    <dgm:cxn modelId="{CE8EE533-DA2E-DA48-970E-3E8E148D0DDA}" type="presOf" srcId="{C941CA3C-D3E9-4C47-B0C5-BD1C77761699}" destId="{8F7530B0-4E1E-6244-8F3F-D9DF54B1BEF5}" srcOrd="0" destOrd="0" presId="urn:microsoft.com/office/officeart/2005/8/layout/cycle3"/>
    <dgm:cxn modelId="{C35B4DB2-78AD-B048-9B4D-99870126152E}" srcId="{B840EAB9-EC79-BE45-BFEC-29A5B519E7FE}" destId="{05A53FEC-1FAA-CD42-9DE5-FDD82E54BBE2}" srcOrd="3" destOrd="0" parTransId="{18887F8B-762D-3C45-9F27-2112BCB75DAE}" sibTransId="{09BFADE5-1794-0443-AC96-88C56564BD00}"/>
    <dgm:cxn modelId="{C55D9ED0-1767-B548-B4A1-45B3FE80B49F}" type="presOf" srcId="{05A53FEC-1FAA-CD42-9DE5-FDD82E54BBE2}" destId="{3745AB96-6909-704E-8B1A-93DA674003ED}" srcOrd="0" destOrd="0" presId="urn:microsoft.com/office/officeart/2005/8/layout/cycle3"/>
    <dgm:cxn modelId="{A2AEBCE8-DA9D-4D4E-97F2-6C232F470A37}" type="presParOf" srcId="{6BDE6921-F43B-754D-AAFE-0806937760B7}" destId="{A254770A-F153-3A48-9341-0CD27E539F57}" srcOrd="0" destOrd="0" presId="urn:microsoft.com/office/officeart/2005/8/layout/cycle3"/>
    <dgm:cxn modelId="{BFF652A4-2805-AE4C-AE9E-75DC4F45D13D}" type="presParOf" srcId="{A254770A-F153-3A48-9341-0CD27E539F57}" destId="{501F4A03-39F7-5C49-9C95-5B74E1345CA2}" srcOrd="0" destOrd="0" presId="urn:microsoft.com/office/officeart/2005/8/layout/cycle3"/>
    <dgm:cxn modelId="{6CD502CC-0481-C248-BA1D-76F4B0CF526B}" type="presParOf" srcId="{A254770A-F153-3A48-9341-0CD27E539F57}" destId="{210D3BA3-507E-174F-B9C4-64950C20E039}" srcOrd="1" destOrd="0" presId="urn:microsoft.com/office/officeart/2005/8/layout/cycle3"/>
    <dgm:cxn modelId="{5DF797A7-28C1-FC4D-B47B-1D9CAD2C4788}" type="presParOf" srcId="{A254770A-F153-3A48-9341-0CD27E539F57}" destId="{8F7530B0-4E1E-6244-8F3F-D9DF54B1BEF5}" srcOrd="2" destOrd="0" presId="urn:microsoft.com/office/officeart/2005/8/layout/cycle3"/>
    <dgm:cxn modelId="{9E55AB5C-C5DC-2D42-8D6C-AEB0979E22D2}" type="presParOf" srcId="{A254770A-F153-3A48-9341-0CD27E539F57}" destId="{3382968B-6EDF-FD40-96AC-CDFB0FE326B6}" srcOrd="3" destOrd="0" presId="urn:microsoft.com/office/officeart/2005/8/layout/cycle3"/>
    <dgm:cxn modelId="{0666AC75-513B-6248-A10A-161142B1B3D5}" type="presParOf" srcId="{A254770A-F153-3A48-9341-0CD27E539F57}" destId="{3745AB96-6909-704E-8B1A-93DA674003ED}" srcOrd="4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3D220-130D-ED42-8680-433279173B4D}" type="doc">
      <dgm:prSet loTypeId="urn:microsoft.com/office/officeart/2008/layout/AlternatingPictureBlocks" loCatId="" qsTypeId="urn:microsoft.com/office/officeart/2005/8/quickstyle/simple4" qsCatId="simple" csTypeId="urn:microsoft.com/office/officeart/2005/8/colors/accent1_2" csCatId="accent1" phldr="1"/>
      <dgm:spPr/>
    </dgm:pt>
    <dgm:pt modelId="{1C5EF777-13D3-DB48-95A8-5740B0A5367D}">
      <dgm:prSet phldrT="[Text]"/>
      <dgm:spPr/>
      <dgm:t>
        <a:bodyPr/>
        <a:lstStyle/>
        <a:p>
          <a:r>
            <a:rPr lang="en-US" dirty="0" smtClean="0"/>
            <a:t>Increase Completion</a:t>
          </a:r>
          <a:endParaRPr lang="en-US" dirty="0"/>
        </a:p>
      </dgm:t>
    </dgm:pt>
    <dgm:pt modelId="{0A2FEFB7-C1DB-2A43-A394-FDBD5BC36993}" type="parTrans" cxnId="{17FBFA1A-7FD5-844A-BF6A-EDD012B942B5}">
      <dgm:prSet/>
      <dgm:spPr/>
      <dgm:t>
        <a:bodyPr/>
        <a:lstStyle/>
        <a:p>
          <a:endParaRPr lang="en-US"/>
        </a:p>
      </dgm:t>
    </dgm:pt>
    <dgm:pt modelId="{CF4E860F-F25E-F04C-BA66-B0674CD77DAC}" type="sibTrans" cxnId="{17FBFA1A-7FD5-844A-BF6A-EDD012B942B5}">
      <dgm:prSet/>
      <dgm:spPr/>
      <dgm:t>
        <a:bodyPr/>
        <a:lstStyle/>
        <a:p>
          <a:endParaRPr lang="en-US"/>
        </a:p>
      </dgm:t>
    </dgm:pt>
    <dgm:pt modelId="{BFC642D6-0A5F-6048-A90E-2707F8586D32}">
      <dgm:prSet phldrT="[Text]"/>
      <dgm:spPr/>
      <dgm:t>
        <a:bodyPr/>
        <a:lstStyle/>
        <a:p>
          <a:r>
            <a:rPr lang="en-US" dirty="0" smtClean="0"/>
            <a:t>Close Equity Gaps</a:t>
          </a:r>
          <a:endParaRPr lang="en-US" dirty="0"/>
        </a:p>
      </dgm:t>
    </dgm:pt>
    <dgm:pt modelId="{00DBB24D-C22F-4042-B044-16591E72A4DA}" type="parTrans" cxnId="{0A5D8E9F-6CAA-4246-8C03-887E350F7CDE}">
      <dgm:prSet/>
      <dgm:spPr/>
      <dgm:t>
        <a:bodyPr/>
        <a:lstStyle/>
        <a:p>
          <a:endParaRPr lang="en-US"/>
        </a:p>
      </dgm:t>
    </dgm:pt>
    <dgm:pt modelId="{86EC1BC3-3A4A-C74E-A7F8-30BAFE08F8BE}" type="sibTrans" cxnId="{0A5D8E9F-6CAA-4246-8C03-887E350F7CDE}">
      <dgm:prSet/>
      <dgm:spPr/>
      <dgm:t>
        <a:bodyPr/>
        <a:lstStyle/>
        <a:p>
          <a:endParaRPr lang="en-US"/>
        </a:p>
      </dgm:t>
    </dgm:pt>
    <dgm:pt modelId="{1D2863EC-9991-454F-8D34-D1B97161C375}">
      <dgm:prSet phldrT="[Text]"/>
      <dgm:spPr/>
      <dgm:t>
        <a:bodyPr/>
        <a:lstStyle/>
        <a:p>
          <a:r>
            <a:rPr lang="en-US" dirty="0" smtClean="0"/>
            <a:t>Develop Change Leaders</a:t>
          </a:r>
          <a:endParaRPr lang="en-US" dirty="0"/>
        </a:p>
      </dgm:t>
    </dgm:pt>
    <dgm:pt modelId="{3AF180D2-6C18-4D4B-AA57-F9B6EBEBD661}" type="parTrans" cxnId="{D8F0E4CD-EF6D-9F43-95CD-BB4C65329DEE}">
      <dgm:prSet/>
      <dgm:spPr/>
      <dgm:t>
        <a:bodyPr/>
        <a:lstStyle/>
        <a:p>
          <a:endParaRPr lang="en-US"/>
        </a:p>
      </dgm:t>
    </dgm:pt>
    <dgm:pt modelId="{F121BC8F-5C6F-B247-B26E-463451F8CBE1}" type="sibTrans" cxnId="{D8F0E4CD-EF6D-9F43-95CD-BB4C65329DEE}">
      <dgm:prSet/>
      <dgm:spPr/>
      <dgm:t>
        <a:bodyPr/>
        <a:lstStyle/>
        <a:p>
          <a:endParaRPr lang="en-US"/>
        </a:p>
      </dgm:t>
    </dgm:pt>
    <dgm:pt modelId="{0859D353-9A98-1D42-8EE6-304B96A85628}" type="pres">
      <dgm:prSet presAssocID="{A053D220-130D-ED42-8680-433279173B4D}" presName="linearFlow" presStyleCnt="0">
        <dgm:presLayoutVars>
          <dgm:dir/>
          <dgm:resizeHandles val="exact"/>
        </dgm:presLayoutVars>
      </dgm:prSet>
      <dgm:spPr/>
    </dgm:pt>
    <dgm:pt modelId="{81D55516-0C38-7F48-A7F1-44ADDF87EC48}" type="pres">
      <dgm:prSet presAssocID="{1C5EF777-13D3-DB48-95A8-5740B0A5367D}" presName="comp" presStyleCnt="0"/>
      <dgm:spPr/>
    </dgm:pt>
    <dgm:pt modelId="{27E1F8E2-1EAB-CE45-AE1B-BCE093CAFD51}" type="pres">
      <dgm:prSet presAssocID="{1C5EF777-13D3-DB48-95A8-5740B0A5367D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3568-E237-0549-A420-BBEE83E5A026}" type="pres">
      <dgm:prSet presAssocID="{1C5EF777-13D3-DB48-95A8-5740B0A5367D}" presName="rect1" presStyleLbl="lnNode1" presStyleIdx="0" presStyleCnt="3"/>
      <dgm:spPr/>
    </dgm:pt>
    <dgm:pt modelId="{AC15F8F4-4711-204F-8B4B-57513A7E7384}" type="pres">
      <dgm:prSet presAssocID="{CF4E860F-F25E-F04C-BA66-B0674CD77DAC}" presName="sibTrans" presStyleCnt="0"/>
      <dgm:spPr/>
    </dgm:pt>
    <dgm:pt modelId="{A3076BA0-6414-9E40-9FC5-15865BB03CEC}" type="pres">
      <dgm:prSet presAssocID="{BFC642D6-0A5F-6048-A90E-2707F8586D32}" presName="comp" presStyleCnt="0"/>
      <dgm:spPr/>
    </dgm:pt>
    <dgm:pt modelId="{2B52189F-E831-7443-A828-120F868C6B15}" type="pres">
      <dgm:prSet presAssocID="{BFC642D6-0A5F-6048-A90E-2707F8586D32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4FE05-73D9-EE44-AFFF-5369DD629123}" type="pres">
      <dgm:prSet presAssocID="{BFC642D6-0A5F-6048-A90E-2707F8586D32}" presName="rect1" presStyleLbl="lnNode1" presStyleIdx="1" presStyleCnt="3"/>
      <dgm:spPr/>
    </dgm:pt>
    <dgm:pt modelId="{0242F0F0-9872-A24E-9CF4-43252376FF17}" type="pres">
      <dgm:prSet presAssocID="{86EC1BC3-3A4A-C74E-A7F8-30BAFE08F8BE}" presName="sibTrans" presStyleCnt="0"/>
      <dgm:spPr/>
    </dgm:pt>
    <dgm:pt modelId="{6F77BD0E-6C05-C44A-81BF-C79A10E0D0C5}" type="pres">
      <dgm:prSet presAssocID="{1D2863EC-9991-454F-8D34-D1B97161C375}" presName="comp" presStyleCnt="0"/>
      <dgm:spPr/>
    </dgm:pt>
    <dgm:pt modelId="{DC58214E-C517-034C-A867-9B0BC9EE3034}" type="pres">
      <dgm:prSet presAssocID="{1D2863EC-9991-454F-8D34-D1B97161C375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CC4EF-E38F-EF4A-8787-0AB834D1B96E}" type="pres">
      <dgm:prSet presAssocID="{1D2863EC-9991-454F-8D34-D1B97161C375}" presName="rect1" presStyleLbl="lnNode1" presStyleIdx="2" presStyleCnt="3"/>
      <dgm:spPr/>
    </dgm:pt>
  </dgm:ptLst>
  <dgm:cxnLst>
    <dgm:cxn modelId="{17FBFA1A-7FD5-844A-BF6A-EDD012B942B5}" srcId="{A053D220-130D-ED42-8680-433279173B4D}" destId="{1C5EF777-13D3-DB48-95A8-5740B0A5367D}" srcOrd="0" destOrd="0" parTransId="{0A2FEFB7-C1DB-2A43-A394-FDBD5BC36993}" sibTransId="{CF4E860F-F25E-F04C-BA66-B0674CD77DAC}"/>
    <dgm:cxn modelId="{A15B910C-1542-AD42-9DA3-005DFADFA04E}" type="presOf" srcId="{A053D220-130D-ED42-8680-433279173B4D}" destId="{0859D353-9A98-1D42-8EE6-304B96A85628}" srcOrd="0" destOrd="0" presId="urn:microsoft.com/office/officeart/2008/layout/AlternatingPictureBlocks"/>
    <dgm:cxn modelId="{D8F0E4CD-EF6D-9F43-95CD-BB4C65329DEE}" srcId="{A053D220-130D-ED42-8680-433279173B4D}" destId="{1D2863EC-9991-454F-8D34-D1B97161C375}" srcOrd="2" destOrd="0" parTransId="{3AF180D2-6C18-4D4B-AA57-F9B6EBEBD661}" sibTransId="{F121BC8F-5C6F-B247-B26E-463451F8CBE1}"/>
    <dgm:cxn modelId="{37E39F01-8424-E742-8DD4-A82371093129}" type="presOf" srcId="{1C5EF777-13D3-DB48-95A8-5740B0A5367D}" destId="{27E1F8E2-1EAB-CE45-AE1B-BCE093CAFD51}" srcOrd="0" destOrd="0" presId="urn:microsoft.com/office/officeart/2008/layout/AlternatingPictureBlocks"/>
    <dgm:cxn modelId="{D8A2ED4F-8BC2-6245-A0C4-D05DE4D181CC}" type="presOf" srcId="{BFC642D6-0A5F-6048-A90E-2707F8586D32}" destId="{2B52189F-E831-7443-A828-120F868C6B15}" srcOrd="0" destOrd="0" presId="urn:microsoft.com/office/officeart/2008/layout/AlternatingPictureBlocks"/>
    <dgm:cxn modelId="{F0D211C6-1F5F-A445-9D44-EFB0B5A777B1}" type="presOf" srcId="{1D2863EC-9991-454F-8D34-D1B97161C375}" destId="{DC58214E-C517-034C-A867-9B0BC9EE3034}" srcOrd="0" destOrd="0" presId="urn:microsoft.com/office/officeart/2008/layout/AlternatingPictureBlocks"/>
    <dgm:cxn modelId="{0A5D8E9F-6CAA-4246-8C03-887E350F7CDE}" srcId="{A053D220-130D-ED42-8680-433279173B4D}" destId="{BFC642D6-0A5F-6048-A90E-2707F8586D32}" srcOrd="1" destOrd="0" parTransId="{00DBB24D-C22F-4042-B044-16591E72A4DA}" sibTransId="{86EC1BC3-3A4A-C74E-A7F8-30BAFE08F8BE}"/>
    <dgm:cxn modelId="{3624F006-6F76-BB4A-9D63-AE38555D11E7}" type="presParOf" srcId="{0859D353-9A98-1D42-8EE6-304B96A85628}" destId="{81D55516-0C38-7F48-A7F1-44ADDF87EC48}" srcOrd="0" destOrd="0" presId="urn:microsoft.com/office/officeart/2008/layout/AlternatingPictureBlocks"/>
    <dgm:cxn modelId="{31128D25-145D-AB42-AB62-1BC1EA6E7D97}" type="presParOf" srcId="{81D55516-0C38-7F48-A7F1-44ADDF87EC48}" destId="{27E1F8E2-1EAB-CE45-AE1B-BCE093CAFD51}" srcOrd="0" destOrd="0" presId="urn:microsoft.com/office/officeart/2008/layout/AlternatingPictureBlocks"/>
    <dgm:cxn modelId="{589085C8-464E-7649-B470-E4B84291CF1B}" type="presParOf" srcId="{81D55516-0C38-7F48-A7F1-44ADDF87EC48}" destId="{DED53568-E237-0549-A420-BBEE83E5A026}" srcOrd="1" destOrd="0" presId="urn:microsoft.com/office/officeart/2008/layout/AlternatingPictureBlocks"/>
    <dgm:cxn modelId="{F25A5084-35E1-8849-A624-3B559D3B6A25}" type="presParOf" srcId="{0859D353-9A98-1D42-8EE6-304B96A85628}" destId="{AC15F8F4-4711-204F-8B4B-57513A7E7384}" srcOrd="1" destOrd="0" presId="urn:microsoft.com/office/officeart/2008/layout/AlternatingPictureBlocks"/>
    <dgm:cxn modelId="{C0DA7278-B45F-804E-94A0-BD0147CC0E2F}" type="presParOf" srcId="{0859D353-9A98-1D42-8EE6-304B96A85628}" destId="{A3076BA0-6414-9E40-9FC5-15865BB03CEC}" srcOrd="2" destOrd="0" presId="urn:microsoft.com/office/officeart/2008/layout/AlternatingPictureBlocks"/>
    <dgm:cxn modelId="{653EE2FA-FF65-7740-B389-BBD58B035484}" type="presParOf" srcId="{A3076BA0-6414-9E40-9FC5-15865BB03CEC}" destId="{2B52189F-E831-7443-A828-120F868C6B15}" srcOrd="0" destOrd="0" presId="urn:microsoft.com/office/officeart/2008/layout/AlternatingPictureBlocks"/>
    <dgm:cxn modelId="{CED5C502-AB8F-194A-9F34-33DBC5A18FEE}" type="presParOf" srcId="{A3076BA0-6414-9E40-9FC5-15865BB03CEC}" destId="{1134FE05-73D9-EE44-AFFF-5369DD629123}" srcOrd="1" destOrd="0" presId="urn:microsoft.com/office/officeart/2008/layout/AlternatingPictureBlocks"/>
    <dgm:cxn modelId="{127E8BFE-A3B9-9447-A410-9CB790527D6F}" type="presParOf" srcId="{0859D353-9A98-1D42-8EE6-304B96A85628}" destId="{0242F0F0-9872-A24E-9CF4-43252376FF17}" srcOrd="3" destOrd="0" presId="urn:microsoft.com/office/officeart/2008/layout/AlternatingPictureBlocks"/>
    <dgm:cxn modelId="{71F2E1D9-5F83-FC46-A8E5-509B420FEE2E}" type="presParOf" srcId="{0859D353-9A98-1D42-8EE6-304B96A85628}" destId="{6F77BD0E-6C05-C44A-81BF-C79A10E0D0C5}" srcOrd="4" destOrd="0" presId="urn:microsoft.com/office/officeart/2008/layout/AlternatingPictureBlocks"/>
    <dgm:cxn modelId="{E82133EB-35D3-3C4D-BC40-79F4309A3DDE}" type="presParOf" srcId="{6F77BD0E-6C05-C44A-81BF-C79A10E0D0C5}" destId="{DC58214E-C517-034C-A867-9B0BC9EE3034}" srcOrd="0" destOrd="0" presId="urn:microsoft.com/office/officeart/2008/layout/AlternatingPictureBlocks"/>
    <dgm:cxn modelId="{91D1CBB0-01FC-974B-99EB-2733EBB6B9C2}" type="presParOf" srcId="{6F77BD0E-6C05-C44A-81BF-C79A10E0D0C5}" destId="{668CC4EF-E38F-EF4A-8787-0AB834D1B96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53D220-130D-ED42-8680-433279173B4D}" type="doc">
      <dgm:prSet loTypeId="urn:microsoft.com/office/officeart/2008/layout/AlternatingPictureBlocks" loCatId="" qsTypeId="urn:microsoft.com/office/officeart/2005/8/quickstyle/simple4" qsCatId="simple" csTypeId="urn:microsoft.com/office/officeart/2005/8/colors/accent1_2" csCatId="accent1" phldr="1"/>
      <dgm:spPr/>
    </dgm:pt>
    <dgm:pt modelId="{1C5EF777-13D3-DB48-95A8-5740B0A5367D}">
      <dgm:prSet phldrT="[Text]"/>
      <dgm:spPr/>
      <dgm:t>
        <a:bodyPr/>
        <a:lstStyle/>
        <a:p>
          <a:r>
            <a:rPr lang="en-US" dirty="0" smtClean="0"/>
            <a:t>Increase Completion</a:t>
          </a:r>
          <a:endParaRPr lang="en-US" dirty="0"/>
        </a:p>
      </dgm:t>
    </dgm:pt>
    <dgm:pt modelId="{0A2FEFB7-C1DB-2A43-A394-FDBD5BC36993}" type="parTrans" cxnId="{17FBFA1A-7FD5-844A-BF6A-EDD012B942B5}">
      <dgm:prSet/>
      <dgm:spPr/>
      <dgm:t>
        <a:bodyPr/>
        <a:lstStyle/>
        <a:p>
          <a:endParaRPr lang="en-US"/>
        </a:p>
      </dgm:t>
    </dgm:pt>
    <dgm:pt modelId="{CF4E860F-F25E-F04C-BA66-B0674CD77DAC}" type="sibTrans" cxnId="{17FBFA1A-7FD5-844A-BF6A-EDD012B942B5}">
      <dgm:prSet/>
      <dgm:spPr/>
      <dgm:t>
        <a:bodyPr/>
        <a:lstStyle/>
        <a:p>
          <a:endParaRPr lang="en-US"/>
        </a:p>
      </dgm:t>
    </dgm:pt>
    <dgm:pt modelId="{BFC642D6-0A5F-6048-A90E-2707F8586D32}">
      <dgm:prSet phldrT="[Text]"/>
      <dgm:spPr/>
      <dgm:t>
        <a:bodyPr/>
        <a:lstStyle/>
        <a:p>
          <a:r>
            <a:rPr lang="en-US" dirty="0" smtClean="0"/>
            <a:t>Student Success Center</a:t>
          </a:r>
          <a:endParaRPr lang="en-US" dirty="0"/>
        </a:p>
      </dgm:t>
    </dgm:pt>
    <dgm:pt modelId="{00DBB24D-C22F-4042-B044-16591E72A4DA}" type="parTrans" cxnId="{0A5D8E9F-6CAA-4246-8C03-887E350F7CDE}">
      <dgm:prSet/>
      <dgm:spPr/>
      <dgm:t>
        <a:bodyPr/>
        <a:lstStyle/>
        <a:p>
          <a:endParaRPr lang="en-US"/>
        </a:p>
      </dgm:t>
    </dgm:pt>
    <dgm:pt modelId="{86EC1BC3-3A4A-C74E-A7F8-30BAFE08F8BE}" type="sibTrans" cxnId="{0A5D8E9F-6CAA-4246-8C03-887E350F7CDE}">
      <dgm:prSet/>
      <dgm:spPr/>
      <dgm:t>
        <a:bodyPr/>
        <a:lstStyle/>
        <a:p>
          <a:endParaRPr lang="en-US"/>
        </a:p>
      </dgm:t>
    </dgm:pt>
    <dgm:pt modelId="{1D2863EC-9991-454F-8D34-D1B97161C375}">
      <dgm:prSet phldrT="[Text]"/>
      <dgm:spPr/>
      <dgm:t>
        <a:bodyPr/>
        <a:lstStyle/>
        <a:p>
          <a:r>
            <a:rPr lang="en-US" dirty="0" smtClean="0"/>
            <a:t>Develop Change Leaders</a:t>
          </a:r>
          <a:endParaRPr lang="en-US" dirty="0"/>
        </a:p>
      </dgm:t>
    </dgm:pt>
    <dgm:pt modelId="{3AF180D2-6C18-4D4B-AA57-F9B6EBEBD661}" type="parTrans" cxnId="{D8F0E4CD-EF6D-9F43-95CD-BB4C65329DEE}">
      <dgm:prSet/>
      <dgm:spPr/>
      <dgm:t>
        <a:bodyPr/>
        <a:lstStyle/>
        <a:p>
          <a:endParaRPr lang="en-US"/>
        </a:p>
      </dgm:t>
    </dgm:pt>
    <dgm:pt modelId="{F121BC8F-5C6F-B247-B26E-463451F8CBE1}" type="sibTrans" cxnId="{D8F0E4CD-EF6D-9F43-95CD-BB4C65329DEE}">
      <dgm:prSet/>
      <dgm:spPr/>
      <dgm:t>
        <a:bodyPr/>
        <a:lstStyle/>
        <a:p>
          <a:endParaRPr lang="en-US"/>
        </a:p>
      </dgm:t>
    </dgm:pt>
    <dgm:pt modelId="{0859D353-9A98-1D42-8EE6-304B96A85628}" type="pres">
      <dgm:prSet presAssocID="{A053D220-130D-ED42-8680-433279173B4D}" presName="linearFlow" presStyleCnt="0">
        <dgm:presLayoutVars>
          <dgm:dir/>
          <dgm:resizeHandles val="exact"/>
        </dgm:presLayoutVars>
      </dgm:prSet>
      <dgm:spPr/>
    </dgm:pt>
    <dgm:pt modelId="{81D55516-0C38-7F48-A7F1-44ADDF87EC48}" type="pres">
      <dgm:prSet presAssocID="{1C5EF777-13D3-DB48-95A8-5740B0A5367D}" presName="comp" presStyleCnt="0"/>
      <dgm:spPr/>
    </dgm:pt>
    <dgm:pt modelId="{27E1F8E2-1EAB-CE45-AE1B-BCE093CAFD51}" type="pres">
      <dgm:prSet presAssocID="{1C5EF777-13D3-DB48-95A8-5740B0A5367D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3568-E237-0549-A420-BBEE83E5A026}" type="pres">
      <dgm:prSet presAssocID="{1C5EF777-13D3-DB48-95A8-5740B0A5367D}" presName="rect1" presStyleLbl="lnNode1" presStyleIdx="0" presStyleCnt="3"/>
      <dgm:spPr/>
    </dgm:pt>
    <dgm:pt modelId="{AC15F8F4-4711-204F-8B4B-57513A7E7384}" type="pres">
      <dgm:prSet presAssocID="{CF4E860F-F25E-F04C-BA66-B0674CD77DAC}" presName="sibTrans" presStyleCnt="0"/>
      <dgm:spPr/>
    </dgm:pt>
    <dgm:pt modelId="{A3076BA0-6414-9E40-9FC5-15865BB03CEC}" type="pres">
      <dgm:prSet presAssocID="{BFC642D6-0A5F-6048-A90E-2707F8586D32}" presName="comp" presStyleCnt="0"/>
      <dgm:spPr/>
    </dgm:pt>
    <dgm:pt modelId="{2B52189F-E831-7443-A828-120F868C6B15}" type="pres">
      <dgm:prSet presAssocID="{BFC642D6-0A5F-6048-A90E-2707F8586D32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4FE05-73D9-EE44-AFFF-5369DD629123}" type="pres">
      <dgm:prSet presAssocID="{BFC642D6-0A5F-6048-A90E-2707F8586D32}" presName="rect1" presStyleLbl="lnNode1" presStyleIdx="1" presStyleCnt="3"/>
      <dgm:spPr/>
    </dgm:pt>
    <dgm:pt modelId="{0242F0F0-9872-A24E-9CF4-43252376FF17}" type="pres">
      <dgm:prSet presAssocID="{86EC1BC3-3A4A-C74E-A7F8-30BAFE08F8BE}" presName="sibTrans" presStyleCnt="0"/>
      <dgm:spPr/>
    </dgm:pt>
    <dgm:pt modelId="{6F77BD0E-6C05-C44A-81BF-C79A10E0D0C5}" type="pres">
      <dgm:prSet presAssocID="{1D2863EC-9991-454F-8D34-D1B97161C375}" presName="comp" presStyleCnt="0"/>
      <dgm:spPr/>
    </dgm:pt>
    <dgm:pt modelId="{DC58214E-C517-034C-A867-9B0BC9EE3034}" type="pres">
      <dgm:prSet presAssocID="{1D2863EC-9991-454F-8D34-D1B97161C375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CC4EF-E38F-EF4A-8787-0AB834D1B96E}" type="pres">
      <dgm:prSet presAssocID="{1D2863EC-9991-454F-8D34-D1B97161C375}" presName="rect1" presStyleLbl="lnNode1" presStyleIdx="2" presStyleCnt="3"/>
      <dgm:spPr/>
    </dgm:pt>
  </dgm:ptLst>
  <dgm:cxnLst>
    <dgm:cxn modelId="{17FBFA1A-7FD5-844A-BF6A-EDD012B942B5}" srcId="{A053D220-130D-ED42-8680-433279173B4D}" destId="{1C5EF777-13D3-DB48-95A8-5740B0A5367D}" srcOrd="0" destOrd="0" parTransId="{0A2FEFB7-C1DB-2A43-A394-FDBD5BC36993}" sibTransId="{CF4E860F-F25E-F04C-BA66-B0674CD77DAC}"/>
    <dgm:cxn modelId="{95E805ED-97E6-A44F-B5D9-05DBAC71C447}" type="presOf" srcId="{A053D220-130D-ED42-8680-433279173B4D}" destId="{0859D353-9A98-1D42-8EE6-304B96A85628}" srcOrd="0" destOrd="0" presId="urn:microsoft.com/office/officeart/2008/layout/AlternatingPictureBlocks"/>
    <dgm:cxn modelId="{78CCECF2-B7C1-3248-B720-2E77EF481B48}" type="presOf" srcId="{1C5EF777-13D3-DB48-95A8-5740B0A5367D}" destId="{27E1F8E2-1EAB-CE45-AE1B-BCE093CAFD51}" srcOrd="0" destOrd="0" presId="urn:microsoft.com/office/officeart/2008/layout/AlternatingPictureBlocks"/>
    <dgm:cxn modelId="{D8F0E4CD-EF6D-9F43-95CD-BB4C65329DEE}" srcId="{A053D220-130D-ED42-8680-433279173B4D}" destId="{1D2863EC-9991-454F-8D34-D1B97161C375}" srcOrd="2" destOrd="0" parTransId="{3AF180D2-6C18-4D4B-AA57-F9B6EBEBD661}" sibTransId="{F121BC8F-5C6F-B247-B26E-463451F8CBE1}"/>
    <dgm:cxn modelId="{F233A86F-8263-9749-BE76-742A83C7E6D7}" type="presOf" srcId="{BFC642D6-0A5F-6048-A90E-2707F8586D32}" destId="{2B52189F-E831-7443-A828-120F868C6B15}" srcOrd="0" destOrd="0" presId="urn:microsoft.com/office/officeart/2008/layout/AlternatingPictureBlocks"/>
    <dgm:cxn modelId="{D39FC715-BB9F-1248-87E0-2A016A283FA6}" type="presOf" srcId="{1D2863EC-9991-454F-8D34-D1B97161C375}" destId="{DC58214E-C517-034C-A867-9B0BC9EE3034}" srcOrd="0" destOrd="0" presId="urn:microsoft.com/office/officeart/2008/layout/AlternatingPictureBlocks"/>
    <dgm:cxn modelId="{0A5D8E9F-6CAA-4246-8C03-887E350F7CDE}" srcId="{A053D220-130D-ED42-8680-433279173B4D}" destId="{BFC642D6-0A5F-6048-A90E-2707F8586D32}" srcOrd="1" destOrd="0" parTransId="{00DBB24D-C22F-4042-B044-16591E72A4DA}" sibTransId="{86EC1BC3-3A4A-C74E-A7F8-30BAFE08F8BE}"/>
    <dgm:cxn modelId="{BBD694EB-E4E3-B348-9CC8-04F5B1A5C916}" type="presParOf" srcId="{0859D353-9A98-1D42-8EE6-304B96A85628}" destId="{81D55516-0C38-7F48-A7F1-44ADDF87EC48}" srcOrd="0" destOrd="0" presId="urn:microsoft.com/office/officeart/2008/layout/AlternatingPictureBlocks"/>
    <dgm:cxn modelId="{BE3DBBC6-DC66-4B44-B7F4-135D02FC8DD7}" type="presParOf" srcId="{81D55516-0C38-7F48-A7F1-44ADDF87EC48}" destId="{27E1F8E2-1EAB-CE45-AE1B-BCE093CAFD51}" srcOrd="0" destOrd="0" presId="urn:microsoft.com/office/officeart/2008/layout/AlternatingPictureBlocks"/>
    <dgm:cxn modelId="{8DCE652C-AB8F-CE43-A0CE-6C2C0E077125}" type="presParOf" srcId="{81D55516-0C38-7F48-A7F1-44ADDF87EC48}" destId="{DED53568-E237-0549-A420-BBEE83E5A026}" srcOrd="1" destOrd="0" presId="urn:microsoft.com/office/officeart/2008/layout/AlternatingPictureBlocks"/>
    <dgm:cxn modelId="{ED58A4CA-7C1A-1445-8901-E2B295ACDA0F}" type="presParOf" srcId="{0859D353-9A98-1D42-8EE6-304B96A85628}" destId="{AC15F8F4-4711-204F-8B4B-57513A7E7384}" srcOrd="1" destOrd="0" presId="urn:microsoft.com/office/officeart/2008/layout/AlternatingPictureBlocks"/>
    <dgm:cxn modelId="{70C3DBD3-21CD-4F4E-8BC1-A903042897B5}" type="presParOf" srcId="{0859D353-9A98-1D42-8EE6-304B96A85628}" destId="{A3076BA0-6414-9E40-9FC5-15865BB03CEC}" srcOrd="2" destOrd="0" presId="urn:microsoft.com/office/officeart/2008/layout/AlternatingPictureBlocks"/>
    <dgm:cxn modelId="{F7E19298-89E4-2B48-B67A-A4736F10B99F}" type="presParOf" srcId="{A3076BA0-6414-9E40-9FC5-15865BB03CEC}" destId="{2B52189F-E831-7443-A828-120F868C6B15}" srcOrd="0" destOrd="0" presId="urn:microsoft.com/office/officeart/2008/layout/AlternatingPictureBlocks"/>
    <dgm:cxn modelId="{FE6AAF60-8AB1-C04F-910B-19BD3874B4A8}" type="presParOf" srcId="{A3076BA0-6414-9E40-9FC5-15865BB03CEC}" destId="{1134FE05-73D9-EE44-AFFF-5369DD629123}" srcOrd="1" destOrd="0" presId="urn:microsoft.com/office/officeart/2008/layout/AlternatingPictureBlocks"/>
    <dgm:cxn modelId="{B066BE7F-35BC-454D-8CC6-3C6267189319}" type="presParOf" srcId="{0859D353-9A98-1D42-8EE6-304B96A85628}" destId="{0242F0F0-9872-A24E-9CF4-43252376FF17}" srcOrd="3" destOrd="0" presId="urn:microsoft.com/office/officeart/2008/layout/AlternatingPictureBlocks"/>
    <dgm:cxn modelId="{6896CE49-7394-4E46-8830-6F6858FB5727}" type="presParOf" srcId="{0859D353-9A98-1D42-8EE6-304B96A85628}" destId="{6F77BD0E-6C05-C44A-81BF-C79A10E0D0C5}" srcOrd="4" destOrd="0" presId="urn:microsoft.com/office/officeart/2008/layout/AlternatingPictureBlocks"/>
    <dgm:cxn modelId="{65386E7C-23E6-434E-8466-AE42B8028E61}" type="presParOf" srcId="{6F77BD0E-6C05-C44A-81BF-C79A10E0D0C5}" destId="{DC58214E-C517-034C-A867-9B0BC9EE3034}" srcOrd="0" destOrd="0" presId="urn:microsoft.com/office/officeart/2008/layout/AlternatingPictureBlocks"/>
    <dgm:cxn modelId="{6FA60D21-59F2-924A-BA3B-7475DE4E9AB7}" type="presParOf" srcId="{6F77BD0E-6C05-C44A-81BF-C79A10E0D0C5}" destId="{668CC4EF-E38F-EF4A-8787-0AB834D1B96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53D220-130D-ED42-8680-433279173B4D}" type="doc">
      <dgm:prSet loTypeId="urn:microsoft.com/office/officeart/2008/layout/AlternatingPictureBlocks" loCatId="" qsTypeId="urn:microsoft.com/office/officeart/2005/8/quickstyle/simple4" qsCatId="simple" csTypeId="urn:microsoft.com/office/officeart/2005/8/colors/accent1_2" csCatId="accent1" phldr="1"/>
      <dgm:spPr/>
    </dgm:pt>
    <dgm:pt modelId="{1C5EF777-13D3-DB48-95A8-5740B0A5367D}">
      <dgm:prSet phldrT="[Text]"/>
      <dgm:spPr/>
      <dgm:t>
        <a:bodyPr/>
        <a:lstStyle/>
        <a:p>
          <a:r>
            <a:rPr lang="en-US" dirty="0" smtClean="0"/>
            <a:t>Guided Pathways</a:t>
          </a:r>
          <a:endParaRPr lang="en-US" dirty="0"/>
        </a:p>
      </dgm:t>
    </dgm:pt>
    <dgm:pt modelId="{0A2FEFB7-C1DB-2A43-A394-FDBD5BC36993}" type="parTrans" cxnId="{17FBFA1A-7FD5-844A-BF6A-EDD012B942B5}">
      <dgm:prSet/>
      <dgm:spPr/>
      <dgm:t>
        <a:bodyPr/>
        <a:lstStyle/>
        <a:p>
          <a:endParaRPr lang="en-US"/>
        </a:p>
      </dgm:t>
    </dgm:pt>
    <dgm:pt modelId="{CF4E860F-F25E-F04C-BA66-B0674CD77DAC}" type="sibTrans" cxnId="{17FBFA1A-7FD5-844A-BF6A-EDD012B942B5}">
      <dgm:prSet/>
      <dgm:spPr/>
      <dgm:t>
        <a:bodyPr/>
        <a:lstStyle/>
        <a:p>
          <a:endParaRPr lang="en-US"/>
        </a:p>
      </dgm:t>
    </dgm:pt>
    <dgm:pt modelId="{BFC642D6-0A5F-6048-A90E-2707F8586D32}">
      <dgm:prSet phldrT="[Text]"/>
      <dgm:spPr/>
      <dgm:t>
        <a:bodyPr/>
        <a:lstStyle/>
        <a:p>
          <a:r>
            <a:rPr lang="en-US" dirty="0" smtClean="0"/>
            <a:t>Close Equity Gaps</a:t>
          </a:r>
          <a:endParaRPr lang="en-US" dirty="0"/>
        </a:p>
      </dgm:t>
    </dgm:pt>
    <dgm:pt modelId="{00DBB24D-C22F-4042-B044-16591E72A4DA}" type="parTrans" cxnId="{0A5D8E9F-6CAA-4246-8C03-887E350F7CDE}">
      <dgm:prSet/>
      <dgm:spPr/>
      <dgm:t>
        <a:bodyPr/>
        <a:lstStyle/>
        <a:p>
          <a:endParaRPr lang="en-US"/>
        </a:p>
      </dgm:t>
    </dgm:pt>
    <dgm:pt modelId="{86EC1BC3-3A4A-C74E-A7F8-30BAFE08F8BE}" type="sibTrans" cxnId="{0A5D8E9F-6CAA-4246-8C03-887E350F7CDE}">
      <dgm:prSet/>
      <dgm:spPr/>
      <dgm:t>
        <a:bodyPr/>
        <a:lstStyle/>
        <a:p>
          <a:endParaRPr lang="en-US"/>
        </a:p>
      </dgm:t>
    </dgm:pt>
    <dgm:pt modelId="{1D2863EC-9991-454F-8D34-D1B97161C375}">
      <dgm:prSet phldrT="[Text]"/>
      <dgm:spPr/>
      <dgm:t>
        <a:bodyPr/>
        <a:lstStyle/>
        <a:p>
          <a:r>
            <a:rPr lang="en-US" dirty="0" smtClean="0"/>
            <a:t>Math Pathways</a:t>
          </a:r>
          <a:endParaRPr lang="en-US" dirty="0"/>
        </a:p>
      </dgm:t>
    </dgm:pt>
    <dgm:pt modelId="{3AF180D2-6C18-4D4B-AA57-F9B6EBEBD661}" type="parTrans" cxnId="{D8F0E4CD-EF6D-9F43-95CD-BB4C65329DEE}">
      <dgm:prSet/>
      <dgm:spPr/>
      <dgm:t>
        <a:bodyPr/>
        <a:lstStyle/>
        <a:p>
          <a:endParaRPr lang="en-US"/>
        </a:p>
      </dgm:t>
    </dgm:pt>
    <dgm:pt modelId="{F121BC8F-5C6F-B247-B26E-463451F8CBE1}" type="sibTrans" cxnId="{D8F0E4CD-EF6D-9F43-95CD-BB4C65329DEE}">
      <dgm:prSet/>
      <dgm:spPr/>
      <dgm:t>
        <a:bodyPr/>
        <a:lstStyle/>
        <a:p>
          <a:endParaRPr lang="en-US"/>
        </a:p>
      </dgm:t>
    </dgm:pt>
    <dgm:pt modelId="{0859D353-9A98-1D42-8EE6-304B96A85628}" type="pres">
      <dgm:prSet presAssocID="{A053D220-130D-ED42-8680-433279173B4D}" presName="linearFlow" presStyleCnt="0">
        <dgm:presLayoutVars>
          <dgm:dir/>
          <dgm:resizeHandles val="exact"/>
        </dgm:presLayoutVars>
      </dgm:prSet>
      <dgm:spPr/>
    </dgm:pt>
    <dgm:pt modelId="{81D55516-0C38-7F48-A7F1-44ADDF87EC48}" type="pres">
      <dgm:prSet presAssocID="{1C5EF777-13D3-DB48-95A8-5740B0A5367D}" presName="comp" presStyleCnt="0"/>
      <dgm:spPr/>
    </dgm:pt>
    <dgm:pt modelId="{27E1F8E2-1EAB-CE45-AE1B-BCE093CAFD51}" type="pres">
      <dgm:prSet presAssocID="{1C5EF777-13D3-DB48-95A8-5740B0A5367D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3568-E237-0549-A420-BBEE83E5A026}" type="pres">
      <dgm:prSet presAssocID="{1C5EF777-13D3-DB48-95A8-5740B0A5367D}" presName="rect1" presStyleLbl="lnNode1" presStyleIdx="0" presStyleCnt="3"/>
      <dgm:spPr/>
    </dgm:pt>
    <dgm:pt modelId="{AC15F8F4-4711-204F-8B4B-57513A7E7384}" type="pres">
      <dgm:prSet presAssocID="{CF4E860F-F25E-F04C-BA66-B0674CD77DAC}" presName="sibTrans" presStyleCnt="0"/>
      <dgm:spPr/>
    </dgm:pt>
    <dgm:pt modelId="{A3076BA0-6414-9E40-9FC5-15865BB03CEC}" type="pres">
      <dgm:prSet presAssocID="{BFC642D6-0A5F-6048-A90E-2707F8586D32}" presName="comp" presStyleCnt="0"/>
      <dgm:spPr/>
    </dgm:pt>
    <dgm:pt modelId="{2B52189F-E831-7443-A828-120F868C6B15}" type="pres">
      <dgm:prSet presAssocID="{BFC642D6-0A5F-6048-A90E-2707F8586D32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4FE05-73D9-EE44-AFFF-5369DD629123}" type="pres">
      <dgm:prSet presAssocID="{BFC642D6-0A5F-6048-A90E-2707F8586D32}" presName="rect1" presStyleLbl="lnNode1" presStyleIdx="1" presStyleCnt="3"/>
      <dgm:spPr/>
    </dgm:pt>
    <dgm:pt modelId="{0242F0F0-9872-A24E-9CF4-43252376FF17}" type="pres">
      <dgm:prSet presAssocID="{86EC1BC3-3A4A-C74E-A7F8-30BAFE08F8BE}" presName="sibTrans" presStyleCnt="0"/>
      <dgm:spPr/>
    </dgm:pt>
    <dgm:pt modelId="{6F77BD0E-6C05-C44A-81BF-C79A10E0D0C5}" type="pres">
      <dgm:prSet presAssocID="{1D2863EC-9991-454F-8D34-D1B97161C375}" presName="comp" presStyleCnt="0"/>
      <dgm:spPr/>
    </dgm:pt>
    <dgm:pt modelId="{DC58214E-C517-034C-A867-9B0BC9EE3034}" type="pres">
      <dgm:prSet presAssocID="{1D2863EC-9991-454F-8D34-D1B97161C375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CC4EF-E38F-EF4A-8787-0AB834D1B96E}" type="pres">
      <dgm:prSet presAssocID="{1D2863EC-9991-454F-8D34-D1B97161C375}" presName="rect1" presStyleLbl="lnNode1" presStyleIdx="2" presStyleCnt="3"/>
      <dgm:spPr/>
    </dgm:pt>
  </dgm:ptLst>
  <dgm:cxnLst>
    <dgm:cxn modelId="{17FBFA1A-7FD5-844A-BF6A-EDD012B942B5}" srcId="{A053D220-130D-ED42-8680-433279173B4D}" destId="{1C5EF777-13D3-DB48-95A8-5740B0A5367D}" srcOrd="0" destOrd="0" parTransId="{0A2FEFB7-C1DB-2A43-A394-FDBD5BC36993}" sibTransId="{CF4E860F-F25E-F04C-BA66-B0674CD77DAC}"/>
    <dgm:cxn modelId="{39D1D689-122C-A447-A1E4-7261228A0753}" type="presOf" srcId="{A053D220-130D-ED42-8680-433279173B4D}" destId="{0859D353-9A98-1D42-8EE6-304B96A85628}" srcOrd="0" destOrd="0" presId="urn:microsoft.com/office/officeart/2008/layout/AlternatingPictureBlocks"/>
    <dgm:cxn modelId="{56D80EC8-FC43-0040-9041-7E72B9B3696C}" type="presOf" srcId="{1D2863EC-9991-454F-8D34-D1B97161C375}" destId="{DC58214E-C517-034C-A867-9B0BC9EE3034}" srcOrd="0" destOrd="0" presId="urn:microsoft.com/office/officeart/2008/layout/AlternatingPictureBlocks"/>
    <dgm:cxn modelId="{D8F0E4CD-EF6D-9F43-95CD-BB4C65329DEE}" srcId="{A053D220-130D-ED42-8680-433279173B4D}" destId="{1D2863EC-9991-454F-8D34-D1B97161C375}" srcOrd="2" destOrd="0" parTransId="{3AF180D2-6C18-4D4B-AA57-F9B6EBEBD661}" sibTransId="{F121BC8F-5C6F-B247-B26E-463451F8CBE1}"/>
    <dgm:cxn modelId="{54727019-7EC7-2C41-B8DC-F120D0EDA11C}" type="presOf" srcId="{BFC642D6-0A5F-6048-A90E-2707F8586D32}" destId="{2B52189F-E831-7443-A828-120F868C6B15}" srcOrd="0" destOrd="0" presId="urn:microsoft.com/office/officeart/2008/layout/AlternatingPictureBlocks"/>
    <dgm:cxn modelId="{B59C9BA8-C8EE-5745-9CC0-03C6257C318B}" type="presOf" srcId="{1C5EF777-13D3-DB48-95A8-5740B0A5367D}" destId="{27E1F8E2-1EAB-CE45-AE1B-BCE093CAFD51}" srcOrd="0" destOrd="0" presId="urn:microsoft.com/office/officeart/2008/layout/AlternatingPictureBlocks"/>
    <dgm:cxn modelId="{0A5D8E9F-6CAA-4246-8C03-887E350F7CDE}" srcId="{A053D220-130D-ED42-8680-433279173B4D}" destId="{BFC642D6-0A5F-6048-A90E-2707F8586D32}" srcOrd="1" destOrd="0" parTransId="{00DBB24D-C22F-4042-B044-16591E72A4DA}" sibTransId="{86EC1BC3-3A4A-C74E-A7F8-30BAFE08F8BE}"/>
    <dgm:cxn modelId="{5A6E4333-5668-9848-A43F-534CE2AAE4A5}" type="presParOf" srcId="{0859D353-9A98-1D42-8EE6-304B96A85628}" destId="{81D55516-0C38-7F48-A7F1-44ADDF87EC48}" srcOrd="0" destOrd="0" presId="urn:microsoft.com/office/officeart/2008/layout/AlternatingPictureBlocks"/>
    <dgm:cxn modelId="{D82B09B4-5DAA-3E45-AC38-5C264D3310EA}" type="presParOf" srcId="{81D55516-0C38-7F48-A7F1-44ADDF87EC48}" destId="{27E1F8E2-1EAB-CE45-AE1B-BCE093CAFD51}" srcOrd="0" destOrd="0" presId="urn:microsoft.com/office/officeart/2008/layout/AlternatingPictureBlocks"/>
    <dgm:cxn modelId="{4F61FCFB-BE7B-3345-B7B8-5A04B2970C47}" type="presParOf" srcId="{81D55516-0C38-7F48-A7F1-44ADDF87EC48}" destId="{DED53568-E237-0549-A420-BBEE83E5A026}" srcOrd="1" destOrd="0" presId="urn:microsoft.com/office/officeart/2008/layout/AlternatingPictureBlocks"/>
    <dgm:cxn modelId="{59D5FBB0-A9A0-434F-BCD3-623D07ACAD01}" type="presParOf" srcId="{0859D353-9A98-1D42-8EE6-304B96A85628}" destId="{AC15F8F4-4711-204F-8B4B-57513A7E7384}" srcOrd="1" destOrd="0" presId="urn:microsoft.com/office/officeart/2008/layout/AlternatingPictureBlocks"/>
    <dgm:cxn modelId="{4B52401A-B709-9E41-870D-9C3D893E3E2E}" type="presParOf" srcId="{0859D353-9A98-1D42-8EE6-304B96A85628}" destId="{A3076BA0-6414-9E40-9FC5-15865BB03CEC}" srcOrd="2" destOrd="0" presId="urn:microsoft.com/office/officeart/2008/layout/AlternatingPictureBlocks"/>
    <dgm:cxn modelId="{293CC30E-B21F-F541-80A0-40AC4CB22595}" type="presParOf" srcId="{A3076BA0-6414-9E40-9FC5-15865BB03CEC}" destId="{2B52189F-E831-7443-A828-120F868C6B15}" srcOrd="0" destOrd="0" presId="urn:microsoft.com/office/officeart/2008/layout/AlternatingPictureBlocks"/>
    <dgm:cxn modelId="{0F9DD9C0-351D-8C4E-81CF-E02FD65E7E7E}" type="presParOf" srcId="{A3076BA0-6414-9E40-9FC5-15865BB03CEC}" destId="{1134FE05-73D9-EE44-AFFF-5369DD629123}" srcOrd="1" destOrd="0" presId="urn:microsoft.com/office/officeart/2008/layout/AlternatingPictureBlocks"/>
    <dgm:cxn modelId="{5EA4B528-9288-8A49-B544-6510E1BE37E3}" type="presParOf" srcId="{0859D353-9A98-1D42-8EE6-304B96A85628}" destId="{0242F0F0-9872-A24E-9CF4-43252376FF17}" srcOrd="3" destOrd="0" presId="urn:microsoft.com/office/officeart/2008/layout/AlternatingPictureBlocks"/>
    <dgm:cxn modelId="{5FAE6B69-D5A5-FD4D-A1DC-0D61DBDED3E3}" type="presParOf" srcId="{0859D353-9A98-1D42-8EE6-304B96A85628}" destId="{6F77BD0E-6C05-C44A-81BF-C79A10E0D0C5}" srcOrd="4" destOrd="0" presId="urn:microsoft.com/office/officeart/2008/layout/AlternatingPictureBlocks"/>
    <dgm:cxn modelId="{E5E7AE7E-5D89-4A4C-AE4E-8B6110F2B58C}" type="presParOf" srcId="{6F77BD0E-6C05-C44A-81BF-C79A10E0D0C5}" destId="{DC58214E-C517-034C-A867-9B0BC9EE3034}" srcOrd="0" destOrd="0" presId="urn:microsoft.com/office/officeart/2008/layout/AlternatingPictureBlocks"/>
    <dgm:cxn modelId="{B1E60195-6583-0345-A40D-4C9411AD7C5C}" type="presParOf" srcId="{6F77BD0E-6C05-C44A-81BF-C79A10E0D0C5}" destId="{668CC4EF-E38F-EF4A-8787-0AB834D1B96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DCFD9A-1F33-F14C-8805-2D15E83FC59E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C65CEB-511D-BB42-A2C2-5DEA2AB0EF79}">
      <dgm:prSet phldrT="[Text]"/>
      <dgm:spPr/>
      <dgm:t>
        <a:bodyPr/>
        <a:lstStyle/>
        <a:p>
          <a:r>
            <a:rPr lang="en-US" b="1" dirty="0" smtClean="0"/>
            <a:t>Equity as Core Value</a:t>
          </a:r>
          <a:endParaRPr lang="en-US" b="1" dirty="0"/>
        </a:p>
      </dgm:t>
    </dgm:pt>
    <dgm:pt modelId="{01F88B85-FE88-7E4F-87B0-AA0A8AE5174A}" type="parTrans" cxnId="{5F96664C-AACB-8647-A401-1E789402B24E}">
      <dgm:prSet/>
      <dgm:spPr/>
      <dgm:t>
        <a:bodyPr/>
        <a:lstStyle/>
        <a:p>
          <a:endParaRPr lang="en-US"/>
        </a:p>
      </dgm:t>
    </dgm:pt>
    <dgm:pt modelId="{F0FD49E9-983F-B649-8922-5AD938D7FC92}" type="sibTrans" cxnId="{5F96664C-AACB-8647-A401-1E789402B24E}">
      <dgm:prSet/>
      <dgm:spPr/>
      <dgm:t>
        <a:bodyPr/>
        <a:lstStyle/>
        <a:p>
          <a:endParaRPr lang="en-US"/>
        </a:p>
      </dgm:t>
    </dgm:pt>
    <dgm:pt modelId="{7CEB58E3-2291-184A-9D49-DD250C7BBCB5}">
      <dgm:prSet phldrT="[Text]"/>
      <dgm:spPr/>
      <dgm:t>
        <a:bodyPr/>
        <a:lstStyle/>
        <a:p>
          <a:r>
            <a:rPr lang="en-US" b="1" dirty="0" smtClean="0"/>
            <a:t>Pro-Equity Strategies</a:t>
          </a:r>
          <a:endParaRPr lang="en-US" b="1" dirty="0"/>
        </a:p>
      </dgm:t>
    </dgm:pt>
    <dgm:pt modelId="{27726D66-A32C-BE44-98E1-32648DAE4A94}" type="parTrans" cxnId="{4968F2AC-8F9B-8540-9ADF-4BD47F743559}">
      <dgm:prSet/>
      <dgm:spPr/>
      <dgm:t>
        <a:bodyPr/>
        <a:lstStyle/>
        <a:p>
          <a:endParaRPr lang="en-US"/>
        </a:p>
      </dgm:t>
    </dgm:pt>
    <dgm:pt modelId="{B37106CB-CF27-934C-843A-289414000039}" type="sibTrans" cxnId="{4968F2AC-8F9B-8540-9ADF-4BD47F743559}">
      <dgm:prSet/>
      <dgm:spPr/>
      <dgm:t>
        <a:bodyPr/>
        <a:lstStyle/>
        <a:p>
          <a:endParaRPr lang="en-US"/>
        </a:p>
      </dgm:t>
    </dgm:pt>
    <dgm:pt modelId="{59CED048-EFB7-A84C-ACB0-7AEF7ED4DDCD}">
      <dgm:prSet phldrT="[Text]"/>
      <dgm:spPr/>
      <dgm:t>
        <a:bodyPr/>
        <a:lstStyle/>
        <a:p>
          <a:r>
            <a:rPr lang="en-US" b="1" dirty="0" smtClean="0"/>
            <a:t>Equitable Outcomes</a:t>
          </a:r>
          <a:endParaRPr lang="en-US" b="1" dirty="0"/>
        </a:p>
      </dgm:t>
    </dgm:pt>
    <dgm:pt modelId="{C0FA588E-1951-7545-A68F-333D548EC325}" type="parTrans" cxnId="{1BA09627-C3C6-7443-8D85-9315C8A49657}">
      <dgm:prSet/>
      <dgm:spPr/>
      <dgm:t>
        <a:bodyPr/>
        <a:lstStyle/>
        <a:p>
          <a:endParaRPr lang="en-US"/>
        </a:p>
      </dgm:t>
    </dgm:pt>
    <dgm:pt modelId="{60D1A326-D250-3E4D-96FD-D7D1A889BC81}" type="sibTrans" cxnId="{1BA09627-C3C6-7443-8D85-9315C8A49657}">
      <dgm:prSet/>
      <dgm:spPr/>
      <dgm:t>
        <a:bodyPr/>
        <a:lstStyle/>
        <a:p>
          <a:endParaRPr lang="en-US"/>
        </a:p>
      </dgm:t>
    </dgm:pt>
    <dgm:pt modelId="{793C27C5-5226-0844-9A19-95C60B1E26F4}" type="pres">
      <dgm:prSet presAssocID="{A6DCFD9A-1F33-F14C-8805-2D15E83FC5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20E48F-CF4D-7E49-B520-0AB026A0929A}" type="pres">
      <dgm:prSet presAssocID="{A6DCFD9A-1F33-F14C-8805-2D15E83FC59E}" presName="dummy" presStyleCnt="0"/>
      <dgm:spPr/>
    </dgm:pt>
    <dgm:pt modelId="{2CFA834E-8CAA-F64E-BC60-2E49802A1BE9}" type="pres">
      <dgm:prSet presAssocID="{A6DCFD9A-1F33-F14C-8805-2D15E83FC59E}" presName="linH" presStyleCnt="0"/>
      <dgm:spPr/>
    </dgm:pt>
    <dgm:pt modelId="{E828E62E-C7FC-F448-9774-B50888E3CCDF}" type="pres">
      <dgm:prSet presAssocID="{A6DCFD9A-1F33-F14C-8805-2D15E83FC59E}" presName="padding1" presStyleCnt="0"/>
      <dgm:spPr/>
    </dgm:pt>
    <dgm:pt modelId="{83AF63F8-9147-7744-B010-24146B1F383B}" type="pres">
      <dgm:prSet presAssocID="{0AC65CEB-511D-BB42-A2C2-5DEA2AB0EF79}" presName="linV" presStyleCnt="0"/>
      <dgm:spPr/>
    </dgm:pt>
    <dgm:pt modelId="{14722293-32BF-454A-8ADD-3B8E72A7F360}" type="pres">
      <dgm:prSet presAssocID="{0AC65CEB-511D-BB42-A2C2-5DEA2AB0EF79}" presName="spVertical1" presStyleCnt="0"/>
      <dgm:spPr/>
    </dgm:pt>
    <dgm:pt modelId="{36835BF9-6608-C640-87B2-5031EECFB31E}" type="pres">
      <dgm:prSet presAssocID="{0AC65CEB-511D-BB42-A2C2-5DEA2AB0EF79}" presName="parTx" presStyleLbl="revTx" presStyleIdx="0" presStyleCnt="3" custScaleX="877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F2AAD-AE07-F343-AFBD-A897EC3470DC}" type="pres">
      <dgm:prSet presAssocID="{0AC65CEB-511D-BB42-A2C2-5DEA2AB0EF79}" presName="spVertical2" presStyleCnt="0"/>
      <dgm:spPr/>
    </dgm:pt>
    <dgm:pt modelId="{F65C711D-F781-A449-8969-34035B32B0A0}" type="pres">
      <dgm:prSet presAssocID="{0AC65CEB-511D-BB42-A2C2-5DEA2AB0EF79}" presName="spVertical3" presStyleCnt="0"/>
      <dgm:spPr/>
    </dgm:pt>
    <dgm:pt modelId="{FED4BA7C-2069-D242-83B6-846D04C8E1B6}" type="pres">
      <dgm:prSet presAssocID="{F0FD49E9-983F-B649-8922-5AD938D7FC92}" presName="space" presStyleCnt="0"/>
      <dgm:spPr/>
    </dgm:pt>
    <dgm:pt modelId="{7573EA7F-E1C2-5D4C-8AB3-A0187E717012}" type="pres">
      <dgm:prSet presAssocID="{7CEB58E3-2291-184A-9D49-DD250C7BBCB5}" presName="linV" presStyleCnt="0"/>
      <dgm:spPr/>
    </dgm:pt>
    <dgm:pt modelId="{8018EF63-50E0-F847-8BC8-6709401D52DE}" type="pres">
      <dgm:prSet presAssocID="{7CEB58E3-2291-184A-9D49-DD250C7BBCB5}" presName="spVertical1" presStyleCnt="0"/>
      <dgm:spPr/>
    </dgm:pt>
    <dgm:pt modelId="{FD47E0B4-626C-2040-B2D4-C0119CBC62BD}" type="pres">
      <dgm:prSet presAssocID="{7CEB58E3-2291-184A-9D49-DD250C7BBCB5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29D90-498A-CC4F-AD89-E9D8A70C3E3F}" type="pres">
      <dgm:prSet presAssocID="{7CEB58E3-2291-184A-9D49-DD250C7BBCB5}" presName="spVertical2" presStyleCnt="0"/>
      <dgm:spPr/>
    </dgm:pt>
    <dgm:pt modelId="{51E8A1A3-3143-5F41-899C-25880FBDAA1A}" type="pres">
      <dgm:prSet presAssocID="{7CEB58E3-2291-184A-9D49-DD250C7BBCB5}" presName="spVertical3" presStyleCnt="0"/>
      <dgm:spPr/>
    </dgm:pt>
    <dgm:pt modelId="{9A572EDC-F067-DF43-9EE3-39944166391B}" type="pres">
      <dgm:prSet presAssocID="{B37106CB-CF27-934C-843A-289414000039}" presName="space" presStyleCnt="0"/>
      <dgm:spPr/>
    </dgm:pt>
    <dgm:pt modelId="{6DBD7C8E-7E33-3D49-A921-5662A0B75874}" type="pres">
      <dgm:prSet presAssocID="{59CED048-EFB7-A84C-ACB0-7AEF7ED4DDCD}" presName="linV" presStyleCnt="0"/>
      <dgm:spPr/>
    </dgm:pt>
    <dgm:pt modelId="{8E77D372-BF43-434F-8D55-BA1D7E3B4403}" type="pres">
      <dgm:prSet presAssocID="{59CED048-EFB7-A84C-ACB0-7AEF7ED4DDCD}" presName="spVertical1" presStyleCnt="0"/>
      <dgm:spPr/>
    </dgm:pt>
    <dgm:pt modelId="{247339C5-A6A0-2B45-9CBD-3C340686C13A}" type="pres">
      <dgm:prSet presAssocID="{59CED048-EFB7-A84C-ACB0-7AEF7ED4DDCD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B7411-0343-D24E-AB33-C8A2E1DFC0C2}" type="pres">
      <dgm:prSet presAssocID="{59CED048-EFB7-A84C-ACB0-7AEF7ED4DDCD}" presName="spVertical2" presStyleCnt="0"/>
      <dgm:spPr/>
    </dgm:pt>
    <dgm:pt modelId="{9A06F752-900C-D34F-B701-D4AB6F092217}" type="pres">
      <dgm:prSet presAssocID="{59CED048-EFB7-A84C-ACB0-7AEF7ED4DDCD}" presName="spVertical3" presStyleCnt="0"/>
      <dgm:spPr/>
    </dgm:pt>
    <dgm:pt modelId="{95941FCF-0D02-C14F-A6DD-088AA0437039}" type="pres">
      <dgm:prSet presAssocID="{A6DCFD9A-1F33-F14C-8805-2D15E83FC59E}" presName="padding2" presStyleCnt="0"/>
      <dgm:spPr/>
    </dgm:pt>
    <dgm:pt modelId="{7F7238FB-1287-C548-A7A7-5C363BA04308}" type="pres">
      <dgm:prSet presAssocID="{A6DCFD9A-1F33-F14C-8805-2D15E83FC59E}" presName="negArrow" presStyleCnt="0"/>
      <dgm:spPr/>
    </dgm:pt>
    <dgm:pt modelId="{869E2379-6184-2241-8F95-0027D4E96592}" type="pres">
      <dgm:prSet presAssocID="{A6DCFD9A-1F33-F14C-8805-2D15E83FC59E}" presName="backgroundArrow" presStyleLbl="node1" presStyleIdx="0" presStyleCnt="1" custScaleX="98615" custLinFactNeighborY="606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</dgm:ptLst>
  <dgm:cxnLst>
    <dgm:cxn modelId="{0EE93167-B20F-0C48-BFBA-09EE12F99228}" type="presOf" srcId="{7CEB58E3-2291-184A-9D49-DD250C7BBCB5}" destId="{FD47E0B4-626C-2040-B2D4-C0119CBC62BD}" srcOrd="0" destOrd="0" presId="urn:microsoft.com/office/officeart/2005/8/layout/hProcess3"/>
    <dgm:cxn modelId="{5F96664C-AACB-8647-A401-1E789402B24E}" srcId="{A6DCFD9A-1F33-F14C-8805-2D15E83FC59E}" destId="{0AC65CEB-511D-BB42-A2C2-5DEA2AB0EF79}" srcOrd="0" destOrd="0" parTransId="{01F88B85-FE88-7E4F-87B0-AA0A8AE5174A}" sibTransId="{F0FD49E9-983F-B649-8922-5AD938D7FC92}"/>
    <dgm:cxn modelId="{58CE775B-10E3-8D43-BF99-B2C92E2FDCB7}" type="presOf" srcId="{A6DCFD9A-1F33-F14C-8805-2D15E83FC59E}" destId="{793C27C5-5226-0844-9A19-95C60B1E26F4}" srcOrd="0" destOrd="0" presId="urn:microsoft.com/office/officeart/2005/8/layout/hProcess3"/>
    <dgm:cxn modelId="{DBF15A2E-62AD-204D-9622-45B6E8430F8C}" type="presOf" srcId="{0AC65CEB-511D-BB42-A2C2-5DEA2AB0EF79}" destId="{36835BF9-6608-C640-87B2-5031EECFB31E}" srcOrd="0" destOrd="0" presId="urn:microsoft.com/office/officeart/2005/8/layout/hProcess3"/>
    <dgm:cxn modelId="{B072E0B9-BDCF-F449-8958-C1DA42A8F922}" type="presOf" srcId="{59CED048-EFB7-A84C-ACB0-7AEF7ED4DDCD}" destId="{247339C5-A6A0-2B45-9CBD-3C340686C13A}" srcOrd="0" destOrd="0" presId="urn:microsoft.com/office/officeart/2005/8/layout/hProcess3"/>
    <dgm:cxn modelId="{1BA09627-C3C6-7443-8D85-9315C8A49657}" srcId="{A6DCFD9A-1F33-F14C-8805-2D15E83FC59E}" destId="{59CED048-EFB7-A84C-ACB0-7AEF7ED4DDCD}" srcOrd="2" destOrd="0" parTransId="{C0FA588E-1951-7545-A68F-333D548EC325}" sibTransId="{60D1A326-D250-3E4D-96FD-D7D1A889BC81}"/>
    <dgm:cxn modelId="{4968F2AC-8F9B-8540-9ADF-4BD47F743559}" srcId="{A6DCFD9A-1F33-F14C-8805-2D15E83FC59E}" destId="{7CEB58E3-2291-184A-9D49-DD250C7BBCB5}" srcOrd="1" destOrd="0" parTransId="{27726D66-A32C-BE44-98E1-32648DAE4A94}" sibTransId="{B37106CB-CF27-934C-843A-289414000039}"/>
    <dgm:cxn modelId="{761BC476-D734-A24A-9BEC-068FFD19B1C7}" type="presParOf" srcId="{793C27C5-5226-0844-9A19-95C60B1E26F4}" destId="{7E20E48F-CF4D-7E49-B520-0AB026A0929A}" srcOrd="0" destOrd="0" presId="urn:microsoft.com/office/officeart/2005/8/layout/hProcess3"/>
    <dgm:cxn modelId="{92416379-0460-B64A-8D4D-36B83462C207}" type="presParOf" srcId="{793C27C5-5226-0844-9A19-95C60B1E26F4}" destId="{2CFA834E-8CAA-F64E-BC60-2E49802A1BE9}" srcOrd="1" destOrd="0" presId="urn:microsoft.com/office/officeart/2005/8/layout/hProcess3"/>
    <dgm:cxn modelId="{2D4CF1E5-1F6A-D94F-BEE5-98270BB02F49}" type="presParOf" srcId="{2CFA834E-8CAA-F64E-BC60-2E49802A1BE9}" destId="{E828E62E-C7FC-F448-9774-B50888E3CCDF}" srcOrd="0" destOrd="0" presId="urn:microsoft.com/office/officeart/2005/8/layout/hProcess3"/>
    <dgm:cxn modelId="{8A0AE809-C07B-1C4B-9B9B-012B9E0F8CAF}" type="presParOf" srcId="{2CFA834E-8CAA-F64E-BC60-2E49802A1BE9}" destId="{83AF63F8-9147-7744-B010-24146B1F383B}" srcOrd="1" destOrd="0" presId="urn:microsoft.com/office/officeart/2005/8/layout/hProcess3"/>
    <dgm:cxn modelId="{E40CC25A-2941-AB43-B96A-9D40CD7FD9E6}" type="presParOf" srcId="{83AF63F8-9147-7744-B010-24146B1F383B}" destId="{14722293-32BF-454A-8ADD-3B8E72A7F360}" srcOrd="0" destOrd="0" presId="urn:microsoft.com/office/officeart/2005/8/layout/hProcess3"/>
    <dgm:cxn modelId="{D16546F9-13F1-944C-A61C-9B6BF591F93F}" type="presParOf" srcId="{83AF63F8-9147-7744-B010-24146B1F383B}" destId="{36835BF9-6608-C640-87B2-5031EECFB31E}" srcOrd="1" destOrd="0" presId="urn:microsoft.com/office/officeart/2005/8/layout/hProcess3"/>
    <dgm:cxn modelId="{BC4060D9-E23D-C745-9B1A-DF6F0BF6A3DA}" type="presParOf" srcId="{83AF63F8-9147-7744-B010-24146B1F383B}" destId="{700F2AAD-AE07-F343-AFBD-A897EC3470DC}" srcOrd="2" destOrd="0" presId="urn:microsoft.com/office/officeart/2005/8/layout/hProcess3"/>
    <dgm:cxn modelId="{37AD5976-B06F-D24D-A35E-9CD6717A2597}" type="presParOf" srcId="{83AF63F8-9147-7744-B010-24146B1F383B}" destId="{F65C711D-F781-A449-8969-34035B32B0A0}" srcOrd="3" destOrd="0" presId="urn:microsoft.com/office/officeart/2005/8/layout/hProcess3"/>
    <dgm:cxn modelId="{C4C8EEA3-5280-1145-9ABF-646119150A5C}" type="presParOf" srcId="{2CFA834E-8CAA-F64E-BC60-2E49802A1BE9}" destId="{FED4BA7C-2069-D242-83B6-846D04C8E1B6}" srcOrd="2" destOrd="0" presId="urn:microsoft.com/office/officeart/2005/8/layout/hProcess3"/>
    <dgm:cxn modelId="{5E5F0A30-58CD-F949-87DA-2435EE168728}" type="presParOf" srcId="{2CFA834E-8CAA-F64E-BC60-2E49802A1BE9}" destId="{7573EA7F-E1C2-5D4C-8AB3-A0187E717012}" srcOrd="3" destOrd="0" presId="urn:microsoft.com/office/officeart/2005/8/layout/hProcess3"/>
    <dgm:cxn modelId="{693C265A-B174-5543-A956-8F70899A4478}" type="presParOf" srcId="{7573EA7F-E1C2-5D4C-8AB3-A0187E717012}" destId="{8018EF63-50E0-F847-8BC8-6709401D52DE}" srcOrd="0" destOrd="0" presId="urn:microsoft.com/office/officeart/2005/8/layout/hProcess3"/>
    <dgm:cxn modelId="{DBBF26FC-3AA3-EB48-B4D7-D83EA9C922D7}" type="presParOf" srcId="{7573EA7F-E1C2-5D4C-8AB3-A0187E717012}" destId="{FD47E0B4-626C-2040-B2D4-C0119CBC62BD}" srcOrd="1" destOrd="0" presId="urn:microsoft.com/office/officeart/2005/8/layout/hProcess3"/>
    <dgm:cxn modelId="{F8B84949-BE1B-9144-880E-EE5BE1675A72}" type="presParOf" srcId="{7573EA7F-E1C2-5D4C-8AB3-A0187E717012}" destId="{D8229D90-498A-CC4F-AD89-E9D8A70C3E3F}" srcOrd="2" destOrd="0" presId="urn:microsoft.com/office/officeart/2005/8/layout/hProcess3"/>
    <dgm:cxn modelId="{7ECCBA97-E52D-A243-83DE-6B58B3003998}" type="presParOf" srcId="{7573EA7F-E1C2-5D4C-8AB3-A0187E717012}" destId="{51E8A1A3-3143-5F41-899C-25880FBDAA1A}" srcOrd="3" destOrd="0" presId="urn:microsoft.com/office/officeart/2005/8/layout/hProcess3"/>
    <dgm:cxn modelId="{3048E70B-89F3-3C44-B456-701685E98E17}" type="presParOf" srcId="{2CFA834E-8CAA-F64E-BC60-2E49802A1BE9}" destId="{9A572EDC-F067-DF43-9EE3-39944166391B}" srcOrd="4" destOrd="0" presId="urn:microsoft.com/office/officeart/2005/8/layout/hProcess3"/>
    <dgm:cxn modelId="{B1C4B6C1-AA97-E948-86E7-63FEAA600372}" type="presParOf" srcId="{2CFA834E-8CAA-F64E-BC60-2E49802A1BE9}" destId="{6DBD7C8E-7E33-3D49-A921-5662A0B75874}" srcOrd="5" destOrd="0" presId="urn:microsoft.com/office/officeart/2005/8/layout/hProcess3"/>
    <dgm:cxn modelId="{9FA91245-B488-C54E-ACAC-25FE4BFAB07E}" type="presParOf" srcId="{6DBD7C8E-7E33-3D49-A921-5662A0B75874}" destId="{8E77D372-BF43-434F-8D55-BA1D7E3B4403}" srcOrd="0" destOrd="0" presId="urn:microsoft.com/office/officeart/2005/8/layout/hProcess3"/>
    <dgm:cxn modelId="{8E74A00B-D386-B846-BC31-8C093082A83C}" type="presParOf" srcId="{6DBD7C8E-7E33-3D49-A921-5662A0B75874}" destId="{247339C5-A6A0-2B45-9CBD-3C340686C13A}" srcOrd="1" destOrd="0" presId="urn:microsoft.com/office/officeart/2005/8/layout/hProcess3"/>
    <dgm:cxn modelId="{9BC32FCE-0106-E54B-BBF4-1CF85F91AF6E}" type="presParOf" srcId="{6DBD7C8E-7E33-3D49-A921-5662A0B75874}" destId="{8EBB7411-0343-D24E-AB33-C8A2E1DFC0C2}" srcOrd="2" destOrd="0" presId="urn:microsoft.com/office/officeart/2005/8/layout/hProcess3"/>
    <dgm:cxn modelId="{1292EA90-49D8-4742-A726-18F90C26CC61}" type="presParOf" srcId="{6DBD7C8E-7E33-3D49-A921-5662A0B75874}" destId="{9A06F752-900C-D34F-B701-D4AB6F092217}" srcOrd="3" destOrd="0" presId="urn:microsoft.com/office/officeart/2005/8/layout/hProcess3"/>
    <dgm:cxn modelId="{FA134355-F9EF-8346-9FB0-0DAEAA70A310}" type="presParOf" srcId="{2CFA834E-8CAA-F64E-BC60-2E49802A1BE9}" destId="{95941FCF-0D02-C14F-A6DD-088AA0437039}" srcOrd="6" destOrd="0" presId="urn:microsoft.com/office/officeart/2005/8/layout/hProcess3"/>
    <dgm:cxn modelId="{0A05194A-385E-E34D-B1FA-98BAA8CB3A15}" type="presParOf" srcId="{2CFA834E-8CAA-F64E-BC60-2E49802A1BE9}" destId="{7F7238FB-1287-C548-A7A7-5C363BA04308}" srcOrd="7" destOrd="0" presId="urn:microsoft.com/office/officeart/2005/8/layout/hProcess3"/>
    <dgm:cxn modelId="{3ADEE27A-BA40-FF40-ADD2-2E89F78569F7}" type="presParOf" srcId="{2CFA834E-8CAA-F64E-BC60-2E49802A1BE9}" destId="{869E2379-6184-2241-8F95-0027D4E96592}" srcOrd="8" destOrd="0" presId="urn:microsoft.com/office/officeart/2005/8/layout/hProcess3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4421B0-CFA7-BB4D-A8E5-5654F03ED04A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5D078D8-742D-3144-8922-29D22E943BDF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Color-blindness</a:t>
          </a:r>
        </a:p>
      </dgm:t>
    </dgm:pt>
    <dgm:pt modelId="{ED9F4F4A-9061-594B-B054-BCE7C4367AEA}" type="parTrans" cxnId="{B00591AD-5D4C-6C4F-8AEC-C228632B055C}">
      <dgm:prSet/>
      <dgm:spPr/>
      <dgm:t>
        <a:bodyPr/>
        <a:lstStyle/>
        <a:p>
          <a:endParaRPr lang="en-US"/>
        </a:p>
      </dgm:t>
    </dgm:pt>
    <dgm:pt modelId="{7F5CE60D-6002-D44A-9412-7C46E889D6ED}" type="sibTrans" cxnId="{B00591AD-5D4C-6C4F-8AEC-C228632B055C}">
      <dgm:prSet/>
      <dgm:spPr/>
      <dgm:t>
        <a:bodyPr/>
        <a:lstStyle/>
        <a:p>
          <a:endParaRPr lang="en-US"/>
        </a:p>
      </dgm:t>
    </dgm:pt>
    <dgm:pt modelId="{0C62A2EC-F6D0-B74F-9C83-B899A4A67E96}">
      <dgm:prSet phldrT="[Text]"/>
      <dgm:spPr>
        <a:solidFill>
          <a:srgbClr val="000000"/>
        </a:solidFill>
      </dgm:spPr>
      <dgm:t>
        <a:bodyPr/>
        <a:lstStyle/>
        <a:p>
          <a:r>
            <a:rPr lang="en-US"/>
            <a:t>Diversity</a:t>
          </a:r>
        </a:p>
      </dgm:t>
    </dgm:pt>
    <dgm:pt modelId="{76A3C404-FB29-C14F-86A8-9B26AAF718EF}" type="parTrans" cxnId="{7CB8D156-3D59-F548-8499-9DEDB49DC1A6}">
      <dgm:prSet/>
      <dgm:spPr/>
      <dgm:t>
        <a:bodyPr/>
        <a:lstStyle/>
        <a:p>
          <a:endParaRPr lang="en-US"/>
        </a:p>
      </dgm:t>
    </dgm:pt>
    <dgm:pt modelId="{5690CB64-396D-2047-8B92-EB73CAB5973D}" type="sibTrans" cxnId="{7CB8D156-3D59-F548-8499-9DEDB49DC1A6}">
      <dgm:prSet/>
      <dgm:spPr/>
      <dgm:t>
        <a:bodyPr/>
        <a:lstStyle/>
        <a:p>
          <a:endParaRPr lang="en-US"/>
        </a:p>
      </dgm:t>
    </dgm:pt>
    <dgm:pt modelId="{2E20771A-CC3E-FA4D-80AF-DAF0DF60B718}">
      <dgm:prSet phldrT="[Text]"/>
      <dgm:spPr>
        <a:solidFill>
          <a:srgbClr val="000000"/>
        </a:solidFill>
      </dgm:spPr>
      <dgm:t>
        <a:bodyPr/>
        <a:lstStyle/>
        <a:p>
          <a:r>
            <a:rPr lang="en-US"/>
            <a:t>Equity</a:t>
          </a:r>
        </a:p>
      </dgm:t>
    </dgm:pt>
    <dgm:pt modelId="{4411D31F-3A79-054D-A8C6-1AAA514CE6A0}" type="parTrans" cxnId="{B8D4DA71-9D13-0A48-8538-2FE4D24E0637}">
      <dgm:prSet/>
      <dgm:spPr/>
      <dgm:t>
        <a:bodyPr/>
        <a:lstStyle/>
        <a:p>
          <a:endParaRPr lang="en-US"/>
        </a:p>
      </dgm:t>
    </dgm:pt>
    <dgm:pt modelId="{E1B7D81A-095A-2144-B692-49C72CDA41DB}" type="sibTrans" cxnId="{B8D4DA71-9D13-0A48-8538-2FE4D24E0637}">
      <dgm:prSet/>
      <dgm:spPr/>
      <dgm:t>
        <a:bodyPr/>
        <a:lstStyle/>
        <a:p>
          <a:endParaRPr lang="en-US"/>
        </a:p>
      </dgm:t>
    </dgm:pt>
    <dgm:pt modelId="{52C2A52B-A1EB-BF48-9A1B-208C03C9F236}" type="pres">
      <dgm:prSet presAssocID="{9D4421B0-CFA7-BB4D-A8E5-5654F03ED04A}" presName="CompostProcess" presStyleCnt="0">
        <dgm:presLayoutVars>
          <dgm:dir/>
          <dgm:resizeHandles val="exact"/>
        </dgm:presLayoutVars>
      </dgm:prSet>
      <dgm:spPr/>
    </dgm:pt>
    <dgm:pt modelId="{72BEE5CD-68A2-4841-A78B-65F7E3616373}" type="pres">
      <dgm:prSet presAssocID="{9D4421B0-CFA7-BB4D-A8E5-5654F03ED04A}" presName="arrow" presStyleLbl="bgShp" presStyleIdx="0" presStyleCnt="1"/>
      <dgm:spPr>
        <a:solidFill>
          <a:srgbClr val="CF8E8C"/>
        </a:solidFill>
      </dgm:spPr>
    </dgm:pt>
    <dgm:pt modelId="{79BA425F-91E4-3A4D-95E5-112C5762C60B}" type="pres">
      <dgm:prSet presAssocID="{9D4421B0-CFA7-BB4D-A8E5-5654F03ED04A}" presName="linearProcess" presStyleCnt="0"/>
      <dgm:spPr/>
    </dgm:pt>
    <dgm:pt modelId="{35B32B4C-1001-DB48-8F7A-5515CA79C85F}" type="pres">
      <dgm:prSet presAssocID="{65D078D8-742D-3144-8922-29D22E943BDF}" presName="textNode" presStyleLbl="node1" presStyleIdx="0" presStyleCnt="3" custLinFactNeighborY="-1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700FE-6429-0947-9E84-1FC8D1986EAB}" type="pres">
      <dgm:prSet presAssocID="{7F5CE60D-6002-D44A-9412-7C46E889D6ED}" presName="sibTrans" presStyleCnt="0"/>
      <dgm:spPr/>
    </dgm:pt>
    <dgm:pt modelId="{FF58BE64-021C-8348-B112-AE5BD3D36D9C}" type="pres">
      <dgm:prSet presAssocID="{0C62A2EC-F6D0-B74F-9C83-B899A4A67E9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86A2B-DE04-7B4A-8A58-956B28F1EC58}" type="pres">
      <dgm:prSet presAssocID="{5690CB64-396D-2047-8B92-EB73CAB5973D}" presName="sibTrans" presStyleCnt="0"/>
      <dgm:spPr/>
    </dgm:pt>
    <dgm:pt modelId="{DE938DEF-F826-8D4A-B701-3E6B500EC4C0}" type="pres">
      <dgm:prSet presAssocID="{2E20771A-CC3E-FA4D-80AF-DAF0DF60B71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A6925C-FF41-E442-80CB-B47F0EA72D5B}" type="presOf" srcId="{2E20771A-CC3E-FA4D-80AF-DAF0DF60B718}" destId="{DE938DEF-F826-8D4A-B701-3E6B500EC4C0}" srcOrd="0" destOrd="0" presId="urn:microsoft.com/office/officeart/2005/8/layout/hProcess9"/>
    <dgm:cxn modelId="{7CB8D156-3D59-F548-8499-9DEDB49DC1A6}" srcId="{9D4421B0-CFA7-BB4D-A8E5-5654F03ED04A}" destId="{0C62A2EC-F6D0-B74F-9C83-B899A4A67E96}" srcOrd="1" destOrd="0" parTransId="{76A3C404-FB29-C14F-86A8-9B26AAF718EF}" sibTransId="{5690CB64-396D-2047-8B92-EB73CAB5973D}"/>
    <dgm:cxn modelId="{AC78C7A2-D9D5-4E4A-BFD2-DEE785648814}" type="presOf" srcId="{0C62A2EC-F6D0-B74F-9C83-B899A4A67E96}" destId="{FF58BE64-021C-8348-B112-AE5BD3D36D9C}" srcOrd="0" destOrd="0" presId="urn:microsoft.com/office/officeart/2005/8/layout/hProcess9"/>
    <dgm:cxn modelId="{96A9AB1C-F9BF-9C4B-950C-4852063DA4DD}" type="presOf" srcId="{9D4421B0-CFA7-BB4D-A8E5-5654F03ED04A}" destId="{52C2A52B-A1EB-BF48-9A1B-208C03C9F236}" srcOrd="0" destOrd="0" presId="urn:microsoft.com/office/officeart/2005/8/layout/hProcess9"/>
    <dgm:cxn modelId="{B00591AD-5D4C-6C4F-8AEC-C228632B055C}" srcId="{9D4421B0-CFA7-BB4D-A8E5-5654F03ED04A}" destId="{65D078D8-742D-3144-8922-29D22E943BDF}" srcOrd="0" destOrd="0" parTransId="{ED9F4F4A-9061-594B-B054-BCE7C4367AEA}" sibTransId="{7F5CE60D-6002-D44A-9412-7C46E889D6ED}"/>
    <dgm:cxn modelId="{B591451C-29FC-2F41-A334-B89AEA2D881B}" type="presOf" srcId="{65D078D8-742D-3144-8922-29D22E943BDF}" destId="{35B32B4C-1001-DB48-8F7A-5515CA79C85F}" srcOrd="0" destOrd="0" presId="urn:microsoft.com/office/officeart/2005/8/layout/hProcess9"/>
    <dgm:cxn modelId="{B8D4DA71-9D13-0A48-8538-2FE4D24E0637}" srcId="{9D4421B0-CFA7-BB4D-A8E5-5654F03ED04A}" destId="{2E20771A-CC3E-FA4D-80AF-DAF0DF60B718}" srcOrd="2" destOrd="0" parTransId="{4411D31F-3A79-054D-A8C6-1AAA514CE6A0}" sibTransId="{E1B7D81A-095A-2144-B692-49C72CDA41DB}"/>
    <dgm:cxn modelId="{7C9D68AC-0A06-2746-AA3B-0FC4BF6418D8}" type="presParOf" srcId="{52C2A52B-A1EB-BF48-9A1B-208C03C9F236}" destId="{72BEE5CD-68A2-4841-A78B-65F7E3616373}" srcOrd="0" destOrd="0" presId="urn:microsoft.com/office/officeart/2005/8/layout/hProcess9"/>
    <dgm:cxn modelId="{FC502C7C-CB24-5545-902A-92E78A229588}" type="presParOf" srcId="{52C2A52B-A1EB-BF48-9A1B-208C03C9F236}" destId="{79BA425F-91E4-3A4D-95E5-112C5762C60B}" srcOrd="1" destOrd="0" presId="urn:microsoft.com/office/officeart/2005/8/layout/hProcess9"/>
    <dgm:cxn modelId="{9D8C32AF-E3CF-7B49-BA48-82E1589B5B8A}" type="presParOf" srcId="{79BA425F-91E4-3A4D-95E5-112C5762C60B}" destId="{35B32B4C-1001-DB48-8F7A-5515CA79C85F}" srcOrd="0" destOrd="0" presId="urn:microsoft.com/office/officeart/2005/8/layout/hProcess9"/>
    <dgm:cxn modelId="{2C5E93BE-0212-D448-BCBC-85E99DDBD36D}" type="presParOf" srcId="{79BA425F-91E4-3A4D-95E5-112C5762C60B}" destId="{A75700FE-6429-0947-9E84-1FC8D1986EAB}" srcOrd="1" destOrd="0" presId="urn:microsoft.com/office/officeart/2005/8/layout/hProcess9"/>
    <dgm:cxn modelId="{B43FD6A1-2029-2B4D-9C9F-CC06BD1F4D36}" type="presParOf" srcId="{79BA425F-91E4-3A4D-95E5-112C5762C60B}" destId="{FF58BE64-021C-8348-B112-AE5BD3D36D9C}" srcOrd="2" destOrd="0" presId="urn:microsoft.com/office/officeart/2005/8/layout/hProcess9"/>
    <dgm:cxn modelId="{A62293B7-9A07-7F45-8652-2C2DD8AC0EA0}" type="presParOf" srcId="{79BA425F-91E4-3A4D-95E5-112C5762C60B}" destId="{86B86A2B-DE04-7B4A-8A58-956B28F1EC58}" srcOrd="3" destOrd="0" presId="urn:microsoft.com/office/officeart/2005/8/layout/hProcess9"/>
    <dgm:cxn modelId="{7F5C00F6-6272-CC42-AABE-8AA97743A934}" type="presParOf" srcId="{79BA425F-91E4-3A4D-95E5-112C5762C60B}" destId="{DE938DEF-F826-8D4A-B701-3E6B500EC4C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178598-4F0A-6648-B07E-0BAF87837E5D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3FA8C9-3179-E74D-876E-89BE02E60DC8}">
      <dgm:prSet phldrT="[Text]" custT="1"/>
      <dgm:spPr/>
      <dgm:t>
        <a:bodyPr/>
        <a:lstStyle/>
        <a:p>
          <a:r>
            <a:rPr lang="en-US" sz="2400" dirty="0" smtClean="0"/>
            <a:t>Equity-Based Inquiry</a:t>
          </a:r>
          <a:endParaRPr lang="en-US" sz="2400" dirty="0"/>
        </a:p>
      </dgm:t>
    </dgm:pt>
    <dgm:pt modelId="{35E4D10F-2685-5843-A632-65B6A3C4222A}" type="parTrans" cxnId="{00877A4C-CB2A-AC4E-A02E-5F76F4B3ACA4}">
      <dgm:prSet/>
      <dgm:spPr/>
      <dgm:t>
        <a:bodyPr/>
        <a:lstStyle/>
        <a:p>
          <a:endParaRPr lang="en-US" sz="1800"/>
        </a:p>
      </dgm:t>
    </dgm:pt>
    <dgm:pt modelId="{9FF02EE2-4E0B-AA40-83B0-5B026F460B3E}" type="sibTrans" cxnId="{00877A4C-CB2A-AC4E-A02E-5F76F4B3ACA4}">
      <dgm:prSet/>
      <dgm:spPr/>
      <dgm:t>
        <a:bodyPr/>
        <a:lstStyle/>
        <a:p>
          <a:endParaRPr lang="en-US" sz="1800"/>
        </a:p>
      </dgm:t>
    </dgm:pt>
    <dgm:pt modelId="{5C3DADFD-E9BE-7547-B3D8-FC008B1D27D6}">
      <dgm:prSet phldrT="[Text]" custT="1"/>
      <dgm:spPr/>
      <dgm:t>
        <a:bodyPr/>
        <a:lstStyle/>
        <a:p>
          <a:r>
            <a:rPr lang="en-US" sz="1800" dirty="0" smtClean="0"/>
            <a:t>Problem negotiation</a:t>
          </a:r>
          <a:endParaRPr lang="en-US" sz="1800" dirty="0"/>
        </a:p>
      </dgm:t>
    </dgm:pt>
    <dgm:pt modelId="{9E58CCCD-1E54-2B4F-A4E3-372E799E8817}" type="parTrans" cxnId="{095E8C14-8AE3-B14F-926D-389A350C2755}">
      <dgm:prSet/>
      <dgm:spPr/>
      <dgm:t>
        <a:bodyPr/>
        <a:lstStyle/>
        <a:p>
          <a:endParaRPr lang="en-US" sz="1800"/>
        </a:p>
      </dgm:t>
    </dgm:pt>
    <dgm:pt modelId="{9C8CF16F-2F79-2E48-BC88-1701A6B99A70}" type="sibTrans" cxnId="{095E8C14-8AE3-B14F-926D-389A350C2755}">
      <dgm:prSet/>
      <dgm:spPr/>
      <dgm:t>
        <a:bodyPr/>
        <a:lstStyle/>
        <a:p>
          <a:endParaRPr lang="en-US" sz="1800"/>
        </a:p>
      </dgm:t>
    </dgm:pt>
    <dgm:pt modelId="{B21E848F-B35F-0C45-AE07-5692C59C3347}">
      <dgm:prSet phldrT="[Text]" custT="1"/>
      <dgm:spPr/>
      <dgm:t>
        <a:bodyPr/>
        <a:lstStyle/>
        <a:p>
          <a:r>
            <a:rPr lang="en-US" sz="1800" dirty="0" smtClean="0"/>
            <a:t>Co-design</a:t>
          </a:r>
          <a:endParaRPr lang="en-US" sz="1800" dirty="0"/>
        </a:p>
      </dgm:t>
    </dgm:pt>
    <dgm:pt modelId="{11E5F96D-C590-B144-95CF-52A54DF92168}" type="parTrans" cxnId="{8C54F1BC-CF89-AE43-88E1-792EA6B8A0A8}">
      <dgm:prSet/>
      <dgm:spPr/>
      <dgm:t>
        <a:bodyPr/>
        <a:lstStyle/>
        <a:p>
          <a:endParaRPr lang="en-US" sz="1800"/>
        </a:p>
      </dgm:t>
    </dgm:pt>
    <dgm:pt modelId="{32355D84-8D0C-D645-B60C-91A25F3E03FE}" type="sibTrans" cxnId="{8C54F1BC-CF89-AE43-88E1-792EA6B8A0A8}">
      <dgm:prSet/>
      <dgm:spPr/>
      <dgm:t>
        <a:bodyPr/>
        <a:lstStyle/>
        <a:p>
          <a:endParaRPr lang="en-US" sz="1800"/>
        </a:p>
      </dgm:t>
    </dgm:pt>
    <dgm:pt modelId="{6B6F3048-E54D-724F-B757-2C0506AA2EDF}">
      <dgm:prSet phldrT="[Text]" custT="1"/>
      <dgm:spPr/>
      <dgm:t>
        <a:bodyPr/>
        <a:lstStyle/>
        <a:p>
          <a:r>
            <a:rPr lang="en-US" sz="1800" dirty="0" err="1" smtClean="0"/>
            <a:t>Implemen-tation</a:t>
          </a:r>
          <a:endParaRPr lang="en-US" sz="1800" dirty="0"/>
        </a:p>
      </dgm:t>
    </dgm:pt>
    <dgm:pt modelId="{E9A610F5-AA85-F14B-9C4B-E69BE42B3F1B}" type="parTrans" cxnId="{C9FF78D0-1875-8C4E-9902-A3B7246E2E75}">
      <dgm:prSet/>
      <dgm:spPr/>
      <dgm:t>
        <a:bodyPr/>
        <a:lstStyle/>
        <a:p>
          <a:endParaRPr lang="en-US" sz="1800"/>
        </a:p>
      </dgm:t>
    </dgm:pt>
    <dgm:pt modelId="{1E165889-C969-D949-A487-5A6E8B017BCA}" type="sibTrans" cxnId="{C9FF78D0-1875-8C4E-9902-A3B7246E2E75}">
      <dgm:prSet/>
      <dgm:spPr/>
      <dgm:t>
        <a:bodyPr/>
        <a:lstStyle/>
        <a:p>
          <a:endParaRPr lang="en-US" sz="1800"/>
        </a:p>
      </dgm:t>
    </dgm:pt>
    <dgm:pt modelId="{2148E2FD-A2E2-4341-B554-E05875966A35}">
      <dgm:prSet phldrT="[Text]" custT="1"/>
      <dgm:spPr/>
      <dgm:t>
        <a:bodyPr/>
        <a:lstStyle/>
        <a:p>
          <a:r>
            <a:rPr lang="en-US" sz="1800" dirty="0" smtClean="0"/>
            <a:t>Efficacy</a:t>
          </a:r>
          <a:endParaRPr lang="en-US" sz="1800" dirty="0"/>
        </a:p>
      </dgm:t>
    </dgm:pt>
    <dgm:pt modelId="{3D9A0752-5BB9-4749-B427-5627486886BB}" type="parTrans" cxnId="{05660343-2F1F-164C-9CE6-FA42D27CCC5E}">
      <dgm:prSet/>
      <dgm:spPr/>
      <dgm:t>
        <a:bodyPr/>
        <a:lstStyle/>
        <a:p>
          <a:endParaRPr lang="en-US" sz="1800"/>
        </a:p>
      </dgm:t>
    </dgm:pt>
    <dgm:pt modelId="{671584FC-62D6-7440-B500-E1E79DA03782}" type="sibTrans" cxnId="{05660343-2F1F-164C-9CE6-FA42D27CCC5E}">
      <dgm:prSet/>
      <dgm:spPr/>
      <dgm:t>
        <a:bodyPr/>
        <a:lstStyle/>
        <a:p>
          <a:endParaRPr lang="en-US" sz="1800"/>
        </a:p>
      </dgm:t>
    </dgm:pt>
    <dgm:pt modelId="{8BB4B392-7888-354E-9EE3-83F1A07126B3}">
      <dgm:prSet phldrT="[Text]" custT="1"/>
      <dgm:spPr/>
      <dgm:t>
        <a:bodyPr/>
        <a:lstStyle/>
        <a:p>
          <a:r>
            <a:rPr lang="en-US" sz="1600" dirty="0" smtClean="0"/>
            <a:t>Translation to different contexts</a:t>
          </a:r>
          <a:endParaRPr lang="en-US" sz="1600" dirty="0"/>
        </a:p>
      </dgm:t>
    </dgm:pt>
    <dgm:pt modelId="{CA6307D6-8179-4641-ABCA-4211FC0B6ABF}" type="parTrans" cxnId="{73BEE215-D63C-2540-84AE-97C79914134B}">
      <dgm:prSet/>
      <dgm:spPr/>
      <dgm:t>
        <a:bodyPr/>
        <a:lstStyle/>
        <a:p>
          <a:endParaRPr lang="en-US" sz="1800"/>
        </a:p>
      </dgm:t>
    </dgm:pt>
    <dgm:pt modelId="{7CE06085-B848-074F-8E4E-85971D060D12}" type="sibTrans" cxnId="{73BEE215-D63C-2540-84AE-97C79914134B}">
      <dgm:prSet/>
      <dgm:spPr/>
      <dgm:t>
        <a:bodyPr/>
        <a:lstStyle/>
        <a:p>
          <a:endParaRPr lang="en-US" sz="1800"/>
        </a:p>
      </dgm:t>
    </dgm:pt>
    <dgm:pt modelId="{4EB68ACD-9DB6-D043-AF66-1CC6CA98B463}">
      <dgm:prSet phldrT="[Text]" custT="1"/>
      <dgm:spPr/>
      <dgm:t>
        <a:bodyPr/>
        <a:lstStyle/>
        <a:p>
          <a:r>
            <a:rPr lang="en-US" sz="1600" dirty="0" smtClean="0"/>
            <a:t>Continuous feedback loop</a:t>
          </a:r>
          <a:endParaRPr lang="en-US" sz="1600" dirty="0"/>
        </a:p>
      </dgm:t>
    </dgm:pt>
    <dgm:pt modelId="{9C981448-F797-8343-8827-C999E080696A}" type="parTrans" cxnId="{01759D19-396F-534A-8339-99EBC5381AEF}">
      <dgm:prSet/>
      <dgm:spPr/>
      <dgm:t>
        <a:bodyPr/>
        <a:lstStyle/>
        <a:p>
          <a:endParaRPr lang="en-US" sz="1800"/>
        </a:p>
      </dgm:t>
    </dgm:pt>
    <dgm:pt modelId="{AE583F2F-FFDF-5B45-8B03-987ECAD7F6AA}" type="sibTrans" cxnId="{01759D19-396F-534A-8339-99EBC5381AEF}">
      <dgm:prSet/>
      <dgm:spPr/>
      <dgm:t>
        <a:bodyPr/>
        <a:lstStyle/>
        <a:p>
          <a:endParaRPr lang="en-US" sz="1800"/>
        </a:p>
      </dgm:t>
    </dgm:pt>
    <dgm:pt modelId="{DB10A2BD-CA32-954E-BE58-DE66524BDF5A}" type="pres">
      <dgm:prSet presAssocID="{E9178598-4F0A-6648-B07E-0BAF87837E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503F3B-D5A4-5E43-9D11-CD238BF48AC1}" type="pres">
      <dgm:prSet presAssocID="{F13FA8C9-3179-E74D-876E-89BE02E60DC8}" presName="centerShape" presStyleLbl="node0" presStyleIdx="0" presStyleCnt="1"/>
      <dgm:spPr/>
      <dgm:t>
        <a:bodyPr/>
        <a:lstStyle/>
        <a:p>
          <a:endParaRPr lang="en-US"/>
        </a:p>
      </dgm:t>
    </dgm:pt>
    <dgm:pt modelId="{BCCD9FD2-20B7-4845-91AD-521F8EFD65EC}" type="pres">
      <dgm:prSet presAssocID="{5C3DADFD-E9BE-7547-B3D8-FC008B1D27D6}" presName="node" presStyleLbl="node1" presStyleIdx="0" presStyleCnt="6" custScaleX="124765" custScaleY="100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BB9FF-DFC3-8E45-BD79-9AAD99F9A957}" type="pres">
      <dgm:prSet presAssocID="{5C3DADFD-E9BE-7547-B3D8-FC008B1D27D6}" presName="dummy" presStyleCnt="0"/>
      <dgm:spPr/>
    </dgm:pt>
    <dgm:pt modelId="{A147D516-6C6C-E04F-B4B4-0D9FDBA5D5FA}" type="pres">
      <dgm:prSet presAssocID="{9C8CF16F-2F79-2E48-BC88-1701A6B99A7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F9A54E0-980F-BD4A-A7C3-356AF8A92C83}" type="pres">
      <dgm:prSet presAssocID="{B21E848F-B35F-0C45-AE07-5692C59C334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F20C8-5F10-4146-AA36-6AC7E8E9234B}" type="pres">
      <dgm:prSet presAssocID="{B21E848F-B35F-0C45-AE07-5692C59C3347}" presName="dummy" presStyleCnt="0"/>
      <dgm:spPr/>
    </dgm:pt>
    <dgm:pt modelId="{9DF201F1-6624-0F42-AE15-51E8727F40AC}" type="pres">
      <dgm:prSet presAssocID="{32355D84-8D0C-D645-B60C-91A25F3E03F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5427EA9-F8BC-7945-95E8-12FCE9AD5800}" type="pres">
      <dgm:prSet presAssocID="{6B6F3048-E54D-724F-B757-2C0506AA2EDF}" presName="node" presStyleLbl="node1" presStyleIdx="2" presStyleCnt="6" custScaleX="127854" custScaleY="117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C84EA-FBDD-FF44-906E-6B7FFC7E9BB4}" type="pres">
      <dgm:prSet presAssocID="{6B6F3048-E54D-724F-B757-2C0506AA2EDF}" presName="dummy" presStyleCnt="0"/>
      <dgm:spPr/>
    </dgm:pt>
    <dgm:pt modelId="{B7D75087-9AAC-DF45-9210-BC24144014F8}" type="pres">
      <dgm:prSet presAssocID="{1E165889-C969-D949-A487-5A6E8B017BC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AE9E84E-197C-5E43-9D07-D609E4C71223}" type="pres">
      <dgm:prSet presAssocID="{2148E2FD-A2E2-4341-B554-E05875966A3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34627-7387-3345-8013-234DCBAF504A}" type="pres">
      <dgm:prSet presAssocID="{2148E2FD-A2E2-4341-B554-E05875966A35}" presName="dummy" presStyleCnt="0"/>
      <dgm:spPr/>
    </dgm:pt>
    <dgm:pt modelId="{647FB2C5-F830-F049-AF21-C8566543ABD5}" type="pres">
      <dgm:prSet presAssocID="{671584FC-62D6-7440-B500-E1E79DA0378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217EFCD-6F1A-9A44-8990-AF64CE6F4D3B}" type="pres">
      <dgm:prSet presAssocID="{8BB4B392-7888-354E-9EE3-83F1A07126B3}" presName="node" presStyleLbl="node1" presStyleIdx="4" presStyleCnt="6" custScaleX="113352" custScaleY="11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26288-A68F-4E4F-A8B0-34323B8B8F17}" type="pres">
      <dgm:prSet presAssocID="{8BB4B392-7888-354E-9EE3-83F1A07126B3}" presName="dummy" presStyleCnt="0"/>
      <dgm:spPr/>
    </dgm:pt>
    <dgm:pt modelId="{9A28A6C8-99D3-0B47-94BF-8B96E8A9E0D9}" type="pres">
      <dgm:prSet presAssocID="{7CE06085-B848-074F-8E4E-85971D060D1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0202B60-6026-DF44-9EFE-5A2E5F841B95}" type="pres">
      <dgm:prSet presAssocID="{4EB68ACD-9DB6-D043-AF66-1CC6CA98B463}" presName="node" presStyleLbl="node1" presStyleIdx="5" presStyleCnt="6" custScaleX="120028" custScaleY="10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1B06A-172D-E74B-9C81-E326957B3973}" type="pres">
      <dgm:prSet presAssocID="{4EB68ACD-9DB6-D043-AF66-1CC6CA98B463}" presName="dummy" presStyleCnt="0"/>
      <dgm:spPr/>
    </dgm:pt>
    <dgm:pt modelId="{6BBA6002-691B-654E-AB3D-03B608AF1417}" type="pres">
      <dgm:prSet presAssocID="{AE583F2F-FFDF-5B45-8B03-987ECAD7F6AA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2A671284-C740-8A48-A062-E04632D9F555}" type="presOf" srcId="{7CE06085-B848-074F-8E4E-85971D060D12}" destId="{9A28A6C8-99D3-0B47-94BF-8B96E8A9E0D9}" srcOrd="0" destOrd="0" presId="urn:microsoft.com/office/officeart/2005/8/layout/radial6"/>
    <dgm:cxn modelId="{095E8C14-8AE3-B14F-926D-389A350C2755}" srcId="{F13FA8C9-3179-E74D-876E-89BE02E60DC8}" destId="{5C3DADFD-E9BE-7547-B3D8-FC008B1D27D6}" srcOrd="0" destOrd="0" parTransId="{9E58CCCD-1E54-2B4F-A4E3-372E799E8817}" sibTransId="{9C8CF16F-2F79-2E48-BC88-1701A6B99A70}"/>
    <dgm:cxn modelId="{AD1C2161-C074-3440-82E4-7BA65C5AA816}" type="presOf" srcId="{32355D84-8D0C-D645-B60C-91A25F3E03FE}" destId="{9DF201F1-6624-0F42-AE15-51E8727F40AC}" srcOrd="0" destOrd="0" presId="urn:microsoft.com/office/officeart/2005/8/layout/radial6"/>
    <dgm:cxn modelId="{C7F6E831-C192-1E45-9998-60B74C01C802}" type="presOf" srcId="{5C3DADFD-E9BE-7547-B3D8-FC008B1D27D6}" destId="{BCCD9FD2-20B7-4845-91AD-521F8EFD65EC}" srcOrd="0" destOrd="0" presId="urn:microsoft.com/office/officeart/2005/8/layout/radial6"/>
    <dgm:cxn modelId="{73BEE215-D63C-2540-84AE-97C79914134B}" srcId="{F13FA8C9-3179-E74D-876E-89BE02E60DC8}" destId="{8BB4B392-7888-354E-9EE3-83F1A07126B3}" srcOrd="4" destOrd="0" parTransId="{CA6307D6-8179-4641-ABCA-4211FC0B6ABF}" sibTransId="{7CE06085-B848-074F-8E4E-85971D060D12}"/>
    <dgm:cxn modelId="{593882CC-2324-8741-920F-986725C27FFD}" type="presOf" srcId="{671584FC-62D6-7440-B500-E1E79DA03782}" destId="{647FB2C5-F830-F049-AF21-C8566543ABD5}" srcOrd="0" destOrd="0" presId="urn:microsoft.com/office/officeart/2005/8/layout/radial6"/>
    <dgm:cxn modelId="{04F2D4C4-362E-BE4D-8AFC-093C4E747EE7}" type="presOf" srcId="{4EB68ACD-9DB6-D043-AF66-1CC6CA98B463}" destId="{30202B60-6026-DF44-9EFE-5A2E5F841B95}" srcOrd="0" destOrd="0" presId="urn:microsoft.com/office/officeart/2005/8/layout/radial6"/>
    <dgm:cxn modelId="{F246E343-6D84-0143-89A3-26F5420022A4}" type="presOf" srcId="{8BB4B392-7888-354E-9EE3-83F1A07126B3}" destId="{E217EFCD-6F1A-9A44-8990-AF64CE6F4D3B}" srcOrd="0" destOrd="0" presId="urn:microsoft.com/office/officeart/2005/8/layout/radial6"/>
    <dgm:cxn modelId="{1ABCE71C-0122-094A-ACE6-51694B276FD4}" type="presOf" srcId="{E9178598-4F0A-6648-B07E-0BAF87837E5D}" destId="{DB10A2BD-CA32-954E-BE58-DE66524BDF5A}" srcOrd="0" destOrd="0" presId="urn:microsoft.com/office/officeart/2005/8/layout/radial6"/>
    <dgm:cxn modelId="{C9FF78D0-1875-8C4E-9902-A3B7246E2E75}" srcId="{F13FA8C9-3179-E74D-876E-89BE02E60DC8}" destId="{6B6F3048-E54D-724F-B757-2C0506AA2EDF}" srcOrd="2" destOrd="0" parTransId="{E9A610F5-AA85-F14B-9C4B-E69BE42B3F1B}" sibTransId="{1E165889-C969-D949-A487-5A6E8B017BCA}"/>
    <dgm:cxn modelId="{087FC4E8-B713-E344-9FB3-219A3CA55B1C}" type="presOf" srcId="{AE583F2F-FFDF-5B45-8B03-987ECAD7F6AA}" destId="{6BBA6002-691B-654E-AB3D-03B608AF1417}" srcOrd="0" destOrd="0" presId="urn:microsoft.com/office/officeart/2005/8/layout/radial6"/>
    <dgm:cxn modelId="{00877A4C-CB2A-AC4E-A02E-5F76F4B3ACA4}" srcId="{E9178598-4F0A-6648-B07E-0BAF87837E5D}" destId="{F13FA8C9-3179-E74D-876E-89BE02E60DC8}" srcOrd="0" destOrd="0" parTransId="{35E4D10F-2685-5843-A632-65B6A3C4222A}" sibTransId="{9FF02EE2-4E0B-AA40-83B0-5B026F460B3E}"/>
    <dgm:cxn modelId="{B3A47257-E3DD-1A4B-9014-3796640569BB}" type="presOf" srcId="{2148E2FD-A2E2-4341-B554-E05875966A35}" destId="{DAE9E84E-197C-5E43-9D07-D609E4C71223}" srcOrd="0" destOrd="0" presId="urn:microsoft.com/office/officeart/2005/8/layout/radial6"/>
    <dgm:cxn modelId="{C5D63D8E-0D27-1D42-A364-C4EADCC948E9}" type="presOf" srcId="{F13FA8C9-3179-E74D-876E-89BE02E60DC8}" destId="{3E503F3B-D5A4-5E43-9D11-CD238BF48AC1}" srcOrd="0" destOrd="0" presId="urn:microsoft.com/office/officeart/2005/8/layout/radial6"/>
    <dgm:cxn modelId="{08DC4B0F-75D2-7141-9ED4-CDFCC21D053B}" type="presOf" srcId="{9C8CF16F-2F79-2E48-BC88-1701A6B99A70}" destId="{A147D516-6C6C-E04F-B4B4-0D9FDBA5D5FA}" srcOrd="0" destOrd="0" presId="urn:microsoft.com/office/officeart/2005/8/layout/radial6"/>
    <dgm:cxn modelId="{DCCA7D4F-7F7D-8E40-9CB6-87A987C437E6}" type="presOf" srcId="{B21E848F-B35F-0C45-AE07-5692C59C3347}" destId="{6F9A54E0-980F-BD4A-A7C3-356AF8A92C83}" srcOrd="0" destOrd="0" presId="urn:microsoft.com/office/officeart/2005/8/layout/radial6"/>
    <dgm:cxn modelId="{2BC4243A-0F4A-A24C-8619-641239DEADD0}" type="presOf" srcId="{1E165889-C969-D949-A487-5A6E8B017BCA}" destId="{B7D75087-9AAC-DF45-9210-BC24144014F8}" srcOrd="0" destOrd="0" presId="urn:microsoft.com/office/officeart/2005/8/layout/radial6"/>
    <dgm:cxn modelId="{60529C3D-4169-5244-89B0-BBCEA58E650C}" type="presOf" srcId="{6B6F3048-E54D-724F-B757-2C0506AA2EDF}" destId="{35427EA9-F8BC-7945-95E8-12FCE9AD5800}" srcOrd="0" destOrd="0" presId="urn:microsoft.com/office/officeart/2005/8/layout/radial6"/>
    <dgm:cxn modelId="{8C54F1BC-CF89-AE43-88E1-792EA6B8A0A8}" srcId="{F13FA8C9-3179-E74D-876E-89BE02E60DC8}" destId="{B21E848F-B35F-0C45-AE07-5692C59C3347}" srcOrd="1" destOrd="0" parTransId="{11E5F96D-C590-B144-95CF-52A54DF92168}" sibTransId="{32355D84-8D0C-D645-B60C-91A25F3E03FE}"/>
    <dgm:cxn modelId="{05660343-2F1F-164C-9CE6-FA42D27CCC5E}" srcId="{F13FA8C9-3179-E74D-876E-89BE02E60DC8}" destId="{2148E2FD-A2E2-4341-B554-E05875966A35}" srcOrd="3" destOrd="0" parTransId="{3D9A0752-5BB9-4749-B427-5627486886BB}" sibTransId="{671584FC-62D6-7440-B500-E1E79DA03782}"/>
    <dgm:cxn modelId="{01759D19-396F-534A-8339-99EBC5381AEF}" srcId="{F13FA8C9-3179-E74D-876E-89BE02E60DC8}" destId="{4EB68ACD-9DB6-D043-AF66-1CC6CA98B463}" srcOrd="5" destOrd="0" parTransId="{9C981448-F797-8343-8827-C999E080696A}" sibTransId="{AE583F2F-FFDF-5B45-8B03-987ECAD7F6AA}"/>
    <dgm:cxn modelId="{734E24DA-5E86-B749-88CC-B0586931F439}" type="presParOf" srcId="{DB10A2BD-CA32-954E-BE58-DE66524BDF5A}" destId="{3E503F3B-D5A4-5E43-9D11-CD238BF48AC1}" srcOrd="0" destOrd="0" presId="urn:microsoft.com/office/officeart/2005/8/layout/radial6"/>
    <dgm:cxn modelId="{AB11CE90-3C4A-6E4C-BC49-38B391113659}" type="presParOf" srcId="{DB10A2BD-CA32-954E-BE58-DE66524BDF5A}" destId="{BCCD9FD2-20B7-4845-91AD-521F8EFD65EC}" srcOrd="1" destOrd="0" presId="urn:microsoft.com/office/officeart/2005/8/layout/radial6"/>
    <dgm:cxn modelId="{B359A254-6FB9-2746-944A-68DA8C6D4DB8}" type="presParOf" srcId="{DB10A2BD-CA32-954E-BE58-DE66524BDF5A}" destId="{279BB9FF-DFC3-8E45-BD79-9AAD99F9A957}" srcOrd="2" destOrd="0" presId="urn:microsoft.com/office/officeart/2005/8/layout/radial6"/>
    <dgm:cxn modelId="{3377279A-3F09-C741-B5E2-3A9D2F796DE6}" type="presParOf" srcId="{DB10A2BD-CA32-954E-BE58-DE66524BDF5A}" destId="{A147D516-6C6C-E04F-B4B4-0D9FDBA5D5FA}" srcOrd="3" destOrd="0" presId="urn:microsoft.com/office/officeart/2005/8/layout/radial6"/>
    <dgm:cxn modelId="{BE535872-AAFC-D24F-B7F3-C0F25AABA1BE}" type="presParOf" srcId="{DB10A2BD-CA32-954E-BE58-DE66524BDF5A}" destId="{6F9A54E0-980F-BD4A-A7C3-356AF8A92C83}" srcOrd="4" destOrd="0" presId="urn:microsoft.com/office/officeart/2005/8/layout/radial6"/>
    <dgm:cxn modelId="{5449904C-96CD-DF47-BBB3-D24F4CB08D6D}" type="presParOf" srcId="{DB10A2BD-CA32-954E-BE58-DE66524BDF5A}" destId="{C88F20C8-5F10-4146-AA36-6AC7E8E9234B}" srcOrd="5" destOrd="0" presId="urn:microsoft.com/office/officeart/2005/8/layout/radial6"/>
    <dgm:cxn modelId="{BC5A993A-053B-2948-9A81-1A05166C13BB}" type="presParOf" srcId="{DB10A2BD-CA32-954E-BE58-DE66524BDF5A}" destId="{9DF201F1-6624-0F42-AE15-51E8727F40AC}" srcOrd="6" destOrd="0" presId="urn:microsoft.com/office/officeart/2005/8/layout/radial6"/>
    <dgm:cxn modelId="{A88B3E95-A922-2241-B039-6CD943C28989}" type="presParOf" srcId="{DB10A2BD-CA32-954E-BE58-DE66524BDF5A}" destId="{35427EA9-F8BC-7945-95E8-12FCE9AD5800}" srcOrd="7" destOrd="0" presId="urn:microsoft.com/office/officeart/2005/8/layout/radial6"/>
    <dgm:cxn modelId="{019CED68-C7F3-874F-830F-99C165758D17}" type="presParOf" srcId="{DB10A2BD-CA32-954E-BE58-DE66524BDF5A}" destId="{B8DC84EA-FBDD-FF44-906E-6B7FFC7E9BB4}" srcOrd="8" destOrd="0" presId="urn:microsoft.com/office/officeart/2005/8/layout/radial6"/>
    <dgm:cxn modelId="{5F7753F1-05F6-4040-8514-31CB730E9AC6}" type="presParOf" srcId="{DB10A2BD-CA32-954E-BE58-DE66524BDF5A}" destId="{B7D75087-9AAC-DF45-9210-BC24144014F8}" srcOrd="9" destOrd="0" presId="urn:microsoft.com/office/officeart/2005/8/layout/radial6"/>
    <dgm:cxn modelId="{117B6EEA-FE93-0C42-A45D-98D68436BDFE}" type="presParOf" srcId="{DB10A2BD-CA32-954E-BE58-DE66524BDF5A}" destId="{DAE9E84E-197C-5E43-9D07-D609E4C71223}" srcOrd="10" destOrd="0" presId="urn:microsoft.com/office/officeart/2005/8/layout/radial6"/>
    <dgm:cxn modelId="{AC78F70B-5BE8-3148-B94A-D4DFDD11FE32}" type="presParOf" srcId="{DB10A2BD-CA32-954E-BE58-DE66524BDF5A}" destId="{5E634627-7387-3345-8013-234DCBAF504A}" srcOrd="11" destOrd="0" presId="urn:microsoft.com/office/officeart/2005/8/layout/radial6"/>
    <dgm:cxn modelId="{BC73EB8A-5260-8E4C-9A19-582296920A70}" type="presParOf" srcId="{DB10A2BD-CA32-954E-BE58-DE66524BDF5A}" destId="{647FB2C5-F830-F049-AF21-C8566543ABD5}" srcOrd="12" destOrd="0" presId="urn:microsoft.com/office/officeart/2005/8/layout/radial6"/>
    <dgm:cxn modelId="{093089E6-8633-F043-9BC2-226ED97B35EC}" type="presParOf" srcId="{DB10A2BD-CA32-954E-BE58-DE66524BDF5A}" destId="{E217EFCD-6F1A-9A44-8990-AF64CE6F4D3B}" srcOrd="13" destOrd="0" presId="urn:microsoft.com/office/officeart/2005/8/layout/radial6"/>
    <dgm:cxn modelId="{7121370D-B2DB-FC49-A6BB-52D7CD3C0C82}" type="presParOf" srcId="{DB10A2BD-CA32-954E-BE58-DE66524BDF5A}" destId="{99026288-A68F-4E4F-A8B0-34323B8B8F17}" srcOrd="14" destOrd="0" presId="urn:microsoft.com/office/officeart/2005/8/layout/radial6"/>
    <dgm:cxn modelId="{320153EB-6A2F-004E-B349-8B18CBF7E5BE}" type="presParOf" srcId="{DB10A2BD-CA32-954E-BE58-DE66524BDF5A}" destId="{9A28A6C8-99D3-0B47-94BF-8B96E8A9E0D9}" srcOrd="15" destOrd="0" presId="urn:microsoft.com/office/officeart/2005/8/layout/radial6"/>
    <dgm:cxn modelId="{1CF7F546-6D6E-9E44-88F6-F79469BA7378}" type="presParOf" srcId="{DB10A2BD-CA32-954E-BE58-DE66524BDF5A}" destId="{30202B60-6026-DF44-9EFE-5A2E5F841B95}" srcOrd="16" destOrd="0" presId="urn:microsoft.com/office/officeart/2005/8/layout/radial6"/>
    <dgm:cxn modelId="{6ED40B9F-BDBC-6B49-B7AC-A598B6631DC6}" type="presParOf" srcId="{DB10A2BD-CA32-954E-BE58-DE66524BDF5A}" destId="{F0D1B06A-172D-E74B-9C81-E326957B3973}" srcOrd="17" destOrd="0" presId="urn:microsoft.com/office/officeart/2005/8/layout/radial6"/>
    <dgm:cxn modelId="{F7FC6E0A-86AB-B640-8D37-057EC0379BA0}" type="presParOf" srcId="{DB10A2BD-CA32-954E-BE58-DE66524BDF5A}" destId="{6BBA6002-691B-654E-AB3D-03B608AF141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178598-4F0A-6648-B07E-0BAF87837E5D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3FA8C9-3179-E74D-876E-89BE02E60DC8}">
      <dgm:prSet phldrT="[Text]" custT="1"/>
      <dgm:spPr/>
      <dgm:t>
        <a:bodyPr/>
        <a:lstStyle/>
        <a:p>
          <a:r>
            <a:rPr lang="en-US" sz="2400" dirty="0" smtClean="0"/>
            <a:t>Equity-Based Inquiry</a:t>
          </a:r>
          <a:endParaRPr lang="en-US" sz="2400" dirty="0"/>
        </a:p>
      </dgm:t>
    </dgm:pt>
    <dgm:pt modelId="{35E4D10F-2685-5843-A632-65B6A3C4222A}" type="parTrans" cxnId="{00877A4C-CB2A-AC4E-A02E-5F76F4B3ACA4}">
      <dgm:prSet/>
      <dgm:spPr/>
      <dgm:t>
        <a:bodyPr/>
        <a:lstStyle/>
        <a:p>
          <a:endParaRPr lang="en-US" sz="1800"/>
        </a:p>
      </dgm:t>
    </dgm:pt>
    <dgm:pt modelId="{9FF02EE2-4E0B-AA40-83B0-5B026F460B3E}" type="sibTrans" cxnId="{00877A4C-CB2A-AC4E-A02E-5F76F4B3ACA4}">
      <dgm:prSet/>
      <dgm:spPr/>
      <dgm:t>
        <a:bodyPr/>
        <a:lstStyle/>
        <a:p>
          <a:endParaRPr lang="en-US" sz="1800"/>
        </a:p>
      </dgm:t>
    </dgm:pt>
    <dgm:pt modelId="{5C3DADFD-E9BE-7547-B3D8-FC008B1D27D6}">
      <dgm:prSet phldrT="[Text]" custT="1"/>
      <dgm:spPr/>
      <dgm:t>
        <a:bodyPr/>
        <a:lstStyle/>
        <a:p>
          <a:r>
            <a:rPr lang="en-US" sz="1800" dirty="0" smtClean="0"/>
            <a:t>Problem negotiation</a:t>
          </a:r>
          <a:endParaRPr lang="en-US" sz="1800" dirty="0"/>
        </a:p>
      </dgm:t>
    </dgm:pt>
    <dgm:pt modelId="{9E58CCCD-1E54-2B4F-A4E3-372E799E8817}" type="parTrans" cxnId="{095E8C14-8AE3-B14F-926D-389A350C2755}">
      <dgm:prSet/>
      <dgm:spPr/>
      <dgm:t>
        <a:bodyPr/>
        <a:lstStyle/>
        <a:p>
          <a:endParaRPr lang="en-US" sz="1800"/>
        </a:p>
      </dgm:t>
    </dgm:pt>
    <dgm:pt modelId="{9C8CF16F-2F79-2E48-BC88-1701A6B99A70}" type="sibTrans" cxnId="{095E8C14-8AE3-B14F-926D-389A350C2755}">
      <dgm:prSet/>
      <dgm:spPr/>
      <dgm:t>
        <a:bodyPr/>
        <a:lstStyle/>
        <a:p>
          <a:endParaRPr lang="en-US" sz="1800"/>
        </a:p>
      </dgm:t>
    </dgm:pt>
    <dgm:pt modelId="{B21E848F-B35F-0C45-AE07-5692C59C3347}">
      <dgm:prSet phldrT="[Text]" custT="1"/>
      <dgm:spPr/>
      <dgm:t>
        <a:bodyPr/>
        <a:lstStyle/>
        <a:p>
          <a:r>
            <a:rPr lang="en-US" sz="1800" dirty="0" smtClean="0"/>
            <a:t>Co-design</a:t>
          </a:r>
          <a:endParaRPr lang="en-US" sz="1800" dirty="0"/>
        </a:p>
      </dgm:t>
    </dgm:pt>
    <dgm:pt modelId="{11E5F96D-C590-B144-95CF-52A54DF92168}" type="parTrans" cxnId="{8C54F1BC-CF89-AE43-88E1-792EA6B8A0A8}">
      <dgm:prSet/>
      <dgm:spPr/>
      <dgm:t>
        <a:bodyPr/>
        <a:lstStyle/>
        <a:p>
          <a:endParaRPr lang="en-US" sz="1800"/>
        </a:p>
      </dgm:t>
    </dgm:pt>
    <dgm:pt modelId="{32355D84-8D0C-D645-B60C-91A25F3E03FE}" type="sibTrans" cxnId="{8C54F1BC-CF89-AE43-88E1-792EA6B8A0A8}">
      <dgm:prSet/>
      <dgm:spPr/>
      <dgm:t>
        <a:bodyPr/>
        <a:lstStyle/>
        <a:p>
          <a:endParaRPr lang="en-US" sz="1800"/>
        </a:p>
      </dgm:t>
    </dgm:pt>
    <dgm:pt modelId="{6B6F3048-E54D-724F-B757-2C0506AA2EDF}">
      <dgm:prSet phldrT="[Text]" custT="1"/>
      <dgm:spPr/>
      <dgm:t>
        <a:bodyPr/>
        <a:lstStyle/>
        <a:p>
          <a:r>
            <a:rPr lang="en-US" sz="1800" dirty="0" err="1" smtClean="0"/>
            <a:t>Implemen-tation</a:t>
          </a:r>
          <a:endParaRPr lang="en-US" sz="1800" dirty="0"/>
        </a:p>
      </dgm:t>
    </dgm:pt>
    <dgm:pt modelId="{E9A610F5-AA85-F14B-9C4B-E69BE42B3F1B}" type="parTrans" cxnId="{C9FF78D0-1875-8C4E-9902-A3B7246E2E75}">
      <dgm:prSet/>
      <dgm:spPr/>
      <dgm:t>
        <a:bodyPr/>
        <a:lstStyle/>
        <a:p>
          <a:endParaRPr lang="en-US" sz="1800"/>
        </a:p>
      </dgm:t>
    </dgm:pt>
    <dgm:pt modelId="{1E165889-C969-D949-A487-5A6E8B017BCA}" type="sibTrans" cxnId="{C9FF78D0-1875-8C4E-9902-A3B7246E2E75}">
      <dgm:prSet/>
      <dgm:spPr/>
      <dgm:t>
        <a:bodyPr/>
        <a:lstStyle/>
        <a:p>
          <a:endParaRPr lang="en-US" sz="1800"/>
        </a:p>
      </dgm:t>
    </dgm:pt>
    <dgm:pt modelId="{2148E2FD-A2E2-4341-B554-E05875966A35}">
      <dgm:prSet phldrT="[Text]" custT="1"/>
      <dgm:spPr/>
      <dgm:t>
        <a:bodyPr/>
        <a:lstStyle/>
        <a:p>
          <a:r>
            <a:rPr lang="en-US" sz="1800" dirty="0" smtClean="0"/>
            <a:t>Efficacy</a:t>
          </a:r>
          <a:endParaRPr lang="en-US" sz="1800" dirty="0"/>
        </a:p>
      </dgm:t>
    </dgm:pt>
    <dgm:pt modelId="{3D9A0752-5BB9-4749-B427-5627486886BB}" type="parTrans" cxnId="{05660343-2F1F-164C-9CE6-FA42D27CCC5E}">
      <dgm:prSet/>
      <dgm:spPr/>
      <dgm:t>
        <a:bodyPr/>
        <a:lstStyle/>
        <a:p>
          <a:endParaRPr lang="en-US" sz="1800"/>
        </a:p>
      </dgm:t>
    </dgm:pt>
    <dgm:pt modelId="{671584FC-62D6-7440-B500-E1E79DA03782}" type="sibTrans" cxnId="{05660343-2F1F-164C-9CE6-FA42D27CCC5E}">
      <dgm:prSet/>
      <dgm:spPr/>
      <dgm:t>
        <a:bodyPr/>
        <a:lstStyle/>
        <a:p>
          <a:endParaRPr lang="en-US" sz="1800"/>
        </a:p>
      </dgm:t>
    </dgm:pt>
    <dgm:pt modelId="{8BB4B392-7888-354E-9EE3-83F1A07126B3}">
      <dgm:prSet phldrT="[Text]" custT="1"/>
      <dgm:spPr/>
      <dgm:t>
        <a:bodyPr/>
        <a:lstStyle/>
        <a:p>
          <a:r>
            <a:rPr lang="en-US" sz="1600" dirty="0" smtClean="0"/>
            <a:t>Translation to different contexts</a:t>
          </a:r>
          <a:endParaRPr lang="en-US" sz="1600" dirty="0"/>
        </a:p>
      </dgm:t>
    </dgm:pt>
    <dgm:pt modelId="{CA6307D6-8179-4641-ABCA-4211FC0B6ABF}" type="parTrans" cxnId="{73BEE215-D63C-2540-84AE-97C79914134B}">
      <dgm:prSet/>
      <dgm:spPr/>
      <dgm:t>
        <a:bodyPr/>
        <a:lstStyle/>
        <a:p>
          <a:endParaRPr lang="en-US" sz="1800"/>
        </a:p>
      </dgm:t>
    </dgm:pt>
    <dgm:pt modelId="{7CE06085-B848-074F-8E4E-85971D060D12}" type="sibTrans" cxnId="{73BEE215-D63C-2540-84AE-97C79914134B}">
      <dgm:prSet/>
      <dgm:spPr/>
      <dgm:t>
        <a:bodyPr/>
        <a:lstStyle/>
        <a:p>
          <a:endParaRPr lang="en-US" sz="1800"/>
        </a:p>
      </dgm:t>
    </dgm:pt>
    <dgm:pt modelId="{4EB68ACD-9DB6-D043-AF66-1CC6CA98B463}">
      <dgm:prSet phldrT="[Text]" custT="1"/>
      <dgm:spPr/>
      <dgm:t>
        <a:bodyPr/>
        <a:lstStyle/>
        <a:p>
          <a:r>
            <a:rPr lang="en-US" sz="1600" dirty="0" smtClean="0"/>
            <a:t>Continuous feedback loop</a:t>
          </a:r>
          <a:endParaRPr lang="en-US" sz="1600" dirty="0"/>
        </a:p>
      </dgm:t>
    </dgm:pt>
    <dgm:pt modelId="{9C981448-F797-8343-8827-C999E080696A}" type="parTrans" cxnId="{01759D19-396F-534A-8339-99EBC5381AEF}">
      <dgm:prSet/>
      <dgm:spPr/>
      <dgm:t>
        <a:bodyPr/>
        <a:lstStyle/>
        <a:p>
          <a:endParaRPr lang="en-US" sz="1800"/>
        </a:p>
      </dgm:t>
    </dgm:pt>
    <dgm:pt modelId="{AE583F2F-FFDF-5B45-8B03-987ECAD7F6AA}" type="sibTrans" cxnId="{01759D19-396F-534A-8339-99EBC5381AEF}">
      <dgm:prSet/>
      <dgm:spPr/>
      <dgm:t>
        <a:bodyPr/>
        <a:lstStyle/>
        <a:p>
          <a:endParaRPr lang="en-US" sz="1800"/>
        </a:p>
      </dgm:t>
    </dgm:pt>
    <dgm:pt modelId="{DB10A2BD-CA32-954E-BE58-DE66524BDF5A}" type="pres">
      <dgm:prSet presAssocID="{E9178598-4F0A-6648-B07E-0BAF87837E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503F3B-D5A4-5E43-9D11-CD238BF48AC1}" type="pres">
      <dgm:prSet presAssocID="{F13FA8C9-3179-E74D-876E-89BE02E60DC8}" presName="centerShape" presStyleLbl="node0" presStyleIdx="0" presStyleCnt="1"/>
      <dgm:spPr/>
      <dgm:t>
        <a:bodyPr/>
        <a:lstStyle/>
        <a:p>
          <a:endParaRPr lang="en-US"/>
        </a:p>
      </dgm:t>
    </dgm:pt>
    <dgm:pt modelId="{BCCD9FD2-20B7-4845-91AD-521F8EFD65EC}" type="pres">
      <dgm:prSet presAssocID="{5C3DADFD-E9BE-7547-B3D8-FC008B1D27D6}" presName="node" presStyleLbl="node1" presStyleIdx="0" presStyleCnt="6" custScaleX="124765" custScaleY="100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BB9FF-DFC3-8E45-BD79-9AAD99F9A957}" type="pres">
      <dgm:prSet presAssocID="{5C3DADFD-E9BE-7547-B3D8-FC008B1D27D6}" presName="dummy" presStyleCnt="0"/>
      <dgm:spPr/>
    </dgm:pt>
    <dgm:pt modelId="{A147D516-6C6C-E04F-B4B4-0D9FDBA5D5FA}" type="pres">
      <dgm:prSet presAssocID="{9C8CF16F-2F79-2E48-BC88-1701A6B99A7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F9A54E0-980F-BD4A-A7C3-356AF8A92C83}" type="pres">
      <dgm:prSet presAssocID="{B21E848F-B35F-0C45-AE07-5692C59C334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F20C8-5F10-4146-AA36-6AC7E8E9234B}" type="pres">
      <dgm:prSet presAssocID="{B21E848F-B35F-0C45-AE07-5692C59C3347}" presName="dummy" presStyleCnt="0"/>
      <dgm:spPr/>
    </dgm:pt>
    <dgm:pt modelId="{9DF201F1-6624-0F42-AE15-51E8727F40AC}" type="pres">
      <dgm:prSet presAssocID="{32355D84-8D0C-D645-B60C-91A25F3E03F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5427EA9-F8BC-7945-95E8-12FCE9AD5800}" type="pres">
      <dgm:prSet presAssocID="{6B6F3048-E54D-724F-B757-2C0506AA2EDF}" presName="node" presStyleLbl="node1" presStyleIdx="2" presStyleCnt="6" custScaleX="115113" custScaleY="106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C84EA-FBDD-FF44-906E-6B7FFC7E9BB4}" type="pres">
      <dgm:prSet presAssocID="{6B6F3048-E54D-724F-B757-2C0506AA2EDF}" presName="dummy" presStyleCnt="0"/>
      <dgm:spPr/>
    </dgm:pt>
    <dgm:pt modelId="{B7D75087-9AAC-DF45-9210-BC24144014F8}" type="pres">
      <dgm:prSet presAssocID="{1E165889-C969-D949-A487-5A6E8B017BC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AE9E84E-197C-5E43-9D07-D609E4C71223}" type="pres">
      <dgm:prSet presAssocID="{2148E2FD-A2E2-4341-B554-E05875966A3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34627-7387-3345-8013-234DCBAF504A}" type="pres">
      <dgm:prSet presAssocID="{2148E2FD-A2E2-4341-B554-E05875966A35}" presName="dummy" presStyleCnt="0"/>
      <dgm:spPr/>
    </dgm:pt>
    <dgm:pt modelId="{647FB2C5-F830-F049-AF21-C8566543ABD5}" type="pres">
      <dgm:prSet presAssocID="{671584FC-62D6-7440-B500-E1E79DA0378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217EFCD-6F1A-9A44-8990-AF64CE6F4D3B}" type="pres">
      <dgm:prSet presAssocID="{8BB4B392-7888-354E-9EE3-83F1A07126B3}" presName="node" presStyleLbl="node1" presStyleIdx="4" presStyleCnt="6" custScaleX="113352" custScaleY="11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26288-A68F-4E4F-A8B0-34323B8B8F17}" type="pres">
      <dgm:prSet presAssocID="{8BB4B392-7888-354E-9EE3-83F1A07126B3}" presName="dummy" presStyleCnt="0"/>
      <dgm:spPr/>
    </dgm:pt>
    <dgm:pt modelId="{9A28A6C8-99D3-0B47-94BF-8B96E8A9E0D9}" type="pres">
      <dgm:prSet presAssocID="{7CE06085-B848-074F-8E4E-85971D060D1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0202B60-6026-DF44-9EFE-5A2E5F841B95}" type="pres">
      <dgm:prSet presAssocID="{4EB68ACD-9DB6-D043-AF66-1CC6CA98B463}" presName="node" presStyleLbl="node1" presStyleIdx="5" presStyleCnt="6" custScaleX="120028" custScaleY="10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1B06A-172D-E74B-9C81-E326957B3973}" type="pres">
      <dgm:prSet presAssocID="{4EB68ACD-9DB6-D043-AF66-1CC6CA98B463}" presName="dummy" presStyleCnt="0"/>
      <dgm:spPr/>
    </dgm:pt>
    <dgm:pt modelId="{6BBA6002-691B-654E-AB3D-03B608AF1417}" type="pres">
      <dgm:prSet presAssocID="{AE583F2F-FFDF-5B45-8B03-987ECAD7F6AA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095E8C14-8AE3-B14F-926D-389A350C2755}" srcId="{F13FA8C9-3179-E74D-876E-89BE02E60DC8}" destId="{5C3DADFD-E9BE-7547-B3D8-FC008B1D27D6}" srcOrd="0" destOrd="0" parTransId="{9E58CCCD-1E54-2B4F-A4E3-372E799E8817}" sibTransId="{9C8CF16F-2F79-2E48-BC88-1701A6B99A70}"/>
    <dgm:cxn modelId="{1D3E3000-E43D-C84F-A214-61BE7686AE70}" type="presOf" srcId="{4EB68ACD-9DB6-D043-AF66-1CC6CA98B463}" destId="{30202B60-6026-DF44-9EFE-5A2E5F841B95}" srcOrd="0" destOrd="0" presId="urn:microsoft.com/office/officeart/2005/8/layout/radial6"/>
    <dgm:cxn modelId="{73BEE215-D63C-2540-84AE-97C79914134B}" srcId="{F13FA8C9-3179-E74D-876E-89BE02E60DC8}" destId="{8BB4B392-7888-354E-9EE3-83F1A07126B3}" srcOrd="4" destOrd="0" parTransId="{CA6307D6-8179-4641-ABCA-4211FC0B6ABF}" sibTransId="{7CE06085-B848-074F-8E4E-85971D060D12}"/>
    <dgm:cxn modelId="{541E5834-1D76-6E4C-BB2C-B5176FD6BCE1}" type="presOf" srcId="{7CE06085-B848-074F-8E4E-85971D060D12}" destId="{9A28A6C8-99D3-0B47-94BF-8B96E8A9E0D9}" srcOrd="0" destOrd="0" presId="urn:microsoft.com/office/officeart/2005/8/layout/radial6"/>
    <dgm:cxn modelId="{B18DDC96-6DC1-2C43-B7D2-0E6E3F241C25}" type="presOf" srcId="{5C3DADFD-E9BE-7547-B3D8-FC008B1D27D6}" destId="{BCCD9FD2-20B7-4845-91AD-521F8EFD65EC}" srcOrd="0" destOrd="0" presId="urn:microsoft.com/office/officeart/2005/8/layout/radial6"/>
    <dgm:cxn modelId="{A4C5BC14-0C94-F049-AB78-89E2D192843C}" type="presOf" srcId="{8BB4B392-7888-354E-9EE3-83F1A07126B3}" destId="{E217EFCD-6F1A-9A44-8990-AF64CE6F4D3B}" srcOrd="0" destOrd="0" presId="urn:microsoft.com/office/officeart/2005/8/layout/radial6"/>
    <dgm:cxn modelId="{F757A025-9410-DA40-9DF8-FA5A28232446}" type="presOf" srcId="{1E165889-C969-D949-A487-5A6E8B017BCA}" destId="{B7D75087-9AAC-DF45-9210-BC24144014F8}" srcOrd="0" destOrd="0" presId="urn:microsoft.com/office/officeart/2005/8/layout/radial6"/>
    <dgm:cxn modelId="{C9FF78D0-1875-8C4E-9902-A3B7246E2E75}" srcId="{F13FA8C9-3179-E74D-876E-89BE02E60DC8}" destId="{6B6F3048-E54D-724F-B757-2C0506AA2EDF}" srcOrd="2" destOrd="0" parTransId="{E9A610F5-AA85-F14B-9C4B-E69BE42B3F1B}" sibTransId="{1E165889-C969-D949-A487-5A6E8B017BCA}"/>
    <dgm:cxn modelId="{E8CD33DB-30FC-114B-9F7D-BBE1A175DE16}" type="presOf" srcId="{B21E848F-B35F-0C45-AE07-5692C59C3347}" destId="{6F9A54E0-980F-BD4A-A7C3-356AF8A92C83}" srcOrd="0" destOrd="0" presId="urn:microsoft.com/office/officeart/2005/8/layout/radial6"/>
    <dgm:cxn modelId="{0703CE8B-79E9-2F4F-8274-7C03057E1F1C}" type="presOf" srcId="{AE583F2F-FFDF-5B45-8B03-987ECAD7F6AA}" destId="{6BBA6002-691B-654E-AB3D-03B608AF1417}" srcOrd="0" destOrd="0" presId="urn:microsoft.com/office/officeart/2005/8/layout/radial6"/>
    <dgm:cxn modelId="{209BA4FA-193D-8D47-A1D7-FEEB7DABD10F}" type="presOf" srcId="{9C8CF16F-2F79-2E48-BC88-1701A6B99A70}" destId="{A147D516-6C6C-E04F-B4B4-0D9FDBA5D5FA}" srcOrd="0" destOrd="0" presId="urn:microsoft.com/office/officeart/2005/8/layout/radial6"/>
    <dgm:cxn modelId="{00877A4C-CB2A-AC4E-A02E-5F76F4B3ACA4}" srcId="{E9178598-4F0A-6648-B07E-0BAF87837E5D}" destId="{F13FA8C9-3179-E74D-876E-89BE02E60DC8}" srcOrd="0" destOrd="0" parTransId="{35E4D10F-2685-5843-A632-65B6A3C4222A}" sibTransId="{9FF02EE2-4E0B-AA40-83B0-5B026F460B3E}"/>
    <dgm:cxn modelId="{3F8F402D-DEF0-684C-88B4-5C8F40738A3D}" type="presOf" srcId="{F13FA8C9-3179-E74D-876E-89BE02E60DC8}" destId="{3E503F3B-D5A4-5E43-9D11-CD238BF48AC1}" srcOrd="0" destOrd="0" presId="urn:microsoft.com/office/officeart/2005/8/layout/radial6"/>
    <dgm:cxn modelId="{228DA447-DBBC-044F-BC59-E801664E9FC5}" type="presOf" srcId="{671584FC-62D6-7440-B500-E1E79DA03782}" destId="{647FB2C5-F830-F049-AF21-C8566543ABD5}" srcOrd="0" destOrd="0" presId="urn:microsoft.com/office/officeart/2005/8/layout/radial6"/>
    <dgm:cxn modelId="{E45F06F8-6E2D-404F-8367-9981F3F81985}" type="presOf" srcId="{6B6F3048-E54D-724F-B757-2C0506AA2EDF}" destId="{35427EA9-F8BC-7945-95E8-12FCE9AD5800}" srcOrd="0" destOrd="0" presId="urn:microsoft.com/office/officeart/2005/8/layout/radial6"/>
    <dgm:cxn modelId="{8C54F1BC-CF89-AE43-88E1-792EA6B8A0A8}" srcId="{F13FA8C9-3179-E74D-876E-89BE02E60DC8}" destId="{B21E848F-B35F-0C45-AE07-5692C59C3347}" srcOrd="1" destOrd="0" parTransId="{11E5F96D-C590-B144-95CF-52A54DF92168}" sibTransId="{32355D84-8D0C-D645-B60C-91A25F3E03FE}"/>
    <dgm:cxn modelId="{B6C36F7A-325E-744A-B091-4AC96CDE89C1}" type="presOf" srcId="{2148E2FD-A2E2-4341-B554-E05875966A35}" destId="{DAE9E84E-197C-5E43-9D07-D609E4C71223}" srcOrd="0" destOrd="0" presId="urn:microsoft.com/office/officeart/2005/8/layout/radial6"/>
    <dgm:cxn modelId="{05660343-2F1F-164C-9CE6-FA42D27CCC5E}" srcId="{F13FA8C9-3179-E74D-876E-89BE02E60DC8}" destId="{2148E2FD-A2E2-4341-B554-E05875966A35}" srcOrd="3" destOrd="0" parTransId="{3D9A0752-5BB9-4749-B427-5627486886BB}" sibTransId="{671584FC-62D6-7440-B500-E1E79DA03782}"/>
    <dgm:cxn modelId="{F23961E0-4D99-864A-B7B5-4F4D197E2188}" type="presOf" srcId="{E9178598-4F0A-6648-B07E-0BAF87837E5D}" destId="{DB10A2BD-CA32-954E-BE58-DE66524BDF5A}" srcOrd="0" destOrd="0" presId="urn:microsoft.com/office/officeart/2005/8/layout/radial6"/>
    <dgm:cxn modelId="{90790D86-B5EA-C044-9605-BA8D67ACDB63}" type="presOf" srcId="{32355D84-8D0C-D645-B60C-91A25F3E03FE}" destId="{9DF201F1-6624-0F42-AE15-51E8727F40AC}" srcOrd="0" destOrd="0" presId="urn:microsoft.com/office/officeart/2005/8/layout/radial6"/>
    <dgm:cxn modelId="{01759D19-396F-534A-8339-99EBC5381AEF}" srcId="{F13FA8C9-3179-E74D-876E-89BE02E60DC8}" destId="{4EB68ACD-9DB6-D043-AF66-1CC6CA98B463}" srcOrd="5" destOrd="0" parTransId="{9C981448-F797-8343-8827-C999E080696A}" sibTransId="{AE583F2F-FFDF-5B45-8B03-987ECAD7F6AA}"/>
    <dgm:cxn modelId="{A1B2E689-9B11-4E47-916E-71C0CDF3D295}" type="presParOf" srcId="{DB10A2BD-CA32-954E-BE58-DE66524BDF5A}" destId="{3E503F3B-D5A4-5E43-9D11-CD238BF48AC1}" srcOrd="0" destOrd="0" presId="urn:microsoft.com/office/officeart/2005/8/layout/radial6"/>
    <dgm:cxn modelId="{2293C212-CA71-144D-9577-06E0C0F42DE0}" type="presParOf" srcId="{DB10A2BD-CA32-954E-BE58-DE66524BDF5A}" destId="{BCCD9FD2-20B7-4845-91AD-521F8EFD65EC}" srcOrd="1" destOrd="0" presId="urn:microsoft.com/office/officeart/2005/8/layout/radial6"/>
    <dgm:cxn modelId="{86D6A6C4-EC9B-BC40-AD9E-CDF24F611418}" type="presParOf" srcId="{DB10A2BD-CA32-954E-BE58-DE66524BDF5A}" destId="{279BB9FF-DFC3-8E45-BD79-9AAD99F9A957}" srcOrd="2" destOrd="0" presId="urn:microsoft.com/office/officeart/2005/8/layout/radial6"/>
    <dgm:cxn modelId="{8EACA2E7-1B7F-164A-BD8D-71EF8D92EEC1}" type="presParOf" srcId="{DB10A2BD-CA32-954E-BE58-DE66524BDF5A}" destId="{A147D516-6C6C-E04F-B4B4-0D9FDBA5D5FA}" srcOrd="3" destOrd="0" presId="urn:microsoft.com/office/officeart/2005/8/layout/radial6"/>
    <dgm:cxn modelId="{7FE897F7-5113-5A40-A774-F5DE83C5765A}" type="presParOf" srcId="{DB10A2BD-CA32-954E-BE58-DE66524BDF5A}" destId="{6F9A54E0-980F-BD4A-A7C3-356AF8A92C83}" srcOrd="4" destOrd="0" presId="urn:microsoft.com/office/officeart/2005/8/layout/radial6"/>
    <dgm:cxn modelId="{59368671-75AB-FD41-849D-2D9251B74F11}" type="presParOf" srcId="{DB10A2BD-CA32-954E-BE58-DE66524BDF5A}" destId="{C88F20C8-5F10-4146-AA36-6AC7E8E9234B}" srcOrd="5" destOrd="0" presId="urn:microsoft.com/office/officeart/2005/8/layout/radial6"/>
    <dgm:cxn modelId="{DD823097-B809-2B4A-AE6A-347CFA816FA9}" type="presParOf" srcId="{DB10A2BD-CA32-954E-BE58-DE66524BDF5A}" destId="{9DF201F1-6624-0F42-AE15-51E8727F40AC}" srcOrd="6" destOrd="0" presId="urn:microsoft.com/office/officeart/2005/8/layout/radial6"/>
    <dgm:cxn modelId="{3D804B29-823B-6F48-97E1-6182633A49CE}" type="presParOf" srcId="{DB10A2BD-CA32-954E-BE58-DE66524BDF5A}" destId="{35427EA9-F8BC-7945-95E8-12FCE9AD5800}" srcOrd="7" destOrd="0" presId="urn:microsoft.com/office/officeart/2005/8/layout/radial6"/>
    <dgm:cxn modelId="{8673E4C7-DCA1-8B40-B493-EEAE2D966260}" type="presParOf" srcId="{DB10A2BD-CA32-954E-BE58-DE66524BDF5A}" destId="{B8DC84EA-FBDD-FF44-906E-6B7FFC7E9BB4}" srcOrd="8" destOrd="0" presId="urn:microsoft.com/office/officeart/2005/8/layout/radial6"/>
    <dgm:cxn modelId="{21445047-2908-B841-B7A8-DAAF65BEDC1C}" type="presParOf" srcId="{DB10A2BD-CA32-954E-BE58-DE66524BDF5A}" destId="{B7D75087-9AAC-DF45-9210-BC24144014F8}" srcOrd="9" destOrd="0" presId="urn:microsoft.com/office/officeart/2005/8/layout/radial6"/>
    <dgm:cxn modelId="{CC4688B3-A938-CE4C-9B71-155692F16E34}" type="presParOf" srcId="{DB10A2BD-CA32-954E-BE58-DE66524BDF5A}" destId="{DAE9E84E-197C-5E43-9D07-D609E4C71223}" srcOrd="10" destOrd="0" presId="urn:microsoft.com/office/officeart/2005/8/layout/radial6"/>
    <dgm:cxn modelId="{A6FDE9DB-2AF2-FC4B-997A-91B09DBDB30A}" type="presParOf" srcId="{DB10A2BD-CA32-954E-BE58-DE66524BDF5A}" destId="{5E634627-7387-3345-8013-234DCBAF504A}" srcOrd="11" destOrd="0" presId="urn:microsoft.com/office/officeart/2005/8/layout/radial6"/>
    <dgm:cxn modelId="{5A553104-58B9-5145-9767-AFB5B909830E}" type="presParOf" srcId="{DB10A2BD-CA32-954E-BE58-DE66524BDF5A}" destId="{647FB2C5-F830-F049-AF21-C8566543ABD5}" srcOrd="12" destOrd="0" presId="urn:microsoft.com/office/officeart/2005/8/layout/radial6"/>
    <dgm:cxn modelId="{F3580654-FBAC-6D4B-898C-D0DFAA2424D1}" type="presParOf" srcId="{DB10A2BD-CA32-954E-BE58-DE66524BDF5A}" destId="{E217EFCD-6F1A-9A44-8990-AF64CE6F4D3B}" srcOrd="13" destOrd="0" presId="urn:microsoft.com/office/officeart/2005/8/layout/radial6"/>
    <dgm:cxn modelId="{B994FA42-5BA4-864A-88CB-92F1B9AC0DF3}" type="presParOf" srcId="{DB10A2BD-CA32-954E-BE58-DE66524BDF5A}" destId="{99026288-A68F-4E4F-A8B0-34323B8B8F17}" srcOrd="14" destOrd="0" presId="urn:microsoft.com/office/officeart/2005/8/layout/radial6"/>
    <dgm:cxn modelId="{120AE0E4-BE82-6248-A303-29B7771099DA}" type="presParOf" srcId="{DB10A2BD-CA32-954E-BE58-DE66524BDF5A}" destId="{9A28A6C8-99D3-0B47-94BF-8B96E8A9E0D9}" srcOrd="15" destOrd="0" presId="urn:microsoft.com/office/officeart/2005/8/layout/radial6"/>
    <dgm:cxn modelId="{0A92AC86-5FFD-2F4C-B639-6ED765C5A9DD}" type="presParOf" srcId="{DB10A2BD-CA32-954E-BE58-DE66524BDF5A}" destId="{30202B60-6026-DF44-9EFE-5A2E5F841B95}" srcOrd="16" destOrd="0" presId="urn:microsoft.com/office/officeart/2005/8/layout/radial6"/>
    <dgm:cxn modelId="{FB5D36DC-92AE-504F-ADB4-CB468737FE0E}" type="presParOf" srcId="{DB10A2BD-CA32-954E-BE58-DE66524BDF5A}" destId="{F0D1B06A-172D-E74B-9C81-E326957B3973}" srcOrd="17" destOrd="0" presId="urn:microsoft.com/office/officeart/2005/8/layout/radial6"/>
    <dgm:cxn modelId="{87DE01C1-8F52-5541-92E2-7A216B2BF747}" type="presParOf" srcId="{DB10A2BD-CA32-954E-BE58-DE66524BDF5A}" destId="{6BBA6002-691B-654E-AB3D-03B608AF141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3BA3-507E-174F-B9C4-64950C20E039}">
      <dsp:nvSpPr>
        <dsp:cNvPr id="0" name=""/>
        <dsp:cNvSpPr/>
      </dsp:nvSpPr>
      <dsp:spPr>
        <a:xfrm>
          <a:off x="555589" y="13424"/>
          <a:ext cx="3359125" cy="3359125"/>
        </a:xfrm>
        <a:prstGeom prst="circularArrow">
          <a:avLst>
            <a:gd name="adj1" fmla="val 4668"/>
            <a:gd name="adj2" fmla="val 272909"/>
            <a:gd name="adj3" fmla="val 13140371"/>
            <a:gd name="adj4" fmla="val 17823933"/>
            <a:gd name="adj5" fmla="val 4847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4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4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01F4A03-39F7-5C49-9C95-5B74E1345CA2}">
      <dsp:nvSpPr>
        <dsp:cNvPr id="0" name=""/>
        <dsp:cNvSpPr/>
      </dsp:nvSpPr>
      <dsp:spPr>
        <a:xfrm>
          <a:off x="1207069" y="59714"/>
          <a:ext cx="2056165" cy="1028082"/>
        </a:xfrm>
        <a:prstGeom prst="roundRect">
          <a:avLst/>
        </a:prstGeom>
        <a:solidFill>
          <a:srgbClr val="CBD6EC"/>
        </a:solidFill>
        <a:ln>
          <a:solidFill>
            <a:srgbClr val="4F81BD"/>
          </a:solidFill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Focused Inquiry</a:t>
          </a:r>
          <a:endParaRPr lang="en-US" sz="2100" b="0" kern="1200" dirty="0">
            <a:solidFill>
              <a:srgbClr val="0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257256" y="109901"/>
        <a:ext cx="1955791" cy="927708"/>
      </dsp:txXfrm>
    </dsp:sp>
    <dsp:sp modelId="{8F7530B0-4E1E-6244-8F3F-D9DF54B1BEF5}">
      <dsp:nvSpPr>
        <dsp:cNvPr id="0" name=""/>
        <dsp:cNvSpPr/>
      </dsp:nvSpPr>
      <dsp:spPr>
        <a:xfrm>
          <a:off x="2414139" y="1272115"/>
          <a:ext cx="2056165" cy="1028082"/>
        </a:xfrm>
        <a:prstGeom prst="roundRect">
          <a:avLst/>
        </a:prstGeom>
        <a:solidFill>
          <a:srgbClr val="CBD6EC"/>
        </a:solidFill>
        <a:ln>
          <a:solidFill>
            <a:srgbClr val="4F81BD"/>
          </a:solidFill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Strategic Feedback</a:t>
          </a:r>
          <a:endParaRPr lang="en-US" sz="2100" b="0" kern="1200" dirty="0">
            <a:solidFill>
              <a:srgbClr val="00000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464326" y="1322302"/>
        <a:ext cx="1955791" cy="927708"/>
      </dsp:txXfrm>
    </dsp:sp>
    <dsp:sp modelId="{3382968B-6EDF-FD40-96AC-CDFB0FE326B6}">
      <dsp:nvSpPr>
        <dsp:cNvPr id="0" name=""/>
        <dsp:cNvSpPr/>
      </dsp:nvSpPr>
      <dsp:spPr>
        <a:xfrm>
          <a:off x="1207069" y="2472012"/>
          <a:ext cx="2056165" cy="1028082"/>
        </a:xfrm>
        <a:prstGeom prst="roundRect">
          <a:avLst/>
        </a:prstGeom>
        <a:solidFill>
          <a:srgbClr val="CBD6EC"/>
        </a:solidFill>
        <a:ln>
          <a:solidFill>
            <a:srgbClr val="4F81BD"/>
          </a:solidFill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Reflective Practice</a:t>
          </a:r>
          <a:endParaRPr lang="en-US" sz="2100" b="0" kern="1200" dirty="0">
            <a:solidFill>
              <a:srgbClr val="0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257256" y="2522199"/>
        <a:ext cx="1955791" cy="927708"/>
      </dsp:txXfrm>
    </dsp:sp>
    <dsp:sp modelId="{3745AB96-6909-704E-8B1A-93DA674003ED}">
      <dsp:nvSpPr>
        <dsp:cNvPr id="0" name=""/>
        <dsp:cNvSpPr/>
      </dsp:nvSpPr>
      <dsp:spPr>
        <a:xfrm>
          <a:off x="920" y="1265863"/>
          <a:ext cx="2056165" cy="1028082"/>
        </a:xfrm>
        <a:prstGeom prst="roundRect">
          <a:avLst/>
        </a:prstGeom>
        <a:solidFill>
          <a:srgbClr val="CBD6EC"/>
        </a:solidFill>
        <a:ln>
          <a:solidFill>
            <a:srgbClr val="4F81BD"/>
          </a:solidFill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Transformative Change</a:t>
          </a:r>
          <a:endParaRPr lang="en-US" sz="2100" b="0" kern="1200" dirty="0">
            <a:solidFill>
              <a:srgbClr val="0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51107" y="1316050"/>
        <a:ext cx="1955791" cy="927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1F8E2-1EAB-CE45-AE1B-BCE093CAFD51}">
      <dsp:nvSpPr>
        <dsp:cNvPr id="0" name=""/>
        <dsp:cNvSpPr/>
      </dsp:nvSpPr>
      <dsp:spPr>
        <a:xfrm>
          <a:off x="3565089" y="1504"/>
          <a:ext cx="2925380" cy="13231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Increase Completion</a:t>
          </a:r>
          <a:endParaRPr lang="en-US" sz="3100" kern="1200" dirty="0"/>
        </a:p>
      </dsp:txBody>
      <dsp:txXfrm>
        <a:off x="3565089" y="1504"/>
        <a:ext cx="2925380" cy="1323102"/>
      </dsp:txXfrm>
    </dsp:sp>
    <dsp:sp modelId="{DED53568-E237-0549-A420-BBEE83E5A026}">
      <dsp:nvSpPr>
        <dsp:cNvPr id="0" name=""/>
        <dsp:cNvSpPr/>
      </dsp:nvSpPr>
      <dsp:spPr>
        <a:xfrm>
          <a:off x="2124230" y="1504"/>
          <a:ext cx="1309871" cy="13231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2189F-E831-7443-A828-120F868C6B15}">
      <dsp:nvSpPr>
        <dsp:cNvPr id="0" name=""/>
        <dsp:cNvSpPr/>
      </dsp:nvSpPr>
      <dsp:spPr>
        <a:xfrm>
          <a:off x="2124230" y="1542919"/>
          <a:ext cx="2925380" cy="13231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Close Equity Gaps</a:t>
          </a:r>
          <a:endParaRPr lang="en-US" sz="3100" kern="1200" dirty="0"/>
        </a:p>
      </dsp:txBody>
      <dsp:txXfrm>
        <a:off x="2124230" y="1542919"/>
        <a:ext cx="2925380" cy="1323102"/>
      </dsp:txXfrm>
    </dsp:sp>
    <dsp:sp modelId="{1134FE05-73D9-EE44-AFFF-5369DD629123}">
      <dsp:nvSpPr>
        <dsp:cNvPr id="0" name=""/>
        <dsp:cNvSpPr/>
      </dsp:nvSpPr>
      <dsp:spPr>
        <a:xfrm>
          <a:off x="5180597" y="1542919"/>
          <a:ext cx="1309871" cy="13231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58214E-C517-034C-A867-9B0BC9EE3034}">
      <dsp:nvSpPr>
        <dsp:cNvPr id="0" name=""/>
        <dsp:cNvSpPr/>
      </dsp:nvSpPr>
      <dsp:spPr>
        <a:xfrm>
          <a:off x="3565089" y="3084333"/>
          <a:ext cx="2925380" cy="13231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Develop Change Leaders</a:t>
          </a:r>
          <a:endParaRPr lang="en-US" sz="3100" kern="1200" dirty="0"/>
        </a:p>
      </dsp:txBody>
      <dsp:txXfrm>
        <a:off x="3565089" y="3084333"/>
        <a:ext cx="2925380" cy="1323102"/>
      </dsp:txXfrm>
    </dsp:sp>
    <dsp:sp modelId="{668CC4EF-E38F-EF4A-8787-0AB834D1B96E}">
      <dsp:nvSpPr>
        <dsp:cNvPr id="0" name=""/>
        <dsp:cNvSpPr/>
      </dsp:nvSpPr>
      <dsp:spPr>
        <a:xfrm>
          <a:off x="2124230" y="3084333"/>
          <a:ext cx="1309871" cy="13231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1F8E2-1EAB-CE45-AE1B-BCE093CAFD51}">
      <dsp:nvSpPr>
        <dsp:cNvPr id="0" name=""/>
        <dsp:cNvSpPr/>
      </dsp:nvSpPr>
      <dsp:spPr>
        <a:xfrm>
          <a:off x="3211986" y="100"/>
          <a:ext cx="2654066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Increase Completion</a:t>
          </a:r>
          <a:endParaRPr lang="en-US" sz="2800" kern="1200" dirty="0"/>
        </a:p>
      </dsp:txBody>
      <dsp:txXfrm>
        <a:off x="3211986" y="100"/>
        <a:ext cx="2654066" cy="1200391"/>
      </dsp:txXfrm>
    </dsp:sp>
    <dsp:sp modelId="{DED53568-E237-0549-A420-BBEE83E5A026}">
      <dsp:nvSpPr>
        <dsp:cNvPr id="0" name=""/>
        <dsp:cNvSpPr/>
      </dsp:nvSpPr>
      <dsp:spPr>
        <a:xfrm>
          <a:off x="1904759" y="100"/>
          <a:ext cx="1188388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2189F-E831-7443-A828-120F868C6B15}">
      <dsp:nvSpPr>
        <dsp:cNvPr id="0" name=""/>
        <dsp:cNvSpPr/>
      </dsp:nvSpPr>
      <dsp:spPr>
        <a:xfrm>
          <a:off x="1904759" y="1398557"/>
          <a:ext cx="2654066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 Success Center</a:t>
          </a:r>
          <a:endParaRPr lang="en-US" sz="2800" kern="1200" dirty="0"/>
        </a:p>
      </dsp:txBody>
      <dsp:txXfrm>
        <a:off x="1904759" y="1398557"/>
        <a:ext cx="2654066" cy="1200391"/>
      </dsp:txXfrm>
    </dsp:sp>
    <dsp:sp modelId="{1134FE05-73D9-EE44-AFFF-5369DD629123}">
      <dsp:nvSpPr>
        <dsp:cNvPr id="0" name=""/>
        <dsp:cNvSpPr/>
      </dsp:nvSpPr>
      <dsp:spPr>
        <a:xfrm>
          <a:off x="4677665" y="1398557"/>
          <a:ext cx="1188388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58214E-C517-034C-A867-9B0BC9EE3034}">
      <dsp:nvSpPr>
        <dsp:cNvPr id="0" name=""/>
        <dsp:cNvSpPr/>
      </dsp:nvSpPr>
      <dsp:spPr>
        <a:xfrm>
          <a:off x="3211986" y="2797013"/>
          <a:ext cx="2654066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Develop Change Leaders</a:t>
          </a:r>
          <a:endParaRPr lang="en-US" sz="2800" kern="1200" dirty="0"/>
        </a:p>
      </dsp:txBody>
      <dsp:txXfrm>
        <a:off x="3211986" y="2797013"/>
        <a:ext cx="2654066" cy="1200391"/>
      </dsp:txXfrm>
    </dsp:sp>
    <dsp:sp modelId="{668CC4EF-E38F-EF4A-8787-0AB834D1B96E}">
      <dsp:nvSpPr>
        <dsp:cNvPr id="0" name=""/>
        <dsp:cNvSpPr/>
      </dsp:nvSpPr>
      <dsp:spPr>
        <a:xfrm>
          <a:off x="1904759" y="2797013"/>
          <a:ext cx="1188388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1F8E2-1EAB-CE45-AE1B-BCE093CAFD51}">
      <dsp:nvSpPr>
        <dsp:cNvPr id="0" name=""/>
        <dsp:cNvSpPr/>
      </dsp:nvSpPr>
      <dsp:spPr>
        <a:xfrm>
          <a:off x="3211986" y="100"/>
          <a:ext cx="2654066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Guided Pathways</a:t>
          </a:r>
          <a:endParaRPr lang="en-US" sz="3300" kern="1200" dirty="0"/>
        </a:p>
      </dsp:txBody>
      <dsp:txXfrm>
        <a:off x="3211986" y="100"/>
        <a:ext cx="2654066" cy="1200391"/>
      </dsp:txXfrm>
    </dsp:sp>
    <dsp:sp modelId="{DED53568-E237-0549-A420-BBEE83E5A026}">
      <dsp:nvSpPr>
        <dsp:cNvPr id="0" name=""/>
        <dsp:cNvSpPr/>
      </dsp:nvSpPr>
      <dsp:spPr>
        <a:xfrm>
          <a:off x="1904759" y="100"/>
          <a:ext cx="1188388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2189F-E831-7443-A828-120F868C6B15}">
      <dsp:nvSpPr>
        <dsp:cNvPr id="0" name=""/>
        <dsp:cNvSpPr/>
      </dsp:nvSpPr>
      <dsp:spPr>
        <a:xfrm>
          <a:off x="1904759" y="1398557"/>
          <a:ext cx="2654066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Close Equity Gaps</a:t>
          </a:r>
          <a:endParaRPr lang="en-US" sz="3300" kern="1200" dirty="0"/>
        </a:p>
      </dsp:txBody>
      <dsp:txXfrm>
        <a:off x="1904759" y="1398557"/>
        <a:ext cx="2654066" cy="1200391"/>
      </dsp:txXfrm>
    </dsp:sp>
    <dsp:sp modelId="{1134FE05-73D9-EE44-AFFF-5369DD629123}">
      <dsp:nvSpPr>
        <dsp:cNvPr id="0" name=""/>
        <dsp:cNvSpPr/>
      </dsp:nvSpPr>
      <dsp:spPr>
        <a:xfrm>
          <a:off x="4677665" y="1398557"/>
          <a:ext cx="1188388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58214E-C517-034C-A867-9B0BC9EE3034}">
      <dsp:nvSpPr>
        <dsp:cNvPr id="0" name=""/>
        <dsp:cNvSpPr/>
      </dsp:nvSpPr>
      <dsp:spPr>
        <a:xfrm>
          <a:off x="3211986" y="2797013"/>
          <a:ext cx="2654066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Math Pathways</a:t>
          </a:r>
          <a:endParaRPr lang="en-US" sz="3300" kern="1200" dirty="0"/>
        </a:p>
      </dsp:txBody>
      <dsp:txXfrm>
        <a:off x="3211986" y="2797013"/>
        <a:ext cx="2654066" cy="1200391"/>
      </dsp:txXfrm>
    </dsp:sp>
    <dsp:sp modelId="{668CC4EF-E38F-EF4A-8787-0AB834D1B96E}">
      <dsp:nvSpPr>
        <dsp:cNvPr id="0" name=""/>
        <dsp:cNvSpPr/>
      </dsp:nvSpPr>
      <dsp:spPr>
        <a:xfrm>
          <a:off x="1904759" y="2797013"/>
          <a:ext cx="1188388" cy="120039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E2379-6184-2241-8F95-0027D4E96592}">
      <dsp:nvSpPr>
        <dsp:cNvPr id="0" name=""/>
        <dsp:cNvSpPr/>
      </dsp:nvSpPr>
      <dsp:spPr>
        <a:xfrm>
          <a:off x="0" y="515309"/>
          <a:ext cx="9144000" cy="2989350"/>
        </a:xfrm>
        <a:prstGeom prst="rightArrow">
          <a:avLst/>
        </a:prstGeom>
        <a:solidFill>
          <a:schemeClr val="accent2"/>
        </a:solidFill>
        <a:ln w="317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247339C5-A6A0-2B45-9CBD-3C340686C13A}">
      <dsp:nvSpPr>
        <dsp:cNvPr id="0" name=""/>
        <dsp:cNvSpPr/>
      </dsp:nvSpPr>
      <dsp:spPr>
        <a:xfrm>
          <a:off x="6026199" y="1081462"/>
          <a:ext cx="2203400" cy="1494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4960" rIns="0" bIns="31496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Equitable Outcomes</a:t>
          </a:r>
          <a:endParaRPr lang="en-US" sz="3100" b="1" kern="1200" dirty="0"/>
        </a:p>
      </dsp:txBody>
      <dsp:txXfrm>
        <a:off x="6026199" y="1081462"/>
        <a:ext cx="2203400" cy="1494675"/>
      </dsp:txXfrm>
    </dsp:sp>
    <dsp:sp modelId="{FD47E0B4-626C-2040-B2D4-C0119CBC62BD}">
      <dsp:nvSpPr>
        <dsp:cNvPr id="0" name=""/>
        <dsp:cNvSpPr/>
      </dsp:nvSpPr>
      <dsp:spPr>
        <a:xfrm>
          <a:off x="3382119" y="1081462"/>
          <a:ext cx="2203400" cy="1494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4960" rIns="0" bIns="31496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Pro-Equity Strategies</a:t>
          </a:r>
          <a:endParaRPr lang="en-US" sz="3100" b="1" kern="1200" dirty="0"/>
        </a:p>
      </dsp:txBody>
      <dsp:txXfrm>
        <a:off x="3382119" y="1081462"/>
        <a:ext cx="2203400" cy="1494675"/>
      </dsp:txXfrm>
    </dsp:sp>
    <dsp:sp modelId="{36835BF9-6608-C640-87B2-5031EECFB31E}">
      <dsp:nvSpPr>
        <dsp:cNvPr id="0" name=""/>
        <dsp:cNvSpPr/>
      </dsp:nvSpPr>
      <dsp:spPr>
        <a:xfrm>
          <a:off x="873217" y="1081462"/>
          <a:ext cx="1933043" cy="1494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4960" rIns="0" bIns="31496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Equity as Core Value</a:t>
          </a:r>
          <a:endParaRPr lang="en-US" sz="3100" b="1" kern="1200" dirty="0"/>
        </a:p>
      </dsp:txBody>
      <dsp:txXfrm>
        <a:off x="873217" y="1081462"/>
        <a:ext cx="1933043" cy="1494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EE5CD-68A2-4841-A78B-65F7E3616373}">
      <dsp:nvSpPr>
        <dsp:cNvPr id="0" name=""/>
        <dsp:cNvSpPr/>
      </dsp:nvSpPr>
      <dsp:spPr>
        <a:xfrm>
          <a:off x="424362" y="0"/>
          <a:ext cx="4809441" cy="4251206"/>
        </a:xfrm>
        <a:prstGeom prst="rightArrow">
          <a:avLst/>
        </a:prstGeom>
        <a:solidFill>
          <a:srgbClr val="CF8E8C"/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B32B4C-1001-DB48-8F7A-5515CA79C85F}">
      <dsp:nvSpPr>
        <dsp:cNvPr id="0" name=""/>
        <dsp:cNvSpPr/>
      </dsp:nvSpPr>
      <dsp:spPr>
        <a:xfrm>
          <a:off x="6078" y="1244889"/>
          <a:ext cx="1821222" cy="170048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Color-blindness</a:t>
          </a:r>
        </a:p>
      </dsp:txBody>
      <dsp:txXfrm>
        <a:off x="89089" y="1327900"/>
        <a:ext cx="1655200" cy="1534460"/>
      </dsp:txXfrm>
    </dsp:sp>
    <dsp:sp modelId="{FF58BE64-021C-8348-B112-AE5BD3D36D9C}">
      <dsp:nvSpPr>
        <dsp:cNvPr id="0" name=""/>
        <dsp:cNvSpPr/>
      </dsp:nvSpPr>
      <dsp:spPr>
        <a:xfrm>
          <a:off x="1918471" y="1275361"/>
          <a:ext cx="1821222" cy="1700482"/>
        </a:xfrm>
        <a:prstGeom prst="roundRect">
          <a:avLst/>
        </a:prstGeom>
        <a:solidFill>
          <a:srgbClr val="000000"/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Diversity</a:t>
          </a:r>
        </a:p>
      </dsp:txBody>
      <dsp:txXfrm>
        <a:off x="2001482" y="1358372"/>
        <a:ext cx="1655200" cy="1534460"/>
      </dsp:txXfrm>
    </dsp:sp>
    <dsp:sp modelId="{DE938DEF-F826-8D4A-B701-3E6B500EC4C0}">
      <dsp:nvSpPr>
        <dsp:cNvPr id="0" name=""/>
        <dsp:cNvSpPr/>
      </dsp:nvSpPr>
      <dsp:spPr>
        <a:xfrm>
          <a:off x="3830865" y="1275361"/>
          <a:ext cx="1821222" cy="1700482"/>
        </a:xfrm>
        <a:prstGeom prst="roundRect">
          <a:avLst/>
        </a:prstGeom>
        <a:solidFill>
          <a:srgbClr val="000000"/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Equity</a:t>
          </a:r>
        </a:p>
      </dsp:txBody>
      <dsp:txXfrm>
        <a:off x="3913876" y="1358372"/>
        <a:ext cx="1655200" cy="15344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A6002-691B-654E-AB3D-03B608AF1417}">
      <dsp:nvSpPr>
        <dsp:cNvPr id="0" name=""/>
        <dsp:cNvSpPr/>
      </dsp:nvSpPr>
      <dsp:spPr>
        <a:xfrm>
          <a:off x="1493766" y="646299"/>
          <a:ext cx="4412241" cy="4412241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8A6C8-99D3-0B47-94BF-8B96E8A9E0D9}">
      <dsp:nvSpPr>
        <dsp:cNvPr id="0" name=""/>
        <dsp:cNvSpPr/>
      </dsp:nvSpPr>
      <dsp:spPr>
        <a:xfrm>
          <a:off x="1493766" y="646299"/>
          <a:ext cx="4412241" cy="4412241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7FB2C5-F830-F049-AF21-C8566543ABD5}">
      <dsp:nvSpPr>
        <dsp:cNvPr id="0" name=""/>
        <dsp:cNvSpPr/>
      </dsp:nvSpPr>
      <dsp:spPr>
        <a:xfrm>
          <a:off x="1493766" y="646299"/>
          <a:ext cx="4412241" cy="4412241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75087-9AAC-DF45-9210-BC24144014F8}">
      <dsp:nvSpPr>
        <dsp:cNvPr id="0" name=""/>
        <dsp:cNvSpPr/>
      </dsp:nvSpPr>
      <dsp:spPr>
        <a:xfrm>
          <a:off x="1493766" y="646299"/>
          <a:ext cx="4412241" cy="4412241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201F1-6624-0F42-AE15-51E8727F40AC}">
      <dsp:nvSpPr>
        <dsp:cNvPr id="0" name=""/>
        <dsp:cNvSpPr/>
      </dsp:nvSpPr>
      <dsp:spPr>
        <a:xfrm>
          <a:off x="1493766" y="646299"/>
          <a:ext cx="4412241" cy="4412241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7D516-6C6C-E04F-B4B4-0D9FDBA5D5FA}">
      <dsp:nvSpPr>
        <dsp:cNvPr id="0" name=""/>
        <dsp:cNvSpPr/>
      </dsp:nvSpPr>
      <dsp:spPr>
        <a:xfrm>
          <a:off x="1493766" y="646299"/>
          <a:ext cx="4412241" cy="4412241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503F3B-D5A4-5E43-9D11-CD238BF48AC1}">
      <dsp:nvSpPr>
        <dsp:cNvPr id="0" name=""/>
        <dsp:cNvSpPr/>
      </dsp:nvSpPr>
      <dsp:spPr>
        <a:xfrm>
          <a:off x="2709901" y="1862435"/>
          <a:ext cx="1979970" cy="197997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Equity-Based Inquiry</a:t>
          </a:r>
          <a:endParaRPr lang="en-US" sz="2400" kern="1200" dirty="0"/>
        </a:p>
      </dsp:txBody>
      <dsp:txXfrm>
        <a:off x="2999861" y="2152395"/>
        <a:ext cx="1400050" cy="1400050"/>
      </dsp:txXfrm>
    </dsp:sp>
    <dsp:sp modelId="{BCCD9FD2-20B7-4845-91AD-521F8EFD65EC}">
      <dsp:nvSpPr>
        <dsp:cNvPr id="0" name=""/>
        <dsp:cNvSpPr/>
      </dsp:nvSpPr>
      <dsp:spPr>
        <a:xfrm>
          <a:off x="2835278" y="1070"/>
          <a:ext cx="1729217" cy="139024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Problem negotiation</a:t>
          </a:r>
          <a:endParaRPr lang="en-US" sz="1800" kern="1200" dirty="0"/>
        </a:p>
      </dsp:txBody>
      <dsp:txXfrm>
        <a:off x="3088516" y="204667"/>
        <a:ext cx="1222741" cy="983054"/>
      </dsp:txXfrm>
    </dsp:sp>
    <dsp:sp modelId="{6F9A54E0-980F-BD4A-A7C3-356AF8A92C83}">
      <dsp:nvSpPr>
        <dsp:cNvPr id="0" name=""/>
        <dsp:cNvSpPr/>
      </dsp:nvSpPr>
      <dsp:spPr>
        <a:xfrm>
          <a:off x="4874243" y="1081318"/>
          <a:ext cx="1385979" cy="138597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Co-design</a:t>
          </a:r>
          <a:endParaRPr lang="en-US" sz="1800" kern="1200" dirty="0"/>
        </a:p>
      </dsp:txBody>
      <dsp:txXfrm>
        <a:off x="5077215" y="1284290"/>
        <a:ext cx="980035" cy="980035"/>
      </dsp:txXfrm>
    </dsp:sp>
    <dsp:sp modelId="{35427EA9-F8BC-7945-95E8-12FCE9AD5800}">
      <dsp:nvSpPr>
        <dsp:cNvPr id="0" name=""/>
        <dsp:cNvSpPr/>
      </dsp:nvSpPr>
      <dsp:spPr>
        <a:xfrm>
          <a:off x="4681218" y="3115965"/>
          <a:ext cx="1772030" cy="162913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Implemen-tation</a:t>
          </a:r>
          <a:endParaRPr lang="en-US" sz="1800" kern="1200" dirty="0"/>
        </a:p>
      </dsp:txBody>
      <dsp:txXfrm>
        <a:off x="4940726" y="3354546"/>
        <a:ext cx="1253014" cy="1151973"/>
      </dsp:txXfrm>
    </dsp:sp>
    <dsp:sp modelId="{DAE9E84E-197C-5E43-9D07-D609E4C71223}">
      <dsp:nvSpPr>
        <dsp:cNvPr id="0" name=""/>
        <dsp:cNvSpPr/>
      </dsp:nvSpPr>
      <dsp:spPr>
        <a:xfrm>
          <a:off x="3006897" y="4315656"/>
          <a:ext cx="1385979" cy="138597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Efficacy</a:t>
          </a:r>
          <a:endParaRPr lang="en-US" sz="1800" kern="1200" dirty="0"/>
        </a:p>
      </dsp:txBody>
      <dsp:txXfrm>
        <a:off x="3209869" y="4518628"/>
        <a:ext cx="980035" cy="980035"/>
      </dsp:txXfrm>
    </dsp:sp>
    <dsp:sp modelId="{E217EFCD-6F1A-9A44-8990-AF64CE6F4D3B}">
      <dsp:nvSpPr>
        <dsp:cNvPr id="0" name=""/>
        <dsp:cNvSpPr/>
      </dsp:nvSpPr>
      <dsp:spPr>
        <a:xfrm>
          <a:off x="1047023" y="3106319"/>
          <a:ext cx="1571035" cy="16484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Translation to different contexts</a:t>
          </a:r>
          <a:endParaRPr lang="en-US" sz="1600" kern="1200" dirty="0"/>
        </a:p>
      </dsp:txBody>
      <dsp:txXfrm>
        <a:off x="1277096" y="3347726"/>
        <a:ext cx="1110889" cy="1165614"/>
      </dsp:txXfrm>
    </dsp:sp>
    <dsp:sp modelId="{30202B60-6026-DF44-9EFE-5A2E5F841B95}">
      <dsp:nvSpPr>
        <dsp:cNvPr id="0" name=""/>
        <dsp:cNvSpPr/>
      </dsp:nvSpPr>
      <dsp:spPr>
        <a:xfrm>
          <a:off x="1000759" y="1028359"/>
          <a:ext cx="1663563" cy="149189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Continuous feedback loop</a:t>
          </a:r>
          <a:endParaRPr lang="en-US" sz="1600" kern="1200" dirty="0"/>
        </a:p>
      </dsp:txBody>
      <dsp:txXfrm>
        <a:off x="1244382" y="1246842"/>
        <a:ext cx="1176317" cy="10549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A6002-691B-654E-AB3D-03B608AF1417}">
      <dsp:nvSpPr>
        <dsp:cNvPr id="0" name=""/>
        <dsp:cNvSpPr/>
      </dsp:nvSpPr>
      <dsp:spPr>
        <a:xfrm>
          <a:off x="1537913" y="646299"/>
          <a:ext cx="4412241" cy="4412241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8A6C8-99D3-0B47-94BF-8B96E8A9E0D9}">
      <dsp:nvSpPr>
        <dsp:cNvPr id="0" name=""/>
        <dsp:cNvSpPr/>
      </dsp:nvSpPr>
      <dsp:spPr>
        <a:xfrm>
          <a:off x="1537913" y="646299"/>
          <a:ext cx="4412241" cy="4412241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7FB2C5-F830-F049-AF21-C8566543ABD5}">
      <dsp:nvSpPr>
        <dsp:cNvPr id="0" name=""/>
        <dsp:cNvSpPr/>
      </dsp:nvSpPr>
      <dsp:spPr>
        <a:xfrm>
          <a:off x="1537913" y="646299"/>
          <a:ext cx="4412241" cy="4412241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75087-9AAC-DF45-9210-BC24144014F8}">
      <dsp:nvSpPr>
        <dsp:cNvPr id="0" name=""/>
        <dsp:cNvSpPr/>
      </dsp:nvSpPr>
      <dsp:spPr>
        <a:xfrm>
          <a:off x="1537913" y="646299"/>
          <a:ext cx="4412241" cy="4412241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201F1-6624-0F42-AE15-51E8727F40AC}">
      <dsp:nvSpPr>
        <dsp:cNvPr id="0" name=""/>
        <dsp:cNvSpPr/>
      </dsp:nvSpPr>
      <dsp:spPr>
        <a:xfrm>
          <a:off x="1537913" y="646299"/>
          <a:ext cx="4412241" cy="4412241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7D516-6C6C-E04F-B4B4-0D9FDBA5D5FA}">
      <dsp:nvSpPr>
        <dsp:cNvPr id="0" name=""/>
        <dsp:cNvSpPr/>
      </dsp:nvSpPr>
      <dsp:spPr>
        <a:xfrm>
          <a:off x="1537913" y="646299"/>
          <a:ext cx="4412241" cy="4412241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503F3B-D5A4-5E43-9D11-CD238BF48AC1}">
      <dsp:nvSpPr>
        <dsp:cNvPr id="0" name=""/>
        <dsp:cNvSpPr/>
      </dsp:nvSpPr>
      <dsp:spPr>
        <a:xfrm>
          <a:off x="2754048" y="1862435"/>
          <a:ext cx="1979970" cy="197997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Equity-Based Inquiry</a:t>
          </a:r>
          <a:endParaRPr lang="en-US" sz="2400" kern="1200" dirty="0"/>
        </a:p>
      </dsp:txBody>
      <dsp:txXfrm>
        <a:off x="3044008" y="2152395"/>
        <a:ext cx="1400050" cy="1400050"/>
      </dsp:txXfrm>
    </dsp:sp>
    <dsp:sp modelId="{BCCD9FD2-20B7-4845-91AD-521F8EFD65EC}">
      <dsp:nvSpPr>
        <dsp:cNvPr id="0" name=""/>
        <dsp:cNvSpPr/>
      </dsp:nvSpPr>
      <dsp:spPr>
        <a:xfrm>
          <a:off x="2879425" y="1070"/>
          <a:ext cx="1729217" cy="139024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Problem negotiation</a:t>
          </a:r>
          <a:endParaRPr lang="en-US" sz="1800" kern="1200" dirty="0"/>
        </a:p>
      </dsp:txBody>
      <dsp:txXfrm>
        <a:off x="3132663" y="204667"/>
        <a:ext cx="1222741" cy="983054"/>
      </dsp:txXfrm>
    </dsp:sp>
    <dsp:sp modelId="{6F9A54E0-980F-BD4A-A7C3-356AF8A92C83}">
      <dsp:nvSpPr>
        <dsp:cNvPr id="0" name=""/>
        <dsp:cNvSpPr/>
      </dsp:nvSpPr>
      <dsp:spPr>
        <a:xfrm>
          <a:off x="4918390" y="1081318"/>
          <a:ext cx="1385979" cy="138597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Co-design</a:t>
          </a:r>
          <a:endParaRPr lang="en-US" sz="1800" kern="1200" dirty="0"/>
        </a:p>
      </dsp:txBody>
      <dsp:txXfrm>
        <a:off x="5121362" y="1284290"/>
        <a:ext cx="980035" cy="980035"/>
      </dsp:txXfrm>
    </dsp:sp>
    <dsp:sp modelId="{35427EA9-F8BC-7945-95E8-12FCE9AD5800}">
      <dsp:nvSpPr>
        <dsp:cNvPr id="0" name=""/>
        <dsp:cNvSpPr/>
      </dsp:nvSpPr>
      <dsp:spPr>
        <a:xfrm>
          <a:off x="4813659" y="3192166"/>
          <a:ext cx="1595442" cy="14767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Implemen-tation</a:t>
          </a:r>
          <a:endParaRPr lang="en-US" sz="1800" kern="1200" dirty="0"/>
        </a:p>
      </dsp:txBody>
      <dsp:txXfrm>
        <a:off x="5047306" y="3408429"/>
        <a:ext cx="1128148" cy="1044207"/>
      </dsp:txXfrm>
    </dsp:sp>
    <dsp:sp modelId="{DAE9E84E-197C-5E43-9D07-D609E4C71223}">
      <dsp:nvSpPr>
        <dsp:cNvPr id="0" name=""/>
        <dsp:cNvSpPr/>
      </dsp:nvSpPr>
      <dsp:spPr>
        <a:xfrm>
          <a:off x="3051044" y="4315656"/>
          <a:ext cx="1385979" cy="138597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Efficacy</a:t>
          </a:r>
          <a:endParaRPr lang="en-US" sz="1800" kern="1200" dirty="0"/>
        </a:p>
      </dsp:txBody>
      <dsp:txXfrm>
        <a:off x="3254016" y="4518628"/>
        <a:ext cx="980035" cy="980035"/>
      </dsp:txXfrm>
    </dsp:sp>
    <dsp:sp modelId="{E217EFCD-6F1A-9A44-8990-AF64CE6F4D3B}">
      <dsp:nvSpPr>
        <dsp:cNvPr id="0" name=""/>
        <dsp:cNvSpPr/>
      </dsp:nvSpPr>
      <dsp:spPr>
        <a:xfrm>
          <a:off x="1091170" y="3106319"/>
          <a:ext cx="1571035" cy="16484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Translation to different contexts</a:t>
          </a:r>
          <a:endParaRPr lang="en-US" sz="1600" kern="1200" dirty="0"/>
        </a:p>
      </dsp:txBody>
      <dsp:txXfrm>
        <a:off x="1321243" y="3347726"/>
        <a:ext cx="1110889" cy="1165614"/>
      </dsp:txXfrm>
    </dsp:sp>
    <dsp:sp modelId="{30202B60-6026-DF44-9EFE-5A2E5F841B95}">
      <dsp:nvSpPr>
        <dsp:cNvPr id="0" name=""/>
        <dsp:cNvSpPr/>
      </dsp:nvSpPr>
      <dsp:spPr>
        <a:xfrm>
          <a:off x="1044906" y="1028359"/>
          <a:ext cx="1663563" cy="149189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Continuous feedback loop</a:t>
          </a:r>
          <a:endParaRPr lang="en-US" sz="1600" kern="1200" dirty="0"/>
        </a:p>
      </dsp:txBody>
      <dsp:txXfrm>
        <a:off x="1288529" y="1246842"/>
        <a:ext cx="1176317" cy="105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4E32D-7887-7249-8CDC-2859BBEDF6DB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039EA-9A7B-3443-83B1-036F61D3B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99BD-8D86-AB4F-B7D3-485FA3BD9E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6C15-7DEE-1B4A-8B15-1B390C746D71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ragg.Associates.Inc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3384" y="-251637"/>
            <a:ext cx="7659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Adaptive Equity-Minded Leadership Workshop (2 hours)</a:t>
            </a:r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Equity-Minded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Debra Bragg, Gabrielle Gerhard &amp;</a:t>
            </a:r>
            <a:endParaRPr lang="en-US" sz="2000" dirty="0"/>
          </a:p>
          <a:p>
            <a:r>
              <a:rPr lang="en-US" sz="2000" dirty="0" smtClean="0"/>
              <a:t>Joe Lott</a:t>
            </a:r>
          </a:p>
          <a:p>
            <a:r>
              <a:rPr lang="en-US" sz="2000" dirty="0" smtClean="0"/>
              <a:t>Bragg &amp; Associates Inc.</a:t>
            </a:r>
          </a:p>
          <a:p>
            <a:endParaRPr lang="en-US" sz="2000" dirty="0"/>
          </a:p>
          <a:p>
            <a:r>
              <a:rPr lang="en-US" sz="2000" dirty="0" smtClean="0"/>
              <a:t>October 5, 2017</a:t>
            </a:r>
          </a:p>
        </p:txBody>
      </p:sp>
    </p:spTree>
    <p:extLst>
      <p:ext uri="{BB962C8B-B14F-4D97-AF65-F5344CB8AC3E}">
        <p14:creationId xmlns:p14="http://schemas.microsoft.com/office/powerpoint/2010/main" val="264456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236"/>
            <a:ext cx="8205603" cy="1371600"/>
          </a:xfrm>
        </p:spPr>
        <p:txBody>
          <a:bodyPr/>
          <a:lstStyle/>
          <a:p>
            <a:r>
              <a:rPr lang="en-US" sz="4400" dirty="0" smtClean="0"/>
              <a:t>Equity-Minded Leaders Believe…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3200" dirty="0" smtClean="0"/>
              <a:t>No talent </a:t>
            </a:r>
            <a:r>
              <a:rPr lang="en-US" sz="3200" dirty="0"/>
              <a:t>should go untapped </a:t>
            </a:r>
            <a:r>
              <a:rPr lang="en-US" sz="3200" dirty="0" smtClean="0"/>
              <a:t>to </a:t>
            </a:r>
            <a:r>
              <a:rPr lang="en-US" sz="3200" dirty="0"/>
              <a:t>nurture and support change that is </a:t>
            </a:r>
            <a:r>
              <a:rPr lang="en-US" sz="3200" dirty="0" smtClean="0"/>
              <a:t>transformative 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Transformative</a:t>
            </a:r>
            <a:r>
              <a:rPr lang="en-US" sz="3200" dirty="0"/>
              <a:t> </a:t>
            </a:r>
            <a:r>
              <a:rPr lang="en-US" sz="3200" dirty="0" smtClean="0"/>
              <a:t>change confronts </a:t>
            </a:r>
            <a:r>
              <a:rPr lang="en-US" sz="3200" dirty="0"/>
              <a:t>inequities in power and resources embodied in existing structures, policies and </a:t>
            </a:r>
            <a:r>
              <a:rPr lang="en-US" sz="3200" dirty="0" smtClean="0"/>
              <a:t>practices </a:t>
            </a:r>
            <a:endParaRPr lang="en-US" sz="3200" dirty="0"/>
          </a:p>
          <a:p>
            <a:pPr>
              <a:buFont typeface="Wingdings" charset="2"/>
              <a:buChar char="§"/>
            </a:pPr>
            <a:r>
              <a:rPr lang="en-US" sz="3200" dirty="0" smtClean="0"/>
              <a:t>Transformative leaders </a:t>
            </a:r>
            <a:r>
              <a:rPr lang="en-US" sz="3200" dirty="0"/>
              <a:t>are change-makers who use their knowledge and skills to bring about more fair and socially just </a:t>
            </a:r>
            <a:r>
              <a:rPr lang="en-US" sz="3200" dirty="0" smtClean="0"/>
              <a:t>outcomes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37775"/>
            <a:ext cx="8205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Catching the Spark (Bragg, </a:t>
            </a:r>
            <a:r>
              <a:rPr lang="en-US" sz="2000" i="1" dirty="0" err="1" smtClean="0"/>
              <a:t>McCamgbly</a:t>
            </a:r>
            <a:r>
              <a:rPr lang="en-US" sz="2000" i="1" dirty="0" smtClean="0"/>
              <a:t>, &amp; Durham, 2016)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9105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Reflective Practice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065111"/>
            <a:ext cx="7827963" cy="443728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Builds on self-awareness and critical thinking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Four lenses: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Autobiographical 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Learners’ eyes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Colleagues as “critical mirrors”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Theoretical literature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Imperative to equity-minded leadership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58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54" y="67236"/>
            <a:ext cx="8234472" cy="1371600"/>
          </a:xfrm>
        </p:spPr>
        <p:txBody>
          <a:bodyPr/>
          <a:lstStyle/>
          <a:p>
            <a:r>
              <a:rPr lang="en-US" sz="4400" dirty="0" smtClean="0"/>
              <a:t>What CTC Professionals Told Us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03526" cy="3657600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§"/>
            </a:pPr>
            <a:r>
              <a:rPr lang="en-US" sz="3200" dirty="0" smtClean="0"/>
              <a:t>Feel and carry the responsibility</a:t>
            </a:r>
            <a:endParaRPr lang="en-US" sz="3200" dirty="0"/>
          </a:p>
          <a:p>
            <a:pPr>
              <a:buFont typeface="Wingdings" charset="2"/>
              <a:buChar char="§"/>
            </a:pPr>
            <a:r>
              <a:rPr lang="en-US" sz="3200" dirty="0" smtClean="0"/>
              <a:t>Discomfort representing entire groups</a:t>
            </a:r>
            <a:endParaRPr lang="en-US" sz="3200" dirty="0"/>
          </a:p>
          <a:p>
            <a:pPr>
              <a:buFont typeface="Wingdings" charset="2"/>
              <a:buChar char="§"/>
            </a:pPr>
            <a:r>
              <a:rPr lang="en-US" sz="3200" dirty="0"/>
              <a:t>Worry about retaliation and labeling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Feeling of being an outsider</a:t>
            </a:r>
            <a:endParaRPr lang="en-US" sz="3200" dirty="0"/>
          </a:p>
          <a:p>
            <a:pPr>
              <a:buFont typeface="Wingdings" charset="2"/>
              <a:buChar char="§"/>
            </a:pPr>
            <a:r>
              <a:rPr lang="en-US" sz="3200" dirty="0" smtClean="0"/>
              <a:t>Inside vs. outside focus (Guided Pathways)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267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Equity needs to be at the heart of change</a:t>
            </a:r>
            <a:endParaRPr lang="en-US" sz="2800" dirty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Equity &amp; closing the equity gap </a:t>
            </a:r>
            <a:r>
              <a:rPr lang="en-US" sz="2800" dirty="0"/>
              <a:t>a</a:t>
            </a:r>
            <a:r>
              <a:rPr lang="en-US" sz="2800" dirty="0" smtClean="0"/>
              <a:t>voidance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More dialogue needed for action</a:t>
            </a:r>
            <a:endParaRPr lang="en-US" sz="2800" dirty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Historic roots - require training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246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3600" dirty="0" smtClean="0"/>
              <a:t>Reflect for a moment</a:t>
            </a:r>
          </a:p>
          <a:p>
            <a:pPr>
              <a:buFont typeface="Wingdings" charset="2"/>
              <a:buChar char="u"/>
            </a:pPr>
            <a:r>
              <a:rPr lang="en-US" sz="3600" dirty="0" smtClean="0"/>
              <a:t>Share your thoughts </a:t>
            </a:r>
          </a:p>
          <a:p>
            <a:pPr>
              <a:buFont typeface="Wingdings" charset="2"/>
              <a:buChar char="u"/>
            </a:pPr>
            <a:r>
              <a:rPr lang="en-US" sz="3600" dirty="0" smtClean="0"/>
              <a:t>Consider how will you continue to engage in critical reflection</a:t>
            </a:r>
          </a:p>
        </p:txBody>
      </p:sp>
    </p:spTree>
    <p:extLst>
      <p:ext uri="{BB962C8B-B14F-4D97-AF65-F5344CB8AC3E}">
        <p14:creationId xmlns:p14="http://schemas.microsoft.com/office/powerpoint/2010/main" val="417756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Reflection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is Equity?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4000" dirty="0" smtClean="0"/>
              <a:t>What does equity mean…</a:t>
            </a:r>
          </a:p>
          <a:p>
            <a:pPr lvl="1">
              <a:buFont typeface="Wingdings" charset="2"/>
              <a:buChar char="§"/>
            </a:pPr>
            <a:r>
              <a:rPr lang="en-US" sz="4000" dirty="0" smtClean="0"/>
              <a:t>To you?  </a:t>
            </a:r>
          </a:p>
          <a:p>
            <a:pPr lvl="1">
              <a:buFont typeface="Wingdings" charset="2"/>
              <a:buChar char="§"/>
            </a:pPr>
            <a:r>
              <a:rPr lang="en-US" sz="4000" dirty="0" smtClean="0"/>
              <a:t>To your college?  </a:t>
            </a:r>
          </a:p>
          <a:p>
            <a:pPr lvl="1">
              <a:buFont typeface="Wingdings" charset="2"/>
              <a:buChar char="§"/>
            </a:pPr>
            <a:r>
              <a:rPr lang="en-US" sz="4000" dirty="0" smtClean="0"/>
              <a:t>To your </a:t>
            </a:r>
            <a:r>
              <a:rPr lang="en-US" sz="4000" dirty="0" smtClean="0"/>
              <a:t>communities?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71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Dimensions of Equity (</a:t>
            </a:r>
            <a:r>
              <a:rPr lang="en-US" dirty="0" err="1" smtClean="0"/>
              <a:t>EvCC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3200" dirty="0" smtClean="0"/>
              <a:t>Equitable aspiration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Equitable access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Equitable achievement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Equitable economic progress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Equitable engagement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421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372712"/>
              </p:ext>
            </p:extLst>
          </p:nvPr>
        </p:nvGraphicFramePr>
        <p:xfrm>
          <a:off x="1689992" y="588903"/>
          <a:ext cx="7454008" cy="5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7009" y="519491"/>
            <a:ext cx="3499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Equity-Based Inquiry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1946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3564230"/>
              </p:ext>
            </p:extLst>
          </p:nvPr>
        </p:nvGraphicFramePr>
        <p:xfrm>
          <a:off x="-619463" y="588903"/>
          <a:ext cx="7454008" cy="5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ular Callout 1"/>
          <p:cNvSpPr/>
          <p:nvPr/>
        </p:nvSpPr>
        <p:spPr>
          <a:xfrm>
            <a:off x="6206661" y="588902"/>
            <a:ext cx="2569269" cy="3826770"/>
          </a:xfrm>
          <a:prstGeom prst="wedgeRectCallout">
            <a:avLst>
              <a:gd name="adj1" fmla="val -140067"/>
              <a:gd name="adj2" fmla="val -3409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Framing the problem at multiple levels</a:t>
            </a:r>
          </a:p>
          <a:p>
            <a:pPr marL="557784" lvl="1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Organizational</a:t>
            </a:r>
          </a:p>
          <a:p>
            <a:pPr marL="557784" lvl="1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Relational</a:t>
            </a:r>
          </a:p>
          <a:p>
            <a:pPr marL="557784" lvl="1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Individual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Getting on the same page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err="1" smtClean="0">
                <a:solidFill>
                  <a:schemeClr val="accent1"/>
                </a:solidFill>
              </a:rPr>
              <a:t>Multivoicedness</a:t>
            </a:r>
            <a:endParaRPr lang="en-US" sz="20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1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Results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556912"/>
            <a:ext cx="7770813" cy="474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0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Multiplier Effects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01" y="1940081"/>
            <a:ext cx="392476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Assess synergies and advise on ways to promote transformative change </a:t>
            </a:r>
          </a:p>
          <a:p>
            <a:r>
              <a:rPr lang="en-US" dirty="0" smtClean="0"/>
              <a:t>“Critical Friend” </a:t>
            </a:r>
            <a:r>
              <a:rPr lang="en-US" dirty="0"/>
              <a:t>e</a:t>
            </a:r>
            <a:r>
              <a:rPr lang="en-US" dirty="0" smtClean="0"/>
              <a:t>valuation </a:t>
            </a:r>
            <a:r>
              <a:rPr lang="en-US" dirty="0"/>
              <a:t>m</a:t>
            </a:r>
            <a:r>
              <a:rPr lang="en-US" dirty="0" smtClean="0"/>
              <a:t>ethods</a:t>
            </a:r>
          </a:p>
          <a:p>
            <a:r>
              <a:rPr lang="en-US" dirty="0" smtClean="0"/>
              <a:t>Our team: Debra Bragg, Joe Lott, Gabrielle Gerhard, Deena </a:t>
            </a:r>
            <a:r>
              <a:rPr lang="en-US" dirty="0" err="1" smtClean="0"/>
              <a:t>Heg</a:t>
            </a:r>
            <a:r>
              <a:rPr lang="en-US" dirty="0" smtClean="0"/>
              <a:t>, &amp; Bob </a:t>
            </a:r>
            <a:r>
              <a:rPr lang="en-US" dirty="0" err="1" smtClean="0"/>
              <a:t>Watrus</a:t>
            </a: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5845482"/>
              </p:ext>
            </p:extLst>
          </p:nvPr>
        </p:nvGraphicFramePr>
        <p:xfrm>
          <a:off x="4400940" y="2146619"/>
          <a:ext cx="4470305" cy="3559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01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9248"/>
            <a:ext cx="7770813" cy="1371600"/>
          </a:xfrm>
        </p:spPr>
        <p:txBody>
          <a:bodyPr/>
          <a:lstStyle/>
          <a:p>
            <a:r>
              <a:rPr lang="en-US" dirty="0" smtClean="0"/>
              <a:t>What’s Your Next Step?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8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55" y="67236"/>
            <a:ext cx="8342907" cy="1371600"/>
          </a:xfrm>
        </p:spPr>
        <p:txBody>
          <a:bodyPr/>
          <a:lstStyle/>
          <a:p>
            <a:r>
              <a:rPr lang="en-US" sz="4400" dirty="0" smtClean="0"/>
              <a:t>“Making Higher Education Just”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Reminiscent of the late Marvin Gaye’s song “What’s Going On?”, it is time for us all to answer this one simple question:</a:t>
            </a:r>
            <a:endParaRPr lang="en-US" i="1" dirty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294171"/>
                </a:solidFill>
              </a:rPr>
              <a:t>What can I do to change what is going on?</a:t>
            </a:r>
            <a:endParaRPr lang="en-US" sz="5400" b="1" dirty="0">
              <a:solidFill>
                <a:srgbClr val="29417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3157" y="5962642"/>
            <a:ext cx="543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Making Higher Education Just</a:t>
            </a:r>
            <a:r>
              <a:rPr lang="en-US" dirty="0" smtClean="0"/>
              <a:t> (Estela </a:t>
            </a:r>
            <a:r>
              <a:rPr lang="en-US" dirty="0" err="1" smtClean="0"/>
              <a:t>Bensimon</a:t>
            </a:r>
            <a:r>
              <a:rPr lang="en-US" dirty="0" smtClean="0"/>
              <a:t>,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9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Debra Bragg, Lead of the Multiplier Effects Project</a:t>
            </a:r>
          </a:p>
          <a:p>
            <a:r>
              <a:rPr lang="en-US" dirty="0" smtClean="0"/>
              <a:t>President, Bragg &amp; Associates, </a:t>
            </a:r>
            <a:r>
              <a:rPr lang="en-US" dirty="0" err="1" smtClean="0"/>
              <a:t>Inc</a:t>
            </a:r>
            <a:r>
              <a:rPr lang="en-US" dirty="0" smtClean="0"/>
              <a:t> &amp; Director, Community College Research Initiatives, University of Washington Seattle</a:t>
            </a:r>
          </a:p>
          <a:p>
            <a:r>
              <a:rPr lang="en-US" dirty="0" smtClean="0">
                <a:hlinkClick r:id="rId2"/>
              </a:rPr>
              <a:t>Bragg.Associates.Inc@gmail.com</a:t>
            </a:r>
            <a:endParaRPr lang="en-US" dirty="0" smtClean="0"/>
          </a:p>
          <a:p>
            <a:r>
              <a:rPr lang="en-US" dirty="0" smtClean="0"/>
              <a:t>217-377-3100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2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777238"/>
              </p:ext>
            </p:extLst>
          </p:nvPr>
        </p:nvGraphicFramePr>
        <p:xfrm>
          <a:off x="399630" y="1959360"/>
          <a:ext cx="8614700" cy="4408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31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Reforms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722768"/>
              </p:ext>
            </p:extLst>
          </p:nvPr>
        </p:nvGraphicFramePr>
        <p:xfrm>
          <a:off x="-1317385" y="2263465"/>
          <a:ext cx="7770813" cy="3997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98361"/>
              </p:ext>
            </p:extLst>
          </p:nvPr>
        </p:nvGraphicFramePr>
        <p:xfrm>
          <a:off x="2730808" y="2272982"/>
          <a:ext cx="7770813" cy="3997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392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7236"/>
            <a:ext cx="8050213" cy="1371600"/>
          </a:xfrm>
        </p:spPr>
        <p:txBody>
          <a:bodyPr/>
          <a:lstStyle/>
          <a:p>
            <a:r>
              <a:rPr lang="en-US" sz="4400" b="1" dirty="0" smtClean="0"/>
              <a:t>“Inside </a:t>
            </a:r>
            <a:r>
              <a:rPr lang="en-US" sz="4400" b="1" dirty="0"/>
              <a:t>Higher </a:t>
            </a:r>
            <a:r>
              <a:rPr lang="en-US" sz="4400" b="1" dirty="0" err="1"/>
              <a:t>Ed</a:t>
            </a:r>
            <a:r>
              <a:rPr lang="en-US" sz="4400" b="1" dirty="0" err="1" smtClean="0"/>
              <a:t>”</a:t>
            </a:r>
            <a:r>
              <a:rPr lang="en-US" sz="4400" i="1" dirty="0" err="1" smtClean="0"/>
              <a:t>in</a:t>
            </a:r>
            <a:r>
              <a:rPr lang="en-US" sz="4400" i="1" dirty="0" smtClean="0"/>
              <a:t> </a:t>
            </a:r>
            <a:r>
              <a:rPr lang="en-US" sz="4400" i="1" dirty="0"/>
              <a:t>last 4 </a:t>
            </a:r>
            <a:r>
              <a:rPr lang="en-US" sz="4400" i="1" dirty="0" smtClean="0"/>
              <a:t>days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799"/>
            <a:ext cx="7770813" cy="387978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“A White Supremacist TA?” (Oct. 4) 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“Diversity Matters: How 2 Universities Upped Minority Faculty Hiring” (Oct. 3)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“College President Wants to Recruit Conservative Students” (Oct. 2)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“Making Diversity Happen” (Oct. 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13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14" y="307636"/>
            <a:ext cx="8573853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Adaptive “Equity-Minded” Leadership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671951"/>
              </p:ext>
            </p:extLst>
          </p:nvPr>
        </p:nvGraphicFramePr>
        <p:xfrm>
          <a:off x="0" y="2209800"/>
          <a:ext cx="9144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04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78915"/>
            <a:ext cx="7770813" cy="36576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Connects organizational change to people’s core values, capabilities and dreams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Creates organizational culture that collects and honors diversity of opinion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Understands learning processes associated with large-scale change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Understands large-scale change is incremental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14824"/>
            <a:ext cx="8205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The Practice of Adaptive Leadership</a:t>
            </a:r>
            <a:r>
              <a:rPr lang="en-US" sz="2000" dirty="0" smtClean="0"/>
              <a:t> (Heifetz, </a:t>
            </a:r>
            <a:r>
              <a:rPr lang="en-US" sz="2000" dirty="0" err="1" smtClean="0"/>
              <a:t>Grashow</a:t>
            </a:r>
            <a:r>
              <a:rPr lang="en-US" sz="2000" dirty="0" smtClean="0"/>
              <a:t>, &amp;  </a:t>
            </a:r>
            <a:r>
              <a:rPr lang="en-US" sz="2000" dirty="0" err="1" smtClean="0"/>
              <a:t>Linsky</a:t>
            </a:r>
            <a:r>
              <a:rPr lang="en-US" sz="2000" dirty="0" smtClean="0"/>
              <a:t>, 2009)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026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Equity-Mindedness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“A </a:t>
            </a:r>
            <a:r>
              <a:rPr lang="en-US" sz="3200" dirty="0"/>
              <a:t>state of awareness of how structures, policies, cultural norms, practices, and other ways of thinking and knowing that appear to be race-neutral may </a:t>
            </a:r>
            <a:r>
              <a:rPr lang="en-US" sz="3200" dirty="0" smtClean="0"/>
              <a:t>in fact negatively affect </a:t>
            </a:r>
            <a:r>
              <a:rPr lang="en-US" sz="3200" dirty="0"/>
              <a:t>individuals and groups of </a:t>
            </a:r>
            <a:r>
              <a:rPr lang="en-US" sz="3200" dirty="0" smtClean="0"/>
              <a:t>people.”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r">
              <a:buNone/>
            </a:pPr>
            <a:r>
              <a:rPr lang="en-US" dirty="0" smtClean="0"/>
              <a:t>(Dowd &amp; </a:t>
            </a:r>
            <a:r>
              <a:rPr lang="en-US" dirty="0" err="1" smtClean="0"/>
              <a:t>Bensimon</a:t>
            </a:r>
            <a:r>
              <a:rPr lang="en-US" dirty="0" smtClean="0"/>
              <a:t>, 2014)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081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2543591"/>
              </p:ext>
            </p:extLst>
          </p:nvPr>
        </p:nvGraphicFramePr>
        <p:xfrm>
          <a:off x="288682" y="1327588"/>
          <a:ext cx="5658166" cy="4251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997648" y="1950962"/>
            <a:ext cx="2993951" cy="2900438"/>
          </a:xfrm>
          <a:prstGeom prst="ellipse">
            <a:avLst/>
          </a:prstGeom>
          <a:solidFill>
            <a:srgbClr val="80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ea typeface="ＭＳ 明朝"/>
                <a:cs typeface="Times New Roman"/>
              </a:rPr>
              <a:t>Equity- Mindedness</a:t>
            </a:r>
          </a:p>
        </p:txBody>
      </p:sp>
    </p:spTree>
    <p:extLst>
      <p:ext uri="{BB962C8B-B14F-4D97-AF65-F5344CB8AC3E}">
        <p14:creationId xmlns:p14="http://schemas.microsoft.com/office/powerpoint/2010/main" val="217089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2005</TotalTime>
  <Words>675</Words>
  <Application>Microsoft Macintosh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Folio</vt:lpstr>
      <vt:lpstr>Adaptive Equity-Minded Leadership</vt:lpstr>
      <vt:lpstr>Multiplier Effects Project</vt:lpstr>
      <vt:lpstr>Big Goals</vt:lpstr>
      <vt:lpstr>Goals &amp; Reforms</vt:lpstr>
      <vt:lpstr>“Inside Higher Ed”in last 4 days</vt:lpstr>
      <vt:lpstr>Adaptive “Equity-Minded” Leadership</vt:lpstr>
      <vt:lpstr>Adaptive Leadership</vt:lpstr>
      <vt:lpstr>Equity-Mindedness</vt:lpstr>
      <vt:lpstr>PowerPoint Presentation</vt:lpstr>
      <vt:lpstr>Equity-Minded Leaders Believe…</vt:lpstr>
      <vt:lpstr>Critical Reflective Practice</vt:lpstr>
      <vt:lpstr>What CTC Professionals Told Us </vt:lpstr>
      <vt:lpstr>More Thoughts</vt:lpstr>
      <vt:lpstr>Critical Reflection</vt:lpstr>
      <vt:lpstr>Critical Reflection What is Equity?</vt:lpstr>
      <vt:lpstr>Five Dimensions of Equity (EvCC)</vt:lpstr>
      <vt:lpstr>PowerPoint Presentation</vt:lpstr>
      <vt:lpstr>PowerPoint Presentation</vt:lpstr>
      <vt:lpstr>Pathways to Results</vt:lpstr>
      <vt:lpstr>What’s Your Next Step?</vt:lpstr>
      <vt:lpstr>“Making Higher Education Just”</vt:lpstr>
      <vt:lpstr>Contact Info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Bragg</dc:creator>
  <cp:lastModifiedBy>Deb Bragg</cp:lastModifiedBy>
  <cp:revision>23</cp:revision>
  <dcterms:created xsi:type="dcterms:W3CDTF">2017-10-02T16:42:03Z</dcterms:created>
  <dcterms:modified xsi:type="dcterms:W3CDTF">2017-10-05T18:13:23Z</dcterms:modified>
</cp:coreProperties>
</file>