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2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B13CB-FB7B-44FE-9166-CD76B7690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FB551-AA05-4A0E-BA07-38DE3B299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6E011-DBC6-457B-A42C-F2FA33A89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15DA7-947C-4790-98A2-B9C752D68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0481C-7F3A-4C23-B7ED-CDA45757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9CB4-771D-46CF-9CC5-8357F973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0E877-B1B2-4624-AE01-AA71F675E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F42C-965F-48ED-AA12-5B171ABA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5BB4E-211F-4D43-A55A-07B04C4D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2C51C-75BA-49F4-B922-D5E9DC49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0F1F1-1C18-4A9D-A587-7A5BC0FF3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A8BAC-3666-42B4-A0F0-35B4E0747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A9E06-52E7-43CB-AF27-07150F4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DDF2C-B056-4BDB-B1C8-9ED4EAE1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F2381-3172-4588-97B4-A0A9C8FC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0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B1CAF-CF06-4F6B-BA15-AFE36CDC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D7B4-845A-4DAE-8082-7033A80BE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7E508-AD3D-4F9E-B744-FED24455B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24806-7E47-4669-BE4E-5D664DD6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3F385-CCBB-46EA-9473-4A67829A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7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08CC6-8252-4098-979D-B340F81C2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6FB86-6778-490A-A736-45C7377AE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FC45F-80D2-44E7-A3A3-5E9F9BC6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B7D2C-A570-4C20-A299-32AC5039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4C03F-9C08-478E-80EC-8B1661F4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16E6E-5947-4F4B-BE9C-C221D5ED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59DD1-4A8F-460D-B83C-C22AA98EB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F4926-718D-4F4F-A6CA-410B25B33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1BF43-6A06-4B4D-8926-4E35C020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A3B20-B625-4E48-9694-8C9BA9C84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52938-090F-4A66-BC1A-32FF2036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1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70BC-A040-4840-9AE5-D99C88BD7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AEE3-EFF1-4CF1-81DB-7E1D631E6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18153-4AAB-4DF2-88F2-1BE0620C2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98182-FE0F-49B9-8916-E411E49DA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0988E-C8BA-45AF-96F5-24514C9A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C97FCB-AFB1-48CD-86E0-AFB44A065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8394A0-BAAF-474C-945B-C34063B0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3FAC8-2806-4793-B606-DDA8EBD5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37CA-D652-4423-958D-582ACDD5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6EF661-6BE1-4820-B01A-8F5431F99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5320CB-1A88-4358-AF50-C5FA3A38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F7413-6AC9-4BF9-973B-A295D867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4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7983C-FD2A-42DF-B1AD-80D9C401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F721A-CA6E-477C-A829-5D69A902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C6057-7B82-43FD-9BB4-7DB69CF7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76624-957D-4AE8-B7BD-A60833BF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37ABB-88A0-49B2-8C34-359EA56CD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1C16E-EF74-4785-AE95-A5449957B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63C2B-7433-42C3-ACB6-86C6C195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8CF1C-D9B8-426E-9C05-8F22B90D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237CD-C0CE-4774-8FE2-1ED3E15A5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1776F-564A-4F0E-AE00-8C2FA942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F670B-50CC-4983-8426-8397FE6E1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FC446-14F1-48DA-B425-BD96C506D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84C80-7019-4ED4-9DC7-AA8A8B5FB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C481F-8540-478A-BB75-0A70E1EE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78A5A-3098-4996-8AB9-CAC783C5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78D6DB-B204-4E5D-9DC4-B34EC8FED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9188E-761F-4003-AE49-63D12A09C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F485B-1CD7-4500-9600-B204074D6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8E11-12AF-4E3E-95BF-381951651A8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32823-F754-443C-925B-E5EC42822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A8F6B-436C-4440-85B8-CF7B0B24E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87536-C49C-4076-818E-B3192C3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6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E3A83223-32A2-4B36-8DEE-B754FBDCD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59" y="3076336"/>
            <a:ext cx="5386744" cy="348957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BF2D087-CC69-44FF-B7ED-E535C643F751}"/>
              </a:ext>
            </a:extLst>
          </p:cNvPr>
          <p:cNvSpPr/>
          <p:nvPr/>
        </p:nvSpPr>
        <p:spPr>
          <a:xfrm>
            <a:off x="4974252" y="2975981"/>
            <a:ext cx="2602502" cy="8024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1"/>
                </a:solidFill>
              </a:rPr>
              <a:t>Links generated by Alma Link Resolver (</a:t>
            </a:r>
            <a:r>
              <a:rPr lang="en-US" sz="1400" dirty="0" err="1">
                <a:solidFill>
                  <a:schemeClr val="accent1"/>
                </a:solidFill>
              </a:rPr>
              <a:t>uresolver</a:t>
            </a:r>
            <a:r>
              <a:rPr lang="en-US" sz="1400" dirty="0">
                <a:solidFill>
                  <a:schemeClr val="accent1"/>
                </a:solidFill>
              </a:rPr>
              <a:t>), based on citation metadata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3710A8-15F6-450B-B343-A6E9655C17EB}"/>
              </a:ext>
            </a:extLst>
          </p:cNvPr>
          <p:cNvSpPr/>
          <p:nvPr/>
        </p:nvSpPr>
        <p:spPr>
          <a:xfrm>
            <a:off x="8156930" y="537272"/>
            <a:ext cx="3537497" cy="57288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PCI (soon to be CDI)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629EBC-C478-4DE8-BFFC-CDBFD80E13B0}"/>
              </a:ext>
            </a:extLst>
          </p:cNvPr>
          <p:cNvSpPr/>
          <p:nvPr/>
        </p:nvSpPr>
        <p:spPr>
          <a:xfrm>
            <a:off x="8322805" y="1082770"/>
            <a:ext cx="3287948" cy="111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Full text article citation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FA935B-91C8-4B83-AA80-B3E7E5DE728A}"/>
              </a:ext>
            </a:extLst>
          </p:cNvPr>
          <p:cNvSpPr/>
          <p:nvPr/>
        </p:nvSpPr>
        <p:spPr>
          <a:xfrm>
            <a:off x="880013" y="537272"/>
            <a:ext cx="3796880" cy="2326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Primo search results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655362-9DED-42FC-BB92-6373CDE35D4B}"/>
              </a:ext>
            </a:extLst>
          </p:cNvPr>
          <p:cNvSpPr/>
          <p:nvPr/>
        </p:nvSpPr>
        <p:spPr>
          <a:xfrm>
            <a:off x="4988070" y="534382"/>
            <a:ext cx="2602501" cy="16317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Weekly index of CZ activations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112199-C27F-46AB-B8C2-DA78DC249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366" y="942015"/>
            <a:ext cx="2165011" cy="172957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D01608-B9E8-4B28-B9DB-3297BD3B8FE5}"/>
              </a:ext>
            </a:extLst>
          </p:cNvPr>
          <p:cNvSpPr/>
          <p:nvPr/>
        </p:nvSpPr>
        <p:spPr>
          <a:xfrm>
            <a:off x="8322804" y="2376398"/>
            <a:ext cx="3287948" cy="111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Full text article citation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44B752-BF21-47D9-B153-B6FF8BC8F057}"/>
              </a:ext>
            </a:extLst>
          </p:cNvPr>
          <p:cNvSpPr/>
          <p:nvPr/>
        </p:nvSpPr>
        <p:spPr>
          <a:xfrm>
            <a:off x="8326619" y="3670026"/>
            <a:ext cx="3284133" cy="111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Full text article citation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23E0C-42AC-4F70-A4E1-D50B1DC29DAE}"/>
              </a:ext>
            </a:extLst>
          </p:cNvPr>
          <p:cNvSpPr/>
          <p:nvPr/>
        </p:nvSpPr>
        <p:spPr>
          <a:xfrm>
            <a:off x="8322804" y="5041626"/>
            <a:ext cx="3284133" cy="111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Full text article citation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FE33D6F-9106-490E-8275-D80C87ADE709}"/>
              </a:ext>
            </a:extLst>
          </p:cNvPr>
          <p:cNvCxnSpPr>
            <a:cxnSpLocks/>
          </p:cNvCxnSpPr>
          <p:nvPr/>
        </p:nvCxnSpPr>
        <p:spPr>
          <a:xfrm>
            <a:off x="4827182" y="1350267"/>
            <a:ext cx="318267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CAA1F0-E16F-4630-8D63-972286194E20}"/>
              </a:ext>
            </a:extLst>
          </p:cNvPr>
          <p:cNvCxnSpPr>
            <a:cxnSpLocks/>
          </p:cNvCxnSpPr>
          <p:nvPr/>
        </p:nvCxnSpPr>
        <p:spPr>
          <a:xfrm flipH="1" flipV="1">
            <a:off x="4798828" y="1502735"/>
            <a:ext cx="3147238" cy="636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9D2894F-6094-4D55-8128-861A17B35522}"/>
              </a:ext>
            </a:extLst>
          </p:cNvPr>
          <p:cNvSpPr/>
          <p:nvPr/>
        </p:nvSpPr>
        <p:spPr>
          <a:xfrm>
            <a:off x="4355976" y="1628552"/>
            <a:ext cx="2602502" cy="11347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1"/>
                </a:solidFill>
              </a:rPr>
              <a:t>Articles appear in Primo search results </a:t>
            </a:r>
            <a:r>
              <a:rPr lang="en-US" sz="1400" i="1" dirty="0">
                <a:solidFill>
                  <a:schemeClr val="accent1"/>
                </a:solidFill>
              </a:rPr>
              <a:t>if</a:t>
            </a:r>
            <a:r>
              <a:rPr lang="en-US" sz="1400" dirty="0">
                <a:solidFill>
                  <a:schemeClr val="accent1"/>
                </a:solidFill>
              </a:rPr>
              <a:t> they are available to the institution, as per the weekly CZ </a:t>
            </a:r>
            <a:r>
              <a:rPr lang="en-US" sz="1400" dirty="0" err="1">
                <a:solidFill>
                  <a:schemeClr val="accent1"/>
                </a:solidFill>
              </a:rPr>
              <a:t>pubishing</a:t>
            </a:r>
            <a:r>
              <a:rPr lang="en-US" sz="1400" dirty="0">
                <a:solidFill>
                  <a:schemeClr val="accent1"/>
                </a:solidFill>
              </a:rPr>
              <a:t> cycle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AF0297C-B0FE-4AE3-B8E6-20FBF5BBB1B0}"/>
              </a:ext>
            </a:extLst>
          </p:cNvPr>
          <p:cNvCxnSpPr>
            <a:cxnSpLocks/>
          </p:cNvCxnSpPr>
          <p:nvPr/>
        </p:nvCxnSpPr>
        <p:spPr>
          <a:xfrm>
            <a:off x="1644504" y="3349052"/>
            <a:ext cx="318267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4358C2F-28A9-4894-9380-A36E2B837AFF}"/>
              </a:ext>
            </a:extLst>
          </p:cNvPr>
          <p:cNvCxnSpPr>
            <a:cxnSpLocks/>
          </p:cNvCxnSpPr>
          <p:nvPr/>
        </p:nvCxnSpPr>
        <p:spPr>
          <a:xfrm>
            <a:off x="7627327" y="3349052"/>
            <a:ext cx="510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615ABFF-F984-4678-8C1F-8ACF60348891}"/>
              </a:ext>
            </a:extLst>
          </p:cNvPr>
          <p:cNvSpPr txBox="1"/>
          <p:nvPr/>
        </p:nvSpPr>
        <p:spPr>
          <a:xfrm>
            <a:off x="8277958" y="1816374"/>
            <a:ext cx="3191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http://vendor-permalink/....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8E9596-776A-4A56-90EA-9D1103D051EF}"/>
              </a:ext>
            </a:extLst>
          </p:cNvPr>
          <p:cNvSpPr txBox="1"/>
          <p:nvPr/>
        </p:nvSpPr>
        <p:spPr>
          <a:xfrm>
            <a:off x="8331888" y="5860113"/>
            <a:ext cx="3191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http://vendor-permalink/....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3D283B-356F-4E97-AF16-F0F9C4314755}"/>
              </a:ext>
            </a:extLst>
          </p:cNvPr>
          <p:cNvSpPr/>
          <p:nvPr/>
        </p:nvSpPr>
        <p:spPr>
          <a:xfrm>
            <a:off x="4907313" y="5753577"/>
            <a:ext cx="2602502" cy="8024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1"/>
                </a:solidFill>
              </a:rPr>
              <a:t>Links generated when PCI article citation includes a URL of some kind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847913E-0EFA-4F76-9E72-9353A7659391}"/>
              </a:ext>
            </a:extLst>
          </p:cNvPr>
          <p:cNvCxnSpPr>
            <a:cxnSpLocks/>
          </p:cNvCxnSpPr>
          <p:nvPr/>
        </p:nvCxnSpPr>
        <p:spPr>
          <a:xfrm>
            <a:off x="1824404" y="6464460"/>
            <a:ext cx="291925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FB807D2-7B6F-491B-B9DD-89556BCDB6E8}"/>
              </a:ext>
            </a:extLst>
          </p:cNvPr>
          <p:cNvCxnSpPr>
            <a:cxnSpLocks/>
          </p:cNvCxnSpPr>
          <p:nvPr/>
        </p:nvCxnSpPr>
        <p:spPr>
          <a:xfrm>
            <a:off x="7590571" y="5844642"/>
            <a:ext cx="510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46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 Guidry</dc:creator>
  <cp:lastModifiedBy>Wade Guidry</cp:lastModifiedBy>
  <cp:revision>6</cp:revision>
  <dcterms:created xsi:type="dcterms:W3CDTF">2019-10-14T17:10:29Z</dcterms:created>
  <dcterms:modified xsi:type="dcterms:W3CDTF">2019-10-14T17:32:23Z</dcterms:modified>
</cp:coreProperties>
</file>