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5"/>
  </p:sldMasterIdLst>
  <p:notesMasterIdLst>
    <p:notesMasterId r:id="rId32"/>
  </p:notesMasterIdLst>
  <p:handoutMasterIdLst>
    <p:handoutMasterId r:id="rId33"/>
  </p:handoutMasterIdLst>
  <p:sldIdLst>
    <p:sldId id="257" r:id="rId6"/>
    <p:sldId id="259" r:id="rId7"/>
    <p:sldId id="262" r:id="rId8"/>
    <p:sldId id="723" r:id="rId9"/>
    <p:sldId id="733" r:id="rId10"/>
    <p:sldId id="721" r:id="rId11"/>
    <p:sldId id="734" r:id="rId12"/>
    <p:sldId id="727" r:id="rId13"/>
    <p:sldId id="702" r:id="rId14"/>
    <p:sldId id="703" r:id="rId15"/>
    <p:sldId id="718" r:id="rId16"/>
    <p:sldId id="705" r:id="rId17"/>
    <p:sldId id="719" r:id="rId18"/>
    <p:sldId id="707" r:id="rId19"/>
    <p:sldId id="720" r:id="rId20"/>
    <p:sldId id="708" r:id="rId21"/>
    <p:sldId id="735" r:id="rId22"/>
    <p:sldId id="710" r:id="rId23"/>
    <p:sldId id="722" r:id="rId24"/>
    <p:sldId id="713" r:id="rId25"/>
    <p:sldId id="642" r:id="rId26"/>
    <p:sldId id="736" r:id="rId27"/>
    <p:sldId id="737" r:id="rId28"/>
    <p:sldId id="738" r:id="rId29"/>
    <p:sldId id="281" r:id="rId30"/>
    <p:sldId id="261" r:id="rId31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29" autoAdjust="0"/>
    <p:restoredTop sz="88645" autoAdjust="0"/>
  </p:normalViewPr>
  <p:slideViewPr>
    <p:cSldViewPr snapToGrid="0">
      <p:cViewPr varScale="1">
        <p:scale>
          <a:sx n="99" d="100"/>
          <a:sy n="99" d="100"/>
        </p:scale>
        <p:origin x="2034" y="72"/>
      </p:cViewPr>
      <p:guideLst>
        <p:guide orient="horz" pos="3144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6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7648D5-25B0-483F-9CBC-048735DDE692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71DDC46-BC34-4C22-9338-40756B2EABCC}">
      <dgm:prSet phldrT="[Text]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en-US" b="1" dirty="0">
              <a:latin typeface="Franklin Gothic Book" panose="020B0503020102020204" pitchFamily="34" charset="0"/>
            </a:rPr>
            <a:t>Step 1: Award PLUS Loan</a:t>
          </a:r>
        </a:p>
      </dgm:t>
    </dgm:pt>
    <dgm:pt modelId="{3153B4E4-EF27-418E-B286-E1B91A8DA495}" type="parTrans" cxnId="{4A907DEC-FF70-4E45-8D09-88FEE20B6500}">
      <dgm:prSet/>
      <dgm:spPr/>
      <dgm:t>
        <a:bodyPr/>
        <a:lstStyle/>
        <a:p>
          <a:endParaRPr lang="en-US"/>
        </a:p>
      </dgm:t>
    </dgm:pt>
    <dgm:pt modelId="{540A2794-D837-44EE-A24F-F2634BFBA319}" type="sibTrans" cxnId="{4A907DEC-FF70-4E45-8D09-88FEE20B6500}">
      <dgm:prSet/>
      <dgm:spPr/>
      <dgm:t>
        <a:bodyPr/>
        <a:lstStyle/>
        <a:p>
          <a:endParaRPr lang="en-US"/>
        </a:p>
      </dgm:t>
    </dgm:pt>
    <dgm:pt modelId="{31FB84C5-EEFE-449C-AA45-E3BBB2C62D54}">
      <dgm:prSet phldrT="[Text]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b="0" dirty="0">
              <a:latin typeface="Franklin Gothic Book" panose="020B0503020102020204" pitchFamily="34" charset="0"/>
            </a:rPr>
            <a:t>Step 2: Originate PLUS Loan</a:t>
          </a:r>
        </a:p>
      </dgm:t>
    </dgm:pt>
    <dgm:pt modelId="{6F78CC53-8E67-4D73-BA32-DE811C2F0191}" type="parTrans" cxnId="{8B45F17F-F0FC-4FEC-BB03-94755E48025F}">
      <dgm:prSet/>
      <dgm:spPr/>
      <dgm:t>
        <a:bodyPr/>
        <a:lstStyle/>
        <a:p>
          <a:endParaRPr lang="en-US"/>
        </a:p>
      </dgm:t>
    </dgm:pt>
    <dgm:pt modelId="{C7FEA775-3690-4A58-A997-45BC574ABE9D}" type="sibTrans" cxnId="{8B45F17F-F0FC-4FEC-BB03-94755E48025F}">
      <dgm:prSet/>
      <dgm:spPr/>
      <dgm:t>
        <a:bodyPr/>
        <a:lstStyle/>
        <a:p>
          <a:endParaRPr lang="en-US"/>
        </a:p>
      </dgm:t>
    </dgm:pt>
    <dgm:pt modelId="{E5F25171-371A-4FB0-BE92-72288DE7DC0C}">
      <dgm:prSet phldrT="[Text]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b="0" dirty="0">
              <a:latin typeface="Franklin Gothic Book" panose="020B0503020102020204" pitchFamily="34" charset="0"/>
            </a:rPr>
            <a:t>Step 3:  Create Parent Record </a:t>
          </a:r>
        </a:p>
        <a:p>
          <a:r>
            <a:rPr lang="en-US" b="0" dirty="0">
              <a:latin typeface="Franklin Gothic Book" panose="020B0503020102020204" pitchFamily="34" charset="0"/>
            </a:rPr>
            <a:t>(If none already exists)</a:t>
          </a:r>
        </a:p>
      </dgm:t>
    </dgm:pt>
    <dgm:pt modelId="{0C2203BA-DB3D-4B18-9B82-59A406DDDDB5}" type="sibTrans" cxnId="{4665131D-A18B-48FB-9FB6-7E4881577EE8}">
      <dgm:prSet/>
      <dgm:spPr/>
      <dgm:t>
        <a:bodyPr/>
        <a:lstStyle/>
        <a:p>
          <a:endParaRPr lang="en-US"/>
        </a:p>
      </dgm:t>
    </dgm:pt>
    <dgm:pt modelId="{E76CABA0-3C30-4AEC-868A-776BACD00B3E}" type="parTrans" cxnId="{4665131D-A18B-48FB-9FB6-7E4881577EE8}">
      <dgm:prSet/>
      <dgm:spPr/>
      <dgm:t>
        <a:bodyPr/>
        <a:lstStyle/>
        <a:p>
          <a:endParaRPr lang="en-US"/>
        </a:p>
      </dgm:t>
    </dgm:pt>
    <dgm:pt modelId="{58D76BA9-AD5B-40D4-BBB9-DF74AD0D2386}">
      <dgm:prSet phldrT="[Text]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b="0" dirty="0">
              <a:latin typeface="Franklin Gothic Book" panose="020B0503020102020204" pitchFamily="34" charset="0"/>
            </a:rPr>
            <a:t>Step 4:  Establish Relationship for Parent</a:t>
          </a:r>
        </a:p>
      </dgm:t>
    </dgm:pt>
    <dgm:pt modelId="{44AA24D8-7772-491A-BA34-AFE8243D610F}" type="parTrans" cxnId="{0D9937A1-A91D-47C5-9737-41A1C17103F9}">
      <dgm:prSet/>
      <dgm:spPr/>
      <dgm:t>
        <a:bodyPr/>
        <a:lstStyle/>
        <a:p>
          <a:endParaRPr lang="en-US"/>
        </a:p>
      </dgm:t>
    </dgm:pt>
    <dgm:pt modelId="{46210A72-428C-4679-AB7B-EC312ED82B85}" type="sibTrans" cxnId="{0D9937A1-A91D-47C5-9737-41A1C17103F9}">
      <dgm:prSet/>
      <dgm:spPr/>
      <dgm:t>
        <a:bodyPr/>
        <a:lstStyle/>
        <a:p>
          <a:endParaRPr lang="en-US"/>
        </a:p>
      </dgm:t>
    </dgm:pt>
    <dgm:pt modelId="{9CAD1F7E-B3FB-438B-99B0-AD93F205738E}">
      <dgm:prSet phldrT="[Text]"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en-US" b="0" dirty="0">
              <a:latin typeface="Franklin Gothic Book" panose="020B0503020102020204" pitchFamily="34" charset="0"/>
            </a:rPr>
            <a:t>Step 5:  Link Parent to PLUS Loan Record</a:t>
          </a:r>
        </a:p>
      </dgm:t>
    </dgm:pt>
    <dgm:pt modelId="{F5204B3B-4393-4DB8-8DFA-4DF04093E3D1}" type="parTrans" cxnId="{1A0266DE-A63B-4DE4-8BCD-521FA9A72D60}">
      <dgm:prSet/>
      <dgm:spPr/>
      <dgm:t>
        <a:bodyPr/>
        <a:lstStyle/>
        <a:p>
          <a:endParaRPr lang="en-US"/>
        </a:p>
      </dgm:t>
    </dgm:pt>
    <dgm:pt modelId="{A8DD2D8A-A921-4DEB-A17F-2FDE00DF08EB}" type="sibTrans" cxnId="{1A0266DE-A63B-4DE4-8BCD-521FA9A72D60}">
      <dgm:prSet/>
      <dgm:spPr/>
      <dgm:t>
        <a:bodyPr/>
        <a:lstStyle/>
        <a:p>
          <a:endParaRPr lang="en-US"/>
        </a:p>
      </dgm:t>
    </dgm:pt>
    <dgm:pt modelId="{1447F374-92E8-4DC7-806A-9E7D75F95FDC}">
      <dgm:prSet phldrT="[Text]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b="0" dirty="0">
              <a:latin typeface="Franklin Gothic Book" panose="020B0503020102020204" pitchFamily="34" charset="0"/>
            </a:rPr>
            <a:t>Step 6:  Re-originate PLUS Loan</a:t>
          </a:r>
        </a:p>
      </dgm:t>
    </dgm:pt>
    <dgm:pt modelId="{1DFC1D09-9916-4FFC-A4E8-EC8F8D09798E}" type="parTrans" cxnId="{F3DFCC82-E3CE-4543-A3D4-8B506A277B7B}">
      <dgm:prSet/>
      <dgm:spPr/>
      <dgm:t>
        <a:bodyPr/>
        <a:lstStyle/>
        <a:p>
          <a:endParaRPr lang="en-US"/>
        </a:p>
      </dgm:t>
    </dgm:pt>
    <dgm:pt modelId="{9F9C9FEB-6214-4669-BC2A-42F6E158C8EF}" type="sibTrans" cxnId="{F3DFCC82-E3CE-4543-A3D4-8B506A277B7B}">
      <dgm:prSet/>
      <dgm:spPr/>
      <dgm:t>
        <a:bodyPr/>
        <a:lstStyle/>
        <a:p>
          <a:endParaRPr lang="en-US"/>
        </a:p>
      </dgm:t>
    </dgm:pt>
    <dgm:pt modelId="{BB73E8C4-7680-4080-8AD4-59D47561051B}" type="pres">
      <dgm:prSet presAssocID="{1C7648D5-25B0-483F-9CBC-048735DDE692}" presName="CompostProcess" presStyleCnt="0">
        <dgm:presLayoutVars>
          <dgm:dir/>
          <dgm:resizeHandles val="exact"/>
        </dgm:presLayoutVars>
      </dgm:prSet>
      <dgm:spPr/>
    </dgm:pt>
    <dgm:pt modelId="{0D107ED9-3C1F-4DF9-B514-5ED951E36FFD}" type="pres">
      <dgm:prSet presAssocID="{1C7648D5-25B0-483F-9CBC-048735DDE692}" presName="arrow" presStyleLbl="bgShp" presStyleIdx="0" presStyleCnt="1"/>
      <dgm:spPr/>
      <dgm:extLst>
        <a:ext uri="{E40237B7-FDA0-4F09-8148-C483321AD2D9}">
          <dgm14:cNvPr xmlns:dgm14="http://schemas.microsoft.com/office/drawing/2010/diagram" id="0" name="" descr="arrow with processes listed out from left to right " title="3 step process of mass packaging "/>
        </a:ext>
      </dgm:extLst>
    </dgm:pt>
    <dgm:pt modelId="{86CA7D95-ADC9-4F08-AA5C-96CB6089358A}" type="pres">
      <dgm:prSet presAssocID="{1C7648D5-25B0-483F-9CBC-048735DDE692}" presName="linearProcess" presStyleCnt="0"/>
      <dgm:spPr/>
    </dgm:pt>
    <dgm:pt modelId="{B4BC7DC2-56D2-4148-B04B-93428D49ECB2}" type="pres">
      <dgm:prSet presAssocID="{271DDC46-BC34-4C22-9338-40756B2EABCC}" presName="textNode" presStyleLbl="node1" presStyleIdx="0" presStyleCnt="6">
        <dgm:presLayoutVars>
          <dgm:bulletEnabled val="1"/>
        </dgm:presLayoutVars>
      </dgm:prSet>
      <dgm:spPr/>
    </dgm:pt>
    <dgm:pt modelId="{8CB9128F-09FD-4A64-813D-BE45667A81F2}" type="pres">
      <dgm:prSet presAssocID="{540A2794-D837-44EE-A24F-F2634BFBA319}" presName="sibTrans" presStyleCnt="0"/>
      <dgm:spPr/>
    </dgm:pt>
    <dgm:pt modelId="{8254774E-2048-458A-967A-6F55C8FB5055}" type="pres">
      <dgm:prSet presAssocID="{31FB84C5-EEFE-449C-AA45-E3BBB2C62D54}" presName="textNode" presStyleLbl="node1" presStyleIdx="1" presStyleCnt="6">
        <dgm:presLayoutVars>
          <dgm:bulletEnabled val="1"/>
        </dgm:presLayoutVars>
      </dgm:prSet>
      <dgm:spPr/>
    </dgm:pt>
    <dgm:pt modelId="{D4EFB04F-7EB1-43BB-AA00-20A62C75CB0D}" type="pres">
      <dgm:prSet presAssocID="{C7FEA775-3690-4A58-A997-45BC574ABE9D}" presName="sibTrans" presStyleCnt="0"/>
      <dgm:spPr/>
    </dgm:pt>
    <dgm:pt modelId="{EE8AB6D9-EB7F-4432-B306-508128C5E489}" type="pres">
      <dgm:prSet presAssocID="{E5F25171-371A-4FB0-BE92-72288DE7DC0C}" presName="textNode" presStyleLbl="node1" presStyleIdx="2" presStyleCnt="6">
        <dgm:presLayoutVars>
          <dgm:bulletEnabled val="1"/>
        </dgm:presLayoutVars>
      </dgm:prSet>
      <dgm:spPr/>
    </dgm:pt>
    <dgm:pt modelId="{34589B44-61C4-4888-8CA2-DB69E5B7BE9A}" type="pres">
      <dgm:prSet presAssocID="{0C2203BA-DB3D-4B18-9B82-59A406DDDDB5}" presName="sibTrans" presStyleCnt="0"/>
      <dgm:spPr/>
    </dgm:pt>
    <dgm:pt modelId="{F64F22F6-8697-4331-A5F9-44075446F5A7}" type="pres">
      <dgm:prSet presAssocID="{58D76BA9-AD5B-40D4-BBB9-DF74AD0D2386}" presName="textNode" presStyleLbl="node1" presStyleIdx="3" presStyleCnt="6">
        <dgm:presLayoutVars>
          <dgm:bulletEnabled val="1"/>
        </dgm:presLayoutVars>
      </dgm:prSet>
      <dgm:spPr/>
    </dgm:pt>
    <dgm:pt modelId="{2B5F7E1E-4A86-49FC-B773-FC3C17366421}" type="pres">
      <dgm:prSet presAssocID="{46210A72-428C-4679-AB7B-EC312ED82B85}" presName="sibTrans" presStyleCnt="0"/>
      <dgm:spPr/>
    </dgm:pt>
    <dgm:pt modelId="{07D263EF-F7BB-4BD5-9434-52008277A55D}" type="pres">
      <dgm:prSet presAssocID="{9CAD1F7E-B3FB-438B-99B0-AD93F205738E}" presName="textNode" presStyleLbl="node1" presStyleIdx="4" presStyleCnt="6">
        <dgm:presLayoutVars>
          <dgm:bulletEnabled val="1"/>
        </dgm:presLayoutVars>
      </dgm:prSet>
      <dgm:spPr/>
    </dgm:pt>
    <dgm:pt modelId="{061F6E56-78CA-4610-BD02-AB28516CD1F5}" type="pres">
      <dgm:prSet presAssocID="{A8DD2D8A-A921-4DEB-A17F-2FDE00DF08EB}" presName="sibTrans" presStyleCnt="0"/>
      <dgm:spPr/>
    </dgm:pt>
    <dgm:pt modelId="{712C4E33-7000-44C6-8B9C-2F6A5000E5F5}" type="pres">
      <dgm:prSet presAssocID="{1447F374-92E8-4DC7-806A-9E7D75F95FDC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4665131D-A18B-48FB-9FB6-7E4881577EE8}" srcId="{1C7648D5-25B0-483F-9CBC-048735DDE692}" destId="{E5F25171-371A-4FB0-BE92-72288DE7DC0C}" srcOrd="2" destOrd="0" parTransId="{E76CABA0-3C30-4AEC-868A-776BACD00B3E}" sibTransId="{0C2203BA-DB3D-4B18-9B82-59A406DDDDB5}"/>
    <dgm:cxn modelId="{3136A334-85FF-4BDF-9973-2DEB52EF6F99}" type="presOf" srcId="{1447F374-92E8-4DC7-806A-9E7D75F95FDC}" destId="{712C4E33-7000-44C6-8B9C-2F6A5000E5F5}" srcOrd="0" destOrd="0" presId="urn:microsoft.com/office/officeart/2005/8/layout/hProcess9"/>
    <dgm:cxn modelId="{5F672060-60B4-4D11-B31A-5D0F0756054A}" type="presOf" srcId="{31FB84C5-EEFE-449C-AA45-E3BBB2C62D54}" destId="{8254774E-2048-458A-967A-6F55C8FB5055}" srcOrd="0" destOrd="0" presId="urn:microsoft.com/office/officeart/2005/8/layout/hProcess9"/>
    <dgm:cxn modelId="{E67F0565-B91B-41AE-98C0-4DE0C5EDA711}" type="presOf" srcId="{1C7648D5-25B0-483F-9CBC-048735DDE692}" destId="{BB73E8C4-7680-4080-8AD4-59D47561051B}" srcOrd="0" destOrd="0" presId="urn:microsoft.com/office/officeart/2005/8/layout/hProcess9"/>
    <dgm:cxn modelId="{C7F26B52-FBA7-4625-AB22-5FC8226F0AE3}" type="presOf" srcId="{9CAD1F7E-B3FB-438B-99B0-AD93F205738E}" destId="{07D263EF-F7BB-4BD5-9434-52008277A55D}" srcOrd="0" destOrd="0" presId="urn:microsoft.com/office/officeart/2005/8/layout/hProcess9"/>
    <dgm:cxn modelId="{8B45F17F-F0FC-4FEC-BB03-94755E48025F}" srcId="{1C7648D5-25B0-483F-9CBC-048735DDE692}" destId="{31FB84C5-EEFE-449C-AA45-E3BBB2C62D54}" srcOrd="1" destOrd="0" parTransId="{6F78CC53-8E67-4D73-BA32-DE811C2F0191}" sibTransId="{C7FEA775-3690-4A58-A997-45BC574ABE9D}"/>
    <dgm:cxn modelId="{F3DFCC82-E3CE-4543-A3D4-8B506A277B7B}" srcId="{1C7648D5-25B0-483F-9CBC-048735DDE692}" destId="{1447F374-92E8-4DC7-806A-9E7D75F95FDC}" srcOrd="5" destOrd="0" parTransId="{1DFC1D09-9916-4FFC-A4E8-EC8F8D09798E}" sibTransId="{9F9C9FEB-6214-4669-BC2A-42F6E158C8EF}"/>
    <dgm:cxn modelId="{0D9937A1-A91D-47C5-9737-41A1C17103F9}" srcId="{1C7648D5-25B0-483F-9CBC-048735DDE692}" destId="{58D76BA9-AD5B-40D4-BBB9-DF74AD0D2386}" srcOrd="3" destOrd="0" parTransId="{44AA24D8-7772-491A-BA34-AFE8243D610F}" sibTransId="{46210A72-428C-4679-AB7B-EC312ED82B85}"/>
    <dgm:cxn modelId="{1A0266DE-A63B-4DE4-8BCD-521FA9A72D60}" srcId="{1C7648D5-25B0-483F-9CBC-048735DDE692}" destId="{9CAD1F7E-B3FB-438B-99B0-AD93F205738E}" srcOrd="4" destOrd="0" parTransId="{F5204B3B-4393-4DB8-8DFA-4DF04093E3D1}" sibTransId="{A8DD2D8A-A921-4DEB-A17F-2FDE00DF08EB}"/>
    <dgm:cxn modelId="{00DCBDE2-3A5E-4F7A-B720-142C56A9ACEC}" type="presOf" srcId="{E5F25171-371A-4FB0-BE92-72288DE7DC0C}" destId="{EE8AB6D9-EB7F-4432-B306-508128C5E489}" srcOrd="0" destOrd="0" presId="urn:microsoft.com/office/officeart/2005/8/layout/hProcess9"/>
    <dgm:cxn modelId="{4A907DEC-FF70-4E45-8D09-88FEE20B6500}" srcId="{1C7648D5-25B0-483F-9CBC-048735DDE692}" destId="{271DDC46-BC34-4C22-9338-40756B2EABCC}" srcOrd="0" destOrd="0" parTransId="{3153B4E4-EF27-418E-B286-E1B91A8DA495}" sibTransId="{540A2794-D837-44EE-A24F-F2634BFBA319}"/>
    <dgm:cxn modelId="{B18A95ED-5FE0-4CCE-8937-CFC2323150F6}" type="presOf" srcId="{58D76BA9-AD5B-40D4-BBB9-DF74AD0D2386}" destId="{F64F22F6-8697-4331-A5F9-44075446F5A7}" srcOrd="0" destOrd="0" presId="urn:microsoft.com/office/officeart/2005/8/layout/hProcess9"/>
    <dgm:cxn modelId="{76CA9CEF-7509-4F50-956E-2D7A5ACB4B5B}" type="presOf" srcId="{271DDC46-BC34-4C22-9338-40756B2EABCC}" destId="{B4BC7DC2-56D2-4148-B04B-93428D49ECB2}" srcOrd="0" destOrd="0" presId="urn:microsoft.com/office/officeart/2005/8/layout/hProcess9"/>
    <dgm:cxn modelId="{C7E0E2FD-43E8-41F3-9ECD-F826E3E466F5}" type="presParOf" srcId="{BB73E8C4-7680-4080-8AD4-59D47561051B}" destId="{0D107ED9-3C1F-4DF9-B514-5ED951E36FFD}" srcOrd="0" destOrd="0" presId="urn:microsoft.com/office/officeart/2005/8/layout/hProcess9"/>
    <dgm:cxn modelId="{DB6FE992-AFCC-403E-B004-06087F086356}" type="presParOf" srcId="{BB73E8C4-7680-4080-8AD4-59D47561051B}" destId="{86CA7D95-ADC9-4F08-AA5C-96CB6089358A}" srcOrd="1" destOrd="0" presId="urn:microsoft.com/office/officeart/2005/8/layout/hProcess9"/>
    <dgm:cxn modelId="{D2AEC65D-86BE-4336-BBBC-08FDD703AD9F}" type="presParOf" srcId="{86CA7D95-ADC9-4F08-AA5C-96CB6089358A}" destId="{B4BC7DC2-56D2-4148-B04B-93428D49ECB2}" srcOrd="0" destOrd="0" presId="urn:microsoft.com/office/officeart/2005/8/layout/hProcess9"/>
    <dgm:cxn modelId="{20DECB7A-DD37-444D-AAF5-9D8A91712D7B}" type="presParOf" srcId="{86CA7D95-ADC9-4F08-AA5C-96CB6089358A}" destId="{8CB9128F-09FD-4A64-813D-BE45667A81F2}" srcOrd="1" destOrd="0" presId="urn:microsoft.com/office/officeart/2005/8/layout/hProcess9"/>
    <dgm:cxn modelId="{D8FBB062-5527-414E-A57C-721EB34F9621}" type="presParOf" srcId="{86CA7D95-ADC9-4F08-AA5C-96CB6089358A}" destId="{8254774E-2048-458A-967A-6F55C8FB5055}" srcOrd="2" destOrd="0" presId="urn:microsoft.com/office/officeart/2005/8/layout/hProcess9"/>
    <dgm:cxn modelId="{C700DDEC-16DA-4A44-AB9B-D682770B2A9E}" type="presParOf" srcId="{86CA7D95-ADC9-4F08-AA5C-96CB6089358A}" destId="{D4EFB04F-7EB1-43BB-AA00-20A62C75CB0D}" srcOrd="3" destOrd="0" presId="urn:microsoft.com/office/officeart/2005/8/layout/hProcess9"/>
    <dgm:cxn modelId="{46AA94FB-EC41-47CF-847A-A6D7601372D1}" type="presParOf" srcId="{86CA7D95-ADC9-4F08-AA5C-96CB6089358A}" destId="{EE8AB6D9-EB7F-4432-B306-508128C5E489}" srcOrd="4" destOrd="0" presId="urn:microsoft.com/office/officeart/2005/8/layout/hProcess9"/>
    <dgm:cxn modelId="{0B335FC5-81EA-4C89-8240-0D571BA52226}" type="presParOf" srcId="{86CA7D95-ADC9-4F08-AA5C-96CB6089358A}" destId="{34589B44-61C4-4888-8CA2-DB69E5B7BE9A}" srcOrd="5" destOrd="0" presId="urn:microsoft.com/office/officeart/2005/8/layout/hProcess9"/>
    <dgm:cxn modelId="{E14C79EB-E5F9-4B71-8436-8F02B9EA919C}" type="presParOf" srcId="{86CA7D95-ADC9-4F08-AA5C-96CB6089358A}" destId="{F64F22F6-8697-4331-A5F9-44075446F5A7}" srcOrd="6" destOrd="0" presId="urn:microsoft.com/office/officeart/2005/8/layout/hProcess9"/>
    <dgm:cxn modelId="{15CDEC7C-EC66-472B-A10C-F91E20A4FB77}" type="presParOf" srcId="{86CA7D95-ADC9-4F08-AA5C-96CB6089358A}" destId="{2B5F7E1E-4A86-49FC-B773-FC3C17366421}" srcOrd="7" destOrd="0" presId="urn:microsoft.com/office/officeart/2005/8/layout/hProcess9"/>
    <dgm:cxn modelId="{092F7E22-2937-4DC8-916D-95F118569C92}" type="presParOf" srcId="{86CA7D95-ADC9-4F08-AA5C-96CB6089358A}" destId="{07D263EF-F7BB-4BD5-9434-52008277A55D}" srcOrd="8" destOrd="0" presId="urn:microsoft.com/office/officeart/2005/8/layout/hProcess9"/>
    <dgm:cxn modelId="{5F46C551-A2BF-4B9E-B351-C8AC918D1E8B}" type="presParOf" srcId="{86CA7D95-ADC9-4F08-AA5C-96CB6089358A}" destId="{061F6E56-78CA-4610-BD02-AB28516CD1F5}" srcOrd="9" destOrd="0" presId="urn:microsoft.com/office/officeart/2005/8/layout/hProcess9"/>
    <dgm:cxn modelId="{8B909739-12BE-4DC4-A1AD-F078F5E35CAB}" type="presParOf" srcId="{86CA7D95-ADC9-4F08-AA5C-96CB6089358A}" destId="{712C4E33-7000-44C6-8B9C-2F6A5000E5F5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7648D5-25B0-483F-9CBC-048735DDE692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71DDC46-BC34-4C22-9338-40756B2EABCC}">
      <dgm:prSet phldrT="[Text]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b="0" dirty="0">
              <a:latin typeface="Franklin Gothic Book" panose="020B0503020102020204" pitchFamily="34" charset="0"/>
            </a:rPr>
            <a:t>Step 1: Award PLUS Loan</a:t>
          </a:r>
        </a:p>
      </dgm:t>
    </dgm:pt>
    <dgm:pt modelId="{3153B4E4-EF27-418E-B286-E1B91A8DA495}" type="parTrans" cxnId="{4A907DEC-FF70-4E45-8D09-88FEE20B6500}">
      <dgm:prSet/>
      <dgm:spPr/>
      <dgm:t>
        <a:bodyPr/>
        <a:lstStyle/>
        <a:p>
          <a:endParaRPr lang="en-US"/>
        </a:p>
      </dgm:t>
    </dgm:pt>
    <dgm:pt modelId="{540A2794-D837-44EE-A24F-F2634BFBA319}" type="sibTrans" cxnId="{4A907DEC-FF70-4E45-8D09-88FEE20B6500}">
      <dgm:prSet/>
      <dgm:spPr/>
      <dgm:t>
        <a:bodyPr/>
        <a:lstStyle/>
        <a:p>
          <a:endParaRPr lang="en-US"/>
        </a:p>
      </dgm:t>
    </dgm:pt>
    <dgm:pt modelId="{31FB84C5-EEFE-449C-AA45-E3BBB2C62D54}">
      <dgm:prSet phldrT="[Text]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en-US" b="1" dirty="0">
              <a:latin typeface="Franklin Gothic Book" panose="020B0503020102020204" pitchFamily="34" charset="0"/>
            </a:rPr>
            <a:t>Step 2: Originate PLUS Loan</a:t>
          </a:r>
        </a:p>
      </dgm:t>
    </dgm:pt>
    <dgm:pt modelId="{6F78CC53-8E67-4D73-BA32-DE811C2F0191}" type="parTrans" cxnId="{8B45F17F-F0FC-4FEC-BB03-94755E48025F}">
      <dgm:prSet/>
      <dgm:spPr/>
      <dgm:t>
        <a:bodyPr/>
        <a:lstStyle/>
        <a:p>
          <a:endParaRPr lang="en-US"/>
        </a:p>
      </dgm:t>
    </dgm:pt>
    <dgm:pt modelId="{C7FEA775-3690-4A58-A997-45BC574ABE9D}" type="sibTrans" cxnId="{8B45F17F-F0FC-4FEC-BB03-94755E48025F}">
      <dgm:prSet/>
      <dgm:spPr/>
      <dgm:t>
        <a:bodyPr/>
        <a:lstStyle/>
        <a:p>
          <a:endParaRPr lang="en-US"/>
        </a:p>
      </dgm:t>
    </dgm:pt>
    <dgm:pt modelId="{E5F25171-371A-4FB0-BE92-72288DE7DC0C}">
      <dgm:prSet phldrT="[Text]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b="0" dirty="0">
              <a:latin typeface="Franklin Gothic Book" panose="020B0503020102020204" pitchFamily="34" charset="0"/>
            </a:rPr>
            <a:t>Step 3:  Create Parent Record </a:t>
          </a:r>
        </a:p>
        <a:p>
          <a:r>
            <a:rPr lang="en-US" b="0" dirty="0">
              <a:latin typeface="Franklin Gothic Book" panose="020B0503020102020204" pitchFamily="34" charset="0"/>
            </a:rPr>
            <a:t>(If none already exists)</a:t>
          </a:r>
        </a:p>
      </dgm:t>
    </dgm:pt>
    <dgm:pt modelId="{0C2203BA-DB3D-4B18-9B82-59A406DDDDB5}" type="sibTrans" cxnId="{4665131D-A18B-48FB-9FB6-7E4881577EE8}">
      <dgm:prSet/>
      <dgm:spPr/>
      <dgm:t>
        <a:bodyPr/>
        <a:lstStyle/>
        <a:p>
          <a:endParaRPr lang="en-US"/>
        </a:p>
      </dgm:t>
    </dgm:pt>
    <dgm:pt modelId="{E76CABA0-3C30-4AEC-868A-776BACD00B3E}" type="parTrans" cxnId="{4665131D-A18B-48FB-9FB6-7E4881577EE8}">
      <dgm:prSet/>
      <dgm:spPr/>
      <dgm:t>
        <a:bodyPr/>
        <a:lstStyle/>
        <a:p>
          <a:endParaRPr lang="en-US"/>
        </a:p>
      </dgm:t>
    </dgm:pt>
    <dgm:pt modelId="{58D76BA9-AD5B-40D4-BBB9-DF74AD0D2386}">
      <dgm:prSet phldrT="[Text]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b="0" dirty="0">
              <a:latin typeface="Franklin Gothic Book" panose="020B0503020102020204" pitchFamily="34" charset="0"/>
            </a:rPr>
            <a:t>Step 4:  Establish Relationship for Parent</a:t>
          </a:r>
        </a:p>
      </dgm:t>
    </dgm:pt>
    <dgm:pt modelId="{44AA24D8-7772-491A-BA34-AFE8243D610F}" type="parTrans" cxnId="{0D9937A1-A91D-47C5-9737-41A1C17103F9}">
      <dgm:prSet/>
      <dgm:spPr/>
      <dgm:t>
        <a:bodyPr/>
        <a:lstStyle/>
        <a:p>
          <a:endParaRPr lang="en-US"/>
        </a:p>
      </dgm:t>
    </dgm:pt>
    <dgm:pt modelId="{46210A72-428C-4679-AB7B-EC312ED82B85}" type="sibTrans" cxnId="{0D9937A1-A91D-47C5-9737-41A1C17103F9}">
      <dgm:prSet/>
      <dgm:spPr/>
      <dgm:t>
        <a:bodyPr/>
        <a:lstStyle/>
        <a:p>
          <a:endParaRPr lang="en-US"/>
        </a:p>
      </dgm:t>
    </dgm:pt>
    <dgm:pt modelId="{9CAD1F7E-B3FB-438B-99B0-AD93F205738E}">
      <dgm:prSet phldrT="[Text]"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en-US" b="0" dirty="0">
              <a:latin typeface="Franklin Gothic Book" panose="020B0503020102020204" pitchFamily="34" charset="0"/>
            </a:rPr>
            <a:t>Step 5:  Link Parent to PLUS Loan Record</a:t>
          </a:r>
        </a:p>
      </dgm:t>
    </dgm:pt>
    <dgm:pt modelId="{F5204B3B-4393-4DB8-8DFA-4DF04093E3D1}" type="parTrans" cxnId="{1A0266DE-A63B-4DE4-8BCD-521FA9A72D60}">
      <dgm:prSet/>
      <dgm:spPr/>
      <dgm:t>
        <a:bodyPr/>
        <a:lstStyle/>
        <a:p>
          <a:endParaRPr lang="en-US"/>
        </a:p>
      </dgm:t>
    </dgm:pt>
    <dgm:pt modelId="{A8DD2D8A-A921-4DEB-A17F-2FDE00DF08EB}" type="sibTrans" cxnId="{1A0266DE-A63B-4DE4-8BCD-521FA9A72D60}">
      <dgm:prSet/>
      <dgm:spPr/>
      <dgm:t>
        <a:bodyPr/>
        <a:lstStyle/>
        <a:p>
          <a:endParaRPr lang="en-US"/>
        </a:p>
      </dgm:t>
    </dgm:pt>
    <dgm:pt modelId="{1447F374-92E8-4DC7-806A-9E7D75F95FDC}">
      <dgm:prSet phldrT="[Text]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b="0" dirty="0">
              <a:latin typeface="Franklin Gothic Book" panose="020B0503020102020204" pitchFamily="34" charset="0"/>
            </a:rPr>
            <a:t>Step 6:  Re-originate PLUS Loan</a:t>
          </a:r>
        </a:p>
      </dgm:t>
    </dgm:pt>
    <dgm:pt modelId="{1DFC1D09-9916-4FFC-A4E8-EC8F8D09798E}" type="parTrans" cxnId="{F3DFCC82-E3CE-4543-A3D4-8B506A277B7B}">
      <dgm:prSet/>
      <dgm:spPr/>
      <dgm:t>
        <a:bodyPr/>
        <a:lstStyle/>
        <a:p>
          <a:endParaRPr lang="en-US"/>
        </a:p>
      </dgm:t>
    </dgm:pt>
    <dgm:pt modelId="{9F9C9FEB-6214-4669-BC2A-42F6E158C8EF}" type="sibTrans" cxnId="{F3DFCC82-E3CE-4543-A3D4-8B506A277B7B}">
      <dgm:prSet/>
      <dgm:spPr/>
      <dgm:t>
        <a:bodyPr/>
        <a:lstStyle/>
        <a:p>
          <a:endParaRPr lang="en-US"/>
        </a:p>
      </dgm:t>
    </dgm:pt>
    <dgm:pt modelId="{BB73E8C4-7680-4080-8AD4-59D47561051B}" type="pres">
      <dgm:prSet presAssocID="{1C7648D5-25B0-483F-9CBC-048735DDE692}" presName="CompostProcess" presStyleCnt="0">
        <dgm:presLayoutVars>
          <dgm:dir/>
          <dgm:resizeHandles val="exact"/>
        </dgm:presLayoutVars>
      </dgm:prSet>
      <dgm:spPr/>
    </dgm:pt>
    <dgm:pt modelId="{0D107ED9-3C1F-4DF9-B514-5ED951E36FFD}" type="pres">
      <dgm:prSet presAssocID="{1C7648D5-25B0-483F-9CBC-048735DDE692}" presName="arrow" presStyleLbl="bgShp" presStyleIdx="0" presStyleCnt="1"/>
      <dgm:spPr/>
      <dgm:extLst>
        <a:ext uri="{E40237B7-FDA0-4F09-8148-C483321AD2D9}">
          <dgm14:cNvPr xmlns:dgm14="http://schemas.microsoft.com/office/drawing/2010/diagram" id="0" name="" descr="arrow with processes listed out from left to right " title="3 step process of mass packaging "/>
        </a:ext>
      </dgm:extLst>
    </dgm:pt>
    <dgm:pt modelId="{86CA7D95-ADC9-4F08-AA5C-96CB6089358A}" type="pres">
      <dgm:prSet presAssocID="{1C7648D5-25B0-483F-9CBC-048735DDE692}" presName="linearProcess" presStyleCnt="0"/>
      <dgm:spPr/>
    </dgm:pt>
    <dgm:pt modelId="{B4BC7DC2-56D2-4148-B04B-93428D49ECB2}" type="pres">
      <dgm:prSet presAssocID="{271DDC46-BC34-4C22-9338-40756B2EABCC}" presName="textNode" presStyleLbl="node1" presStyleIdx="0" presStyleCnt="6">
        <dgm:presLayoutVars>
          <dgm:bulletEnabled val="1"/>
        </dgm:presLayoutVars>
      </dgm:prSet>
      <dgm:spPr/>
    </dgm:pt>
    <dgm:pt modelId="{8CB9128F-09FD-4A64-813D-BE45667A81F2}" type="pres">
      <dgm:prSet presAssocID="{540A2794-D837-44EE-A24F-F2634BFBA319}" presName="sibTrans" presStyleCnt="0"/>
      <dgm:spPr/>
    </dgm:pt>
    <dgm:pt modelId="{8254774E-2048-458A-967A-6F55C8FB5055}" type="pres">
      <dgm:prSet presAssocID="{31FB84C5-EEFE-449C-AA45-E3BBB2C62D54}" presName="textNode" presStyleLbl="node1" presStyleIdx="1" presStyleCnt="6">
        <dgm:presLayoutVars>
          <dgm:bulletEnabled val="1"/>
        </dgm:presLayoutVars>
      </dgm:prSet>
      <dgm:spPr/>
    </dgm:pt>
    <dgm:pt modelId="{D4EFB04F-7EB1-43BB-AA00-20A62C75CB0D}" type="pres">
      <dgm:prSet presAssocID="{C7FEA775-3690-4A58-A997-45BC574ABE9D}" presName="sibTrans" presStyleCnt="0"/>
      <dgm:spPr/>
    </dgm:pt>
    <dgm:pt modelId="{EE8AB6D9-EB7F-4432-B306-508128C5E489}" type="pres">
      <dgm:prSet presAssocID="{E5F25171-371A-4FB0-BE92-72288DE7DC0C}" presName="textNode" presStyleLbl="node1" presStyleIdx="2" presStyleCnt="6">
        <dgm:presLayoutVars>
          <dgm:bulletEnabled val="1"/>
        </dgm:presLayoutVars>
      </dgm:prSet>
      <dgm:spPr/>
    </dgm:pt>
    <dgm:pt modelId="{34589B44-61C4-4888-8CA2-DB69E5B7BE9A}" type="pres">
      <dgm:prSet presAssocID="{0C2203BA-DB3D-4B18-9B82-59A406DDDDB5}" presName="sibTrans" presStyleCnt="0"/>
      <dgm:spPr/>
    </dgm:pt>
    <dgm:pt modelId="{F64F22F6-8697-4331-A5F9-44075446F5A7}" type="pres">
      <dgm:prSet presAssocID="{58D76BA9-AD5B-40D4-BBB9-DF74AD0D2386}" presName="textNode" presStyleLbl="node1" presStyleIdx="3" presStyleCnt="6">
        <dgm:presLayoutVars>
          <dgm:bulletEnabled val="1"/>
        </dgm:presLayoutVars>
      </dgm:prSet>
      <dgm:spPr/>
    </dgm:pt>
    <dgm:pt modelId="{2B5F7E1E-4A86-49FC-B773-FC3C17366421}" type="pres">
      <dgm:prSet presAssocID="{46210A72-428C-4679-AB7B-EC312ED82B85}" presName="sibTrans" presStyleCnt="0"/>
      <dgm:spPr/>
    </dgm:pt>
    <dgm:pt modelId="{07D263EF-F7BB-4BD5-9434-52008277A55D}" type="pres">
      <dgm:prSet presAssocID="{9CAD1F7E-B3FB-438B-99B0-AD93F205738E}" presName="textNode" presStyleLbl="node1" presStyleIdx="4" presStyleCnt="6">
        <dgm:presLayoutVars>
          <dgm:bulletEnabled val="1"/>
        </dgm:presLayoutVars>
      </dgm:prSet>
      <dgm:spPr/>
    </dgm:pt>
    <dgm:pt modelId="{061F6E56-78CA-4610-BD02-AB28516CD1F5}" type="pres">
      <dgm:prSet presAssocID="{A8DD2D8A-A921-4DEB-A17F-2FDE00DF08EB}" presName="sibTrans" presStyleCnt="0"/>
      <dgm:spPr/>
    </dgm:pt>
    <dgm:pt modelId="{712C4E33-7000-44C6-8B9C-2F6A5000E5F5}" type="pres">
      <dgm:prSet presAssocID="{1447F374-92E8-4DC7-806A-9E7D75F95FDC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4665131D-A18B-48FB-9FB6-7E4881577EE8}" srcId="{1C7648D5-25B0-483F-9CBC-048735DDE692}" destId="{E5F25171-371A-4FB0-BE92-72288DE7DC0C}" srcOrd="2" destOrd="0" parTransId="{E76CABA0-3C30-4AEC-868A-776BACD00B3E}" sibTransId="{0C2203BA-DB3D-4B18-9B82-59A406DDDDB5}"/>
    <dgm:cxn modelId="{3136A334-85FF-4BDF-9973-2DEB52EF6F99}" type="presOf" srcId="{1447F374-92E8-4DC7-806A-9E7D75F95FDC}" destId="{712C4E33-7000-44C6-8B9C-2F6A5000E5F5}" srcOrd="0" destOrd="0" presId="urn:microsoft.com/office/officeart/2005/8/layout/hProcess9"/>
    <dgm:cxn modelId="{5F672060-60B4-4D11-B31A-5D0F0756054A}" type="presOf" srcId="{31FB84C5-EEFE-449C-AA45-E3BBB2C62D54}" destId="{8254774E-2048-458A-967A-6F55C8FB5055}" srcOrd="0" destOrd="0" presId="urn:microsoft.com/office/officeart/2005/8/layout/hProcess9"/>
    <dgm:cxn modelId="{E67F0565-B91B-41AE-98C0-4DE0C5EDA711}" type="presOf" srcId="{1C7648D5-25B0-483F-9CBC-048735DDE692}" destId="{BB73E8C4-7680-4080-8AD4-59D47561051B}" srcOrd="0" destOrd="0" presId="urn:microsoft.com/office/officeart/2005/8/layout/hProcess9"/>
    <dgm:cxn modelId="{C7F26B52-FBA7-4625-AB22-5FC8226F0AE3}" type="presOf" srcId="{9CAD1F7E-B3FB-438B-99B0-AD93F205738E}" destId="{07D263EF-F7BB-4BD5-9434-52008277A55D}" srcOrd="0" destOrd="0" presId="urn:microsoft.com/office/officeart/2005/8/layout/hProcess9"/>
    <dgm:cxn modelId="{8B45F17F-F0FC-4FEC-BB03-94755E48025F}" srcId="{1C7648D5-25B0-483F-9CBC-048735DDE692}" destId="{31FB84C5-EEFE-449C-AA45-E3BBB2C62D54}" srcOrd="1" destOrd="0" parTransId="{6F78CC53-8E67-4D73-BA32-DE811C2F0191}" sibTransId="{C7FEA775-3690-4A58-A997-45BC574ABE9D}"/>
    <dgm:cxn modelId="{F3DFCC82-E3CE-4543-A3D4-8B506A277B7B}" srcId="{1C7648D5-25B0-483F-9CBC-048735DDE692}" destId="{1447F374-92E8-4DC7-806A-9E7D75F95FDC}" srcOrd="5" destOrd="0" parTransId="{1DFC1D09-9916-4FFC-A4E8-EC8F8D09798E}" sibTransId="{9F9C9FEB-6214-4669-BC2A-42F6E158C8EF}"/>
    <dgm:cxn modelId="{0D9937A1-A91D-47C5-9737-41A1C17103F9}" srcId="{1C7648D5-25B0-483F-9CBC-048735DDE692}" destId="{58D76BA9-AD5B-40D4-BBB9-DF74AD0D2386}" srcOrd="3" destOrd="0" parTransId="{44AA24D8-7772-491A-BA34-AFE8243D610F}" sibTransId="{46210A72-428C-4679-AB7B-EC312ED82B85}"/>
    <dgm:cxn modelId="{1A0266DE-A63B-4DE4-8BCD-521FA9A72D60}" srcId="{1C7648D5-25B0-483F-9CBC-048735DDE692}" destId="{9CAD1F7E-B3FB-438B-99B0-AD93F205738E}" srcOrd="4" destOrd="0" parTransId="{F5204B3B-4393-4DB8-8DFA-4DF04093E3D1}" sibTransId="{A8DD2D8A-A921-4DEB-A17F-2FDE00DF08EB}"/>
    <dgm:cxn modelId="{00DCBDE2-3A5E-4F7A-B720-142C56A9ACEC}" type="presOf" srcId="{E5F25171-371A-4FB0-BE92-72288DE7DC0C}" destId="{EE8AB6D9-EB7F-4432-B306-508128C5E489}" srcOrd="0" destOrd="0" presId="urn:microsoft.com/office/officeart/2005/8/layout/hProcess9"/>
    <dgm:cxn modelId="{4A907DEC-FF70-4E45-8D09-88FEE20B6500}" srcId="{1C7648D5-25B0-483F-9CBC-048735DDE692}" destId="{271DDC46-BC34-4C22-9338-40756B2EABCC}" srcOrd="0" destOrd="0" parTransId="{3153B4E4-EF27-418E-B286-E1B91A8DA495}" sibTransId="{540A2794-D837-44EE-A24F-F2634BFBA319}"/>
    <dgm:cxn modelId="{B18A95ED-5FE0-4CCE-8937-CFC2323150F6}" type="presOf" srcId="{58D76BA9-AD5B-40D4-BBB9-DF74AD0D2386}" destId="{F64F22F6-8697-4331-A5F9-44075446F5A7}" srcOrd="0" destOrd="0" presId="urn:microsoft.com/office/officeart/2005/8/layout/hProcess9"/>
    <dgm:cxn modelId="{76CA9CEF-7509-4F50-956E-2D7A5ACB4B5B}" type="presOf" srcId="{271DDC46-BC34-4C22-9338-40756B2EABCC}" destId="{B4BC7DC2-56D2-4148-B04B-93428D49ECB2}" srcOrd="0" destOrd="0" presId="urn:microsoft.com/office/officeart/2005/8/layout/hProcess9"/>
    <dgm:cxn modelId="{C7E0E2FD-43E8-41F3-9ECD-F826E3E466F5}" type="presParOf" srcId="{BB73E8C4-7680-4080-8AD4-59D47561051B}" destId="{0D107ED9-3C1F-4DF9-B514-5ED951E36FFD}" srcOrd="0" destOrd="0" presId="urn:microsoft.com/office/officeart/2005/8/layout/hProcess9"/>
    <dgm:cxn modelId="{DB6FE992-AFCC-403E-B004-06087F086356}" type="presParOf" srcId="{BB73E8C4-7680-4080-8AD4-59D47561051B}" destId="{86CA7D95-ADC9-4F08-AA5C-96CB6089358A}" srcOrd="1" destOrd="0" presId="urn:microsoft.com/office/officeart/2005/8/layout/hProcess9"/>
    <dgm:cxn modelId="{D2AEC65D-86BE-4336-BBBC-08FDD703AD9F}" type="presParOf" srcId="{86CA7D95-ADC9-4F08-AA5C-96CB6089358A}" destId="{B4BC7DC2-56D2-4148-B04B-93428D49ECB2}" srcOrd="0" destOrd="0" presId="urn:microsoft.com/office/officeart/2005/8/layout/hProcess9"/>
    <dgm:cxn modelId="{20DECB7A-DD37-444D-AAF5-9D8A91712D7B}" type="presParOf" srcId="{86CA7D95-ADC9-4F08-AA5C-96CB6089358A}" destId="{8CB9128F-09FD-4A64-813D-BE45667A81F2}" srcOrd="1" destOrd="0" presId="urn:microsoft.com/office/officeart/2005/8/layout/hProcess9"/>
    <dgm:cxn modelId="{D8FBB062-5527-414E-A57C-721EB34F9621}" type="presParOf" srcId="{86CA7D95-ADC9-4F08-AA5C-96CB6089358A}" destId="{8254774E-2048-458A-967A-6F55C8FB5055}" srcOrd="2" destOrd="0" presId="urn:microsoft.com/office/officeart/2005/8/layout/hProcess9"/>
    <dgm:cxn modelId="{C700DDEC-16DA-4A44-AB9B-D682770B2A9E}" type="presParOf" srcId="{86CA7D95-ADC9-4F08-AA5C-96CB6089358A}" destId="{D4EFB04F-7EB1-43BB-AA00-20A62C75CB0D}" srcOrd="3" destOrd="0" presId="urn:microsoft.com/office/officeart/2005/8/layout/hProcess9"/>
    <dgm:cxn modelId="{46AA94FB-EC41-47CF-847A-A6D7601372D1}" type="presParOf" srcId="{86CA7D95-ADC9-4F08-AA5C-96CB6089358A}" destId="{EE8AB6D9-EB7F-4432-B306-508128C5E489}" srcOrd="4" destOrd="0" presId="urn:microsoft.com/office/officeart/2005/8/layout/hProcess9"/>
    <dgm:cxn modelId="{0B335FC5-81EA-4C89-8240-0D571BA52226}" type="presParOf" srcId="{86CA7D95-ADC9-4F08-AA5C-96CB6089358A}" destId="{34589B44-61C4-4888-8CA2-DB69E5B7BE9A}" srcOrd="5" destOrd="0" presId="urn:microsoft.com/office/officeart/2005/8/layout/hProcess9"/>
    <dgm:cxn modelId="{E14C79EB-E5F9-4B71-8436-8F02B9EA919C}" type="presParOf" srcId="{86CA7D95-ADC9-4F08-AA5C-96CB6089358A}" destId="{F64F22F6-8697-4331-A5F9-44075446F5A7}" srcOrd="6" destOrd="0" presId="urn:microsoft.com/office/officeart/2005/8/layout/hProcess9"/>
    <dgm:cxn modelId="{15CDEC7C-EC66-472B-A10C-F91E20A4FB77}" type="presParOf" srcId="{86CA7D95-ADC9-4F08-AA5C-96CB6089358A}" destId="{2B5F7E1E-4A86-49FC-B773-FC3C17366421}" srcOrd="7" destOrd="0" presId="urn:microsoft.com/office/officeart/2005/8/layout/hProcess9"/>
    <dgm:cxn modelId="{092F7E22-2937-4DC8-916D-95F118569C92}" type="presParOf" srcId="{86CA7D95-ADC9-4F08-AA5C-96CB6089358A}" destId="{07D263EF-F7BB-4BD5-9434-52008277A55D}" srcOrd="8" destOrd="0" presId="urn:microsoft.com/office/officeart/2005/8/layout/hProcess9"/>
    <dgm:cxn modelId="{5F46C551-A2BF-4B9E-B351-C8AC918D1E8B}" type="presParOf" srcId="{86CA7D95-ADC9-4F08-AA5C-96CB6089358A}" destId="{061F6E56-78CA-4610-BD02-AB28516CD1F5}" srcOrd="9" destOrd="0" presId="urn:microsoft.com/office/officeart/2005/8/layout/hProcess9"/>
    <dgm:cxn modelId="{8B909739-12BE-4DC4-A1AD-F078F5E35CAB}" type="presParOf" srcId="{86CA7D95-ADC9-4F08-AA5C-96CB6089358A}" destId="{712C4E33-7000-44C6-8B9C-2F6A5000E5F5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7648D5-25B0-483F-9CBC-048735DDE692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71DDC46-BC34-4C22-9338-40756B2EABCC}">
      <dgm:prSet phldrT="[Text]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b="0" dirty="0">
              <a:latin typeface="Franklin Gothic Book" panose="020B0503020102020204" pitchFamily="34" charset="0"/>
            </a:rPr>
            <a:t>Step 1: Award PLUS Loan</a:t>
          </a:r>
        </a:p>
      </dgm:t>
    </dgm:pt>
    <dgm:pt modelId="{3153B4E4-EF27-418E-B286-E1B91A8DA495}" type="parTrans" cxnId="{4A907DEC-FF70-4E45-8D09-88FEE20B6500}">
      <dgm:prSet/>
      <dgm:spPr/>
      <dgm:t>
        <a:bodyPr/>
        <a:lstStyle/>
        <a:p>
          <a:endParaRPr lang="en-US"/>
        </a:p>
      </dgm:t>
    </dgm:pt>
    <dgm:pt modelId="{540A2794-D837-44EE-A24F-F2634BFBA319}" type="sibTrans" cxnId="{4A907DEC-FF70-4E45-8D09-88FEE20B6500}">
      <dgm:prSet/>
      <dgm:spPr/>
      <dgm:t>
        <a:bodyPr/>
        <a:lstStyle/>
        <a:p>
          <a:endParaRPr lang="en-US"/>
        </a:p>
      </dgm:t>
    </dgm:pt>
    <dgm:pt modelId="{31FB84C5-EEFE-449C-AA45-E3BBB2C62D54}">
      <dgm:prSet phldrT="[Text]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b="0" dirty="0">
              <a:latin typeface="Franklin Gothic Book" panose="020B0503020102020204" pitchFamily="34" charset="0"/>
            </a:rPr>
            <a:t>Step 2: Originate PLUS Loan</a:t>
          </a:r>
        </a:p>
      </dgm:t>
    </dgm:pt>
    <dgm:pt modelId="{6F78CC53-8E67-4D73-BA32-DE811C2F0191}" type="parTrans" cxnId="{8B45F17F-F0FC-4FEC-BB03-94755E48025F}">
      <dgm:prSet/>
      <dgm:spPr/>
      <dgm:t>
        <a:bodyPr/>
        <a:lstStyle/>
        <a:p>
          <a:endParaRPr lang="en-US"/>
        </a:p>
      </dgm:t>
    </dgm:pt>
    <dgm:pt modelId="{C7FEA775-3690-4A58-A997-45BC574ABE9D}" type="sibTrans" cxnId="{8B45F17F-F0FC-4FEC-BB03-94755E48025F}">
      <dgm:prSet/>
      <dgm:spPr/>
      <dgm:t>
        <a:bodyPr/>
        <a:lstStyle/>
        <a:p>
          <a:endParaRPr lang="en-US"/>
        </a:p>
      </dgm:t>
    </dgm:pt>
    <dgm:pt modelId="{E5F25171-371A-4FB0-BE92-72288DE7DC0C}">
      <dgm:prSet phldrT="[Text]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en-US" b="1" dirty="0">
              <a:latin typeface="Franklin Gothic Book" panose="020B0503020102020204" pitchFamily="34" charset="0"/>
            </a:rPr>
            <a:t>Step 3:  Create Parent Record </a:t>
          </a:r>
        </a:p>
        <a:p>
          <a:r>
            <a:rPr lang="en-US" b="1" dirty="0">
              <a:latin typeface="Franklin Gothic Book" panose="020B0503020102020204" pitchFamily="34" charset="0"/>
            </a:rPr>
            <a:t>(If none already exists)</a:t>
          </a:r>
        </a:p>
      </dgm:t>
    </dgm:pt>
    <dgm:pt modelId="{0C2203BA-DB3D-4B18-9B82-59A406DDDDB5}" type="sibTrans" cxnId="{4665131D-A18B-48FB-9FB6-7E4881577EE8}">
      <dgm:prSet/>
      <dgm:spPr/>
      <dgm:t>
        <a:bodyPr/>
        <a:lstStyle/>
        <a:p>
          <a:endParaRPr lang="en-US"/>
        </a:p>
      </dgm:t>
    </dgm:pt>
    <dgm:pt modelId="{E76CABA0-3C30-4AEC-868A-776BACD00B3E}" type="parTrans" cxnId="{4665131D-A18B-48FB-9FB6-7E4881577EE8}">
      <dgm:prSet/>
      <dgm:spPr/>
      <dgm:t>
        <a:bodyPr/>
        <a:lstStyle/>
        <a:p>
          <a:endParaRPr lang="en-US"/>
        </a:p>
      </dgm:t>
    </dgm:pt>
    <dgm:pt modelId="{58D76BA9-AD5B-40D4-BBB9-DF74AD0D2386}">
      <dgm:prSet phldrT="[Text]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b="0" dirty="0">
              <a:latin typeface="Franklin Gothic Book" panose="020B0503020102020204" pitchFamily="34" charset="0"/>
            </a:rPr>
            <a:t>Step 4:  Establish Relationship for Parent</a:t>
          </a:r>
        </a:p>
      </dgm:t>
    </dgm:pt>
    <dgm:pt modelId="{44AA24D8-7772-491A-BA34-AFE8243D610F}" type="parTrans" cxnId="{0D9937A1-A91D-47C5-9737-41A1C17103F9}">
      <dgm:prSet/>
      <dgm:spPr/>
      <dgm:t>
        <a:bodyPr/>
        <a:lstStyle/>
        <a:p>
          <a:endParaRPr lang="en-US"/>
        </a:p>
      </dgm:t>
    </dgm:pt>
    <dgm:pt modelId="{46210A72-428C-4679-AB7B-EC312ED82B85}" type="sibTrans" cxnId="{0D9937A1-A91D-47C5-9737-41A1C17103F9}">
      <dgm:prSet/>
      <dgm:spPr/>
      <dgm:t>
        <a:bodyPr/>
        <a:lstStyle/>
        <a:p>
          <a:endParaRPr lang="en-US"/>
        </a:p>
      </dgm:t>
    </dgm:pt>
    <dgm:pt modelId="{9CAD1F7E-B3FB-438B-99B0-AD93F205738E}">
      <dgm:prSet phldrT="[Text]"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en-US" b="0" dirty="0">
              <a:latin typeface="Franklin Gothic Book" panose="020B0503020102020204" pitchFamily="34" charset="0"/>
            </a:rPr>
            <a:t>Step 5:  Link Parent to PLUS Loan Record</a:t>
          </a:r>
        </a:p>
      </dgm:t>
    </dgm:pt>
    <dgm:pt modelId="{F5204B3B-4393-4DB8-8DFA-4DF04093E3D1}" type="parTrans" cxnId="{1A0266DE-A63B-4DE4-8BCD-521FA9A72D60}">
      <dgm:prSet/>
      <dgm:spPr/>
      <dgm:t>
        <a:bodyPr/>
        <a:lstStyle/>
        <a:p>
          <a:endParaRPr lang="en-US"/>
        </a:p>
      </dgm:t>
    </dgm:pt>
    <dgm:pt modelId="{A8DD2D8A-A921-4DEB-A17F-2FDE00DF08EB}" type="sibTrans" cxnId="{1A0266DE-A63B-4DE4-8BCD-521FA9A72D60}">
      <dgm:prSet/>
      <dgm:spPr/>
      <dgm:t>
        <a:bodyPr/>
        <a:lstStyle/>
        <a:p>
          <a:endParaRPr lang="en-US"/>
        </a:p>
      </dgm:t>
    </dgm:pt>
    <dgm:pt modelId="{1447F374-92E8-4DC7-806A-9E7D75F95FDC}">
      <dgm:prSet phldrT="[Text]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b="0" dirty="0">
              <a:latin typeface="Franklin Gothic Book" panose="020B0503020102020204" pitchFamily="34" charset="0"/>
            </a:rPr>
            <a:t>Step 6:  Re-originate PLUS Loan</a:t>
          </a:r>
        </a:p>
      </dgm:t>
    </dgm:pt>
    <dgm:pt modelId="{1DFC1D09-9916-4FFC-A4E8-EC8F8D09798E}" type="parTrans" cxnId="{F3DFCC82-E3CE-4543-A3D4-8B506A277B7B}">
      <dgm:prSet/>
      <dgm:spPr/>
      <dgm:t>
        <a:bodyPr/>
        <a:lstStyle/>
        <a:p>
          <a:endParaRPr lang="en-US"/>
        </a:p>
      </dgm:t>
    </dgm:pt>
    <dgm:pt modelId="{9F9C9FEB-6214-4669-BC2A-42F6E158C8EF}" type="sibTrans" cxnId="{F3DFCC82-E3CE-4543-A3D4-8B506A277B7B}">
      <dgm:prSet/>
      <dgm:spPr/>
      <dgm:t>
        <a:bodyPr/>
        <a:lstStyle/>
        <a:p>
          <a:endParaRPr lang="en-US"/>
        </a:p>
      </dgm:t>
    </dgm:pt>
    <dgm:pt modelId="{BB73E8C4-7680-4080-8AD4-59D47561051B}" type="pres">
      <dgm:prSet presAssocID="{1C7648D5-25B0-483F-9CBC-048735DDE692}" presName="CompostProcess" presStyleCnt="0">
        <dgm:presLayoutVars>
          <dgm:dir/>
          <dgm:resizeHandles val="exact"/>
        </dgm:presLayoutVars>
      </dgm:prSet>
      <dgm:spPr/>
    </dgm:pt>
    <dgm:pt modelId="{0D107ED9-3C1F-4DF9-B514-5ED951E36FFD}" type="pres">
      <dgm:prSet presAssocID="{1C7648D5-25B0-483F-9CBC-048735DDE692}" presName="arrow" presStyleLbl="bgShp" presStyleIdx="0" presStyleCnt="1"/>
      <dgm:spPr/>
      <dgm:extLst>
        <a:ext uri="{E40237B7-FDA0-4F09-8148-C483321AD2D9}">
          <dgm14:cNvPr xmlns:dgm14="http://schemas.microsoft.com/office/drawing/2010/diagram" id="0" name="" descr="arrow with processes listed out from left to right " title="3 step process of mass packaging "/>
        </a:ext>
      </dgm:extLst>
    </dgm:pt>
    <dgm:pt modelId="{86CA7D95-ADC9-4F08-AA5C-96CB6089358A}" type="pres">
      <dgm:prSet presAssocID="{1C7648D5-25B0-483F-9CBC-048735DDE692}" presName="linearProcess" presStyleCnt="0"/>
      <dgm:spPr/>
    </dgm:pt>
    <dgm:pt modelId="{B4BC7DC2-56D2-4148-B04B-93428D49ECB2}" type="pres">
      <dgm:prSet presAssocID="{271DDC46-BC34-4C22-9338-40756B2EABCC}" presName="textNode" presStyleLbl="node1" presStyleIdx="0" presStyleCnt="6">
        <dgm:presLayoutVars>
          <dgm:bulletEnabled val="1"/>
        </dgm:presLayoutVars>
      </dgm:prSet>
      <dgm:spPr/>
    </dgm:pt>
    <dgm:pt modelId="{8CB9128F-09FD-4A64-813D-BE45667A81F2}" type="pres">
      <dgm:prSet presAssocID="{540A2794-D837-44EE-A24F-F2634BFBA319}" presName="sibTrans" presStyleCnt="0"/>
      <dgm:spPr/>
    </dgm:pt>
    <dgm:pt modelId="{8254774E-2048-458A-967A-6F55C8FB5055}" type="pres">
      <dgm:prSet presAssocID="{31FB84C5-EEFE-449C-AA45-E3BBB2C62D54}" presName="textNode" presStyleLbl="node1" presStyleIdx="1" presStyleCnt="6">
        <dgm:presLayoutVars>
          <dgm:bulletEnabled val="1"/>
        </dgm:presLayoutVars>
      </dgm:prSet>
      <dgm:spPr/>
    </dgm:pt>
    <dgm:pt modelId="{D4EFB04F-7EB1-43BB-AA00-20A62C75CB0D}" type="pres">
      <dgm:prSet presAssocID="{C7FEA775-3690-4A58-A997-45BC574ABE9D}" presName="sibTrans" presStyleCnt="0"/>
      <dgm:spPr/>
    </dgm:pt>
    <dgm:pt modelId="{EE8AB6D9-EB7F-4432-B306-508128C5E489}" type="pres">
      <dgm:prSet presAssocID="{E5F25171-371A-4FB0-BE92-72288DE7DC0C}" presName="textNode" presStyleLbl="node1" presStyleIdx="2" presStyleCnt="6">
        <dgm:presLayoutVars>
          <dgm:bulletEnabled val="1"/>
        </dgm:presLayoutVars>
      </dgm:prSet>
      <dgm:spPr/>
    </dgm:pt>
    <dgm:pt modelId="{34589B44-61C4-4888-8CA2-DB69E5B7BE9A}" type="pres">
      <dgm:prSet presAssocID="{0C2203BA-DB3D-4B18-9B82-59A406DDDDB5}" presName="sibTrans" presStyleCnt="0"/>
      <dgm:spPr/>
    </dgm:pt>
    <dgm:pt modelId="{F64F22F6-8697-4331-A5F9-44075446F5A7}" type="pres">
      <dgm:prSet presAssocID="{58D76BA9-AD5B-40D4-BBB9-DF74AD0D2386}" presName="textNode" presStyleLbl="node1" presStyleIdx="3" presStyleCnt="6">
        <dgm:presLayoutVars>
          <dgm:bulletEnabled val="1"/>
        </dgm:presLayoutVars>
      </dgm:prSet>
      <dgm:spPr/>
    </dgm:pt>
    <dgm:pt modelId="{2B5F7E1E-4A86-49FC-B773-FC3C17366421}" type="pres">
      <dgm:prSet presAssocID="{46210A72-428C-4679-AB7B-EC312ED82B85}" presName="sibTrans" presStyleCnt="0"/>
      <dgm:spPr/>
    </dgm:pt>
    <dgm:pt modelId="{07D263EF-F7BB-4BD5-9434-52008277A55D}" type="pres">
      <dgm:prSet presAssocID="{9CAD1F7E-B3FB-438B-99B0-AD93F205738E}" presName="textNode" presStyleLbl="node1" presStyleIdx="4" presStyleCnt="6">
        <dgm:presLayoutVars>
          <dgm:bulletEnabled val="1"/>
        </dgm:presLayoutVars>
      </dgm:prSet>
      <dgm:spPr/>
    </dgm:pt>
    <dgm:pt modelId="{061F6E56-78CA-4610-BD02-AB28516CD1F5}" type="pres">
      <dgm:prSet presAssocID="{A8DD2D8A-A921-4DEB-A17F-2FDE00DF08EB}" presName="sibTrans" presStyleCnt="0"/>
      <dgm:spPr/>
    </dgm:pt>
    <dgm:pt modelId="{712C4E33-7000-44C6-8B9C-2F6A5000E5F5}" type="pres">
      <dgm:prSet presAssocID="{1447F374-92E8-4DC7-806A-9E7D75F95FDC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4665131D-A18B-48FB-9FB6-7E4881577EE8}" srcId="{1C7648D5-25B0-483F-9CBC-048735DDE692}" destId="{E5F25171-371A-4FB0-BE92-72288DE7DC0C}" srcOrd="2" destOrd="0" parTransId="{E76CABA0-3C30-4AEC-868A-776BACD00B3E}" sibTransId="{0C2203BA-DB3D-4B18-9B82-59A406DDDDB5}"/>
    <dgm:cxn modelId="{3136A334-85FF-4BDF-9973-2DEB52EF6F99}" type="presOf" srcId="{1447F374-92E8-4DC7-806A-9E7D75F95FDC}" destId="{712C4E33-7000-44C6-8B9C-2F6A5000E5F5}" srcOrd="0" destOrd="0" presId="urn:microsoft.com/office/officeart/2005/8/layout/hProcess9"/>
    <dgm:cxn modelId="{5F672060-60B4-4D11-B31A-5D0F0756054A}" type="presOf" srcId="{31FB84C5-EEFE-449C-AA45-E3BBB2C62D54}" destId="{8254774E-2048-458A-967A-6F55C8FB5055}" srcOrd="0" destOrd="0" presId="urn:microsoft.com/office/officeart/2005/8/layout/hProcess9"/>
    <dgm:cxn modelId="{E67F0565-B91B-41AE-98C0-4DE0C5EDA711}" type="presOf" srcId="{1C7648D5-25B0-483F-9CBC-048735DDE692}" destId="{BB73E8C4-7680-4080-8AD4-59D47561051B}" srcOrd="0" destOrd="0" presId="urn:microsoft.com/office/officeart/2005/8/layout/hProcess9"/>
    <dgm:cxn modelId="{C7F26B52-FBA7-4625-AB22-5FC8226F0AE3}" type="presOf" srcId="{9CAD1F7E-B3FB-438B-99B0-AD93F205738E}" destId="{07D263EF-F7BB-4BD5-9434-52008277A55D}" srcOrd="0" destOrd="0" presId="urn:microsoft.com/office/officeart/2005/8/layout/hProcess9"/>
    <dgm:cxn modelId="{8B45F17F-F0FC-4FEC-BB03-94755E48025F}" srcId="{1C7648D5-25B0-483F-9CBC-048735DDE692}" destId="{31FB84C5-EEFE-449C-AA45-E3BBB2C62D54}" srcOrd="1" destOrd="0" parTransId="{6F78CC53-8E67-4D73-BA32-DE811C2F0191}" sibTransId="{C7FEA775-3690-4A58-A997-45BC574ABE9D}"/>
    <dgm:cxn modelId="{F3DFCC82-E3CE-4543-A3D4-8B506A277B7B}" srcId="{1C7648D5-25B0-483F-9CBC-048735DDE692}" destId="{1447F374-92E8-4DC7-806A-9E7D75F95FDC}" srcOrd="5" destOrd="0" parTransId="{1DFC1D09-9916-4FFC-A4E8-EC8F8D09798E}" sibTransId="{9F9C9FEB-6214-4669-BC2A-42F6E158C8EF}"/>
    <dgm:cxn modelId="{0D9937A1-A91D-47C5-9737-41A1C17103F9}" srcId="{1C7648D5-25B0-483F-9CBC-048735DDE692}" destId="{58D76BA9-AD5B-40D4-BBB9-DF74AD0D2386}" srcOrd="3" destOrd="0" parTransId="{44AA24D8-7772-491A-BA34-AFE8243D610F}" sibTransId="{46210A72-428C-4679-AB7B-EC312ED82B85}"/>
    <dgm:cxn modelId="{1A0266DE-A63B-4DE4-8BCD-521FA9A72D60}" srcId="{1C7648D5-25B0-483F-9CBC-048735DDE692}" destId="{9CAD1F7E-B3FB-438B-99B0-AD93F205738E}" srcOrd="4" destOrd="0" parTransId="{F5204B3B-4393-4DB8-8DFA-4DF04093E3D1}" sibTransId="{A8DD2D8A-A921-4DEB-A17F-2FDE00DF08EB}"/>
    <dgm:cxn modelId="{00DCBDE2-3A5E-4F7A-B720-142C56A9ACEC}" type="presOf" srcId="{E5F25171-371A-4FB0-BE92-72288DE7DC0C}" destId="{EE8AB6D9-EB7F-4432-B306-508128C5E489}" srcOrd="0" destOrd="0" presId="urn:microsoft.com/office/officeart/2005/8/layout/hProcess9"/>
    <dgm:cxn modelId="{4A907DEC-FF70-4E45-8D09-88FEE20B6500}" srcId="{1C7648D5-25B0-483F-9CBC-048735DDE692}" destId="{271DDC46-BC34-4C22-9338-40756B2EABCC}" srcOrd="0" destOrd="0" parTransId="{3153B4E4-EF27-418E-B286-E1B91A8DA495}" sibTransId="{540A2794-D837-44EE-A24F-F2634BFBA319}"/>
    <dgm:cxn modelId="{B18A95ED-5FE0-4CCE-8937-CFC2323150F6}" type="presOf" srcId="{58D76BA9-AD5B-40D4-BBB9-DF74AD0D2386}" destId="{F64F22F6-8697-4331-A5F9-44075446F5A7}" srcOrd="0" destOrd="0" presId="urn:microsoft.com/office/officeart/2005/8/layout/hProcess9"/>
    <dgm:cxn modelId="{76CA9CEF-7509-4F50-956E-2D7A5ACB4B5B}" type="presOf" srcId="{271DDC46-BC34-4C22-9338-40756B2EABCC}" destId="{B4BC7DC2-56D2-4148-B04B-93428D49ECB2}" srcOrd="0" destOrd="0" presId="urn:microsoft.com/office/officeart/2005/8/layout/hProcess9"/>
    <dgm:cxn modelId="{C7E0E2FD-43E8-41F3-9ECD-F826E3E466F5}" type="presParOf" srcId="{BB73E8C4-7680-4080-8AD4-59D47561051B}" destId="{0D107ED9-3C1F-4DF9-B514-5ED951E36FFD}" srcOrd="0" destOrd="0" presId="urn:microsoft.com/office/officeart/2005/8/layout/hProcess9"/>
    <dgm:cxn modelId="{DB6FE992-AFCC-403E-B004-06087F086356}" type="presParOf" srcId="{BB73E8C4-7680-4080-8AD4-59D47561051B}" destId="{86CA7D95-ADC9-4F08-AA5C-96CB6089358A}" srcOrd="1" destOrd="0" presId="urn:microsoft.com/office/officeart/2005/8/layout/hProcess9"/>
    <dgm:cxn modelId="{D2AEC65D-86BE-4336-BBBC-08FDD703AD9F}" type="presParOf" srcId="{86CA7D95-ADC9-4F08-AA5C-96CB6089358A}" destId="{B4BC7DC2-56D2-4148-B04B-93428D49ECB2}" srcOrd="0" destOrd="0" presId="urn:microsoft.com/office/officeart/2005/8/layout/hProcess9"/>
    <dgm:cxn modelId="{20DECB7A-DD37-444D-AAF5-9D8A91712D7B}" type="presParOf" srcId="{86CA7D95-ADC9-4F08-AA5C-96CB6089358A}" destId="{8CB9128F-09FD-4A64-813D-BE45667A81F2}" srcOrd="1" destOrd="0" presId="urn:microsoft.com/office/officeart/2005/8/layout/hProcess9"/>
    <dgm:cxn modelId="{D8FBB062-5527-414E-A57C-721EB34F9621}" type="presParOf" srcId="{86CA7D95-ADC9-4F08-AA5C-96CB6089358A}" destId="{8254774E-2048-458A-967A-6F55C8FB5055}" srcOrd="2" destOrd="0" presId="urn:microsoft.com/office/officeart/2005/8/layout/hProcess9"/>
    <dgm:cxn modelId="{C700DDEC-16DA-4A44-AB9B-D682770B2A9E}" type="presParOf" srcId="{86CA7D95-ADC9-4F08-AA5C-96CB6089358A}" destId="{D4EFB04F-7EB1-43BB-AA00-20A62C75CB0D}" srcOrd="3" destOrd="0" presId="urn:microsoft.com/office/officeart/2005/8/layout/hProcess9"/>
    <dgm:cxn modelId="{46AA94FB-EC41-47CF-847A-A6D7601372D1}" type="presParOf" srcId="{86CA7D95-ADC9-4F08-AA5C-96CB6089358A}" destId="{EE8AB6D9-EB7F-4432-B306-508128C5E489}" srcOrd="4" destOrd="0" presId="urn:microsoft.com/office/officeart/2005/8/layout/hProcess9"/>
    <dgm:cxn modelId="{0B335FC5-81EA-4C89-8240-0D571BA52226}" type="presParOf" srcId="{86CA7D95-ADC9-4F08-AA5C-96CB6089358A}" destId="{34589B44-61C4-4888-8CA2-DB69E5B7BE9A}" srcOrd="5" destOrd="0" presId="urn:microsoft.com/office/officeart/2005/8/layout/hProcess9"/>
    <dgm:cxn modelId="{E14C79EB-E5F9-4B71-8436-8F02B9EA919C}" type="presParOf" srcId="{86CA7D95-ADC9-4F08-AA5C-96CB6089358A}" destId="{F64F22F6-8697-4331-A5F9-44075446F5A7}" srcOrd="6" destOrd="0" presId="urn:microsoft.com/office/officeart/2005/8/layout/hProcess9"/>
    <dgm:cxn modelId="{15CDEC7C-EC66-472B-A10C-F91E20A4FB77}" type="presParOf" srcId="{86CA7D95-ADC9-4F08-AA5C-96CB6089358A}" destId="{2B5F7E1E-4A86-49FC-B773-FC3C17366421}" srcOrd="7" destOrd="0" presId="urn:microsoft.com/office/officeart/2005/8/layout/hProcess9"/>
    <dgm:cxn modelId="{092F7E22-2937-4DC8-916D-95F118569C92}" type="presParOf" srcId="{86CA7D95-ADC9-4F08-AA5C-96CB6089358A}" destId="{07D263EF-F7BB-4BD5-9434-52008277A55D}" srcOrd="8" destOrd="0" presId="urn:microsoft.com/office/officeart/2005/8/layout/hProcess9"/>
    <dgm:cxn modelId="{5F46C551-A2BF-4B9E-B351-C8AC918D1E8B}" type="presParOf" srcId="{86CA7D95-ADC9-4F08-AA5C-96CB6089358A}" destId="{061F6E56-78CA-4610-BD02-AB28516CD1F5}" srcOrd="9" destOrd="0" presId="urn:microsoft.com/office/officeart/2005/8/layout/hProcess9"/>
    <dgm:cxn modelId="{8B909739-12BE-4DC4-A1AD-F078F5E35CAB}" type="presParOf" srcId="{86CA7D95-ADC9-4F08-AA5C-96CB6089358A}" destId="{712C4E33-7000-44C6-8B9C-2F6A5000E5F5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7648D5-25B0-483F-9CBC-048735DDE692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71DDC46-BC34-4C22-9338-40756B2EABCC}">
      <dgm:prSet phldrT="[Text]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b="0" dirty="0">
              <a:latin typeface="Franklin Gothic Book" panose="020B0503020102020204" pitchFamily="34" charset="0"/>
            </a:rPr>
            <a:t>Step 1: Award PLUS Loan</a:t>
          </a:r>
        </a:p>
      </dgm:t>
    </dgm:pt>
    <dgm:pt modelId="{3153B4E4-EF27-418E-B286-E1B91A8DA495}" type="parTrans" cxnId="{4A907DEC-FF70-4E45-8D09-88FEE20B6500}">
      <dgm:prSet/>
      <dgm:spPr/>
      <dgm:t>
        <a:bodyPr/>
        <a:lstStyle/>
        <a:p>
          <a:endParaRPr lang="en-US"/>
        </a:p>
      </dgm:t>
    </dgm:pt>
    <dgm:pt modelId="{540A2794-D837-44EE-A24F-F2634BFBA319}" type="sibTrans" cxnId="{4A907DEC-FF70-4E45-8D09-88FEE20B6500}">
      <dgm:prSet/>
      <dgm:spPr/>
      <dgm:t>
        <a:bodyPr/>
        <a:lstStyle/>
        <a:p>
          <a:endParaRPr lang="en-US"/>
        </a:p>
      </dgm:t>
    </dgm:pt>
    <dgm:pt modelId="{31FB84C5-EEFE-449C-AA45-E3BBB2C62D54}">
      <dgm:prSet phldrT="[Text]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b="0" dirty="0">
              <a:latin typeface="Franklin Gothic Book" panose="020B0503020102020204" pitchFamily="34" charset="0"/>
            </a:rPr>
            <a:t>Step 2: Originate PLUS Loan</a:t>
          </a:r>
        </a:p>
      </dgm:t>
    </dgm:pt>
    <dgm:pt modelId="{6F78CC53-8E67-4D73-BA32-DE811C2F0191}" type="parTrans" cxnId="{8B45F17F-F0FC-4FEC-BB03-94755E48025F}">
      <dgm:prSet/>
      <dgm:spPr/>
      <dgm:t>
        <a:bodyPr/>
        <a:lstStyle/>
        <a:p>
          <a:endParaRPr lang="en-US"/>
        </a:p>
      </dgm:t>
    </dgm:pt>
    <dgm:pt modelId="{C7FEA775-3690-4A58-A997-45BC574ABE9D}" type="sibTrans" cxnId="{8B45F17F-F0FC-4FEC-BB03-94755E48025F}">
      <dgm:prSet/>
      <dgm:spPr/>
      <dgm:t>
        <a:bodyPr/>
        <a:lstStyle/>
        <a:p>
          <a:endParaRPr lang="en-US"/>
        </a:p>
      </dgm:t>
    </dgm:pt>
    <dgm:pt modelId="{E5F25171-371A-4FB0-BE92-72288DE7DC0C}">
      <dgm:prSet phldrT="[Text]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b="0" dirty="0">
              <a:latin typeface="Franklin Gothic Book" panose="020B0503020102020204" pitchFamily="34" charset="0"/>
            </a:rPr>
            <a:t>Step 3:  Create Parent Record </a:t>
          </a:r>
        </a:p>
        <a:p>
          <a:r>
            <a:rPr lang="en-US" b="0" dirty="0">
              <a:latin typeface="Franklin Gothic Book" panose="020B0503020102020204" pitchFamily="34" charset="0"/>
            </a:rPr>
            <a:t>(If none already exists)</a:t>
          </a:r>
        </a:p>
      </dgm:t>
    </dgm:pt>
    <dgm:pt modelId="{0C2203BA-DB3D-4B18-9B82-59A406DDDDB5}" type="sibTrans" cxnId="{4665131D-A18B-48FB-9FB6-7E4881577EE8}">
      <dgm:prSet/>
      <dgm:spPr/>
      <dgm:t>
        <a:bodyPr/>
        <a:lstStyle/>
        <a:p>
          <a:endParaRPr lang="en-US"/>
        </a:p>
      </dgm:t>
    </dgm:pt>
    <dgm:pt modelId="{E76CABA0-3C30-4AEC-868A-776BACD00B3E}" type="parTrans" cxnId="{4665131D-A18B-48FB-9FB6-7E4881577EE8}">
      <dgm:prSet/>
      <dgm:spPr/>
      <dgm:t>
        <a:bodyPr/>
        <a:lstStyle/>
        <a:p>
          <a:endParaRPr lang="en-US"/>
        </a:p>
      </dgm:t>
    </dgm:pt>
    <dgm:pt modelId="{58D76BA9-AD5B-40D4-BBB9-DF74AD0D2386}">
      <dgm:prSet phldrT="[Text]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en-US" b="1" dirty="0">
              <a:latin typeface="Franklin Gothic Book" panose="020B0503020102020204" pitchFamily="34" charset="0"/>
            </a:rPr>
            <a:t>Step 4:  Establish Relationship for Parent</a:t>
          </a:r>
        </a:p>
      </dgm:t>
    </dgm:pt>
    <dgm:pt modelId="{44AA24D8-7772-491A-BA34-AFE8243D610F}" type="parTrans" cxnId="{0D9937A1-A91D-47C5-9737-41A1C17103F9}">
      <dgm:prSet/>
      <dgm:spPr/>
      <dgm:t>
        <a:bodyPr/>
        <a:lstStyle/>
        <a:p>
          <a:endParaRPr lang="en-US"/>
        </a:p>
      </dgm:t>
    </dgm:pt>
    <dgm:pt modelId="{46210A72-428C-4679-AB7B-EC312ED82B85}" type="sibTrans" cxnId="{0D9937A1-A91D-47C5-9737-41A1C17103F9}">
      <dgm:prSet/>
      <dgm:spPr/>
      <dgm:t>
        <a:bodyPr/>
        <a:lstStyle/>
        <a:p>
          <a:endParaRPr lang="en-US"/>
        </a:p>
      </dgm:t>
    </dgm:pt>
    <dgm:pt modelId="{9CAD1F7E-B3FB-438B-99B0-AD93F205738E}">
      <dgm:prSet phldrT="[Text]"/>
      <dgm:spPr>
        <a:solidFill>
          <a:srgbClr val="0070C0"/>
        </a:solidFill>
        <a:ln>
          <a:solidFill>
            <a:srgbClr val="003764"/>
          </a:solidFill>
        </a:ln>
      </dgm:spPr>
      <dgm:t>
        <a:bodyPr/>
        <a:lstStyle/>
        <a:p>
          <a:r>
            <a:rPr lang="en-US" b="0" dirty="0">
              <a:latin typeface="Franklin Gothic Book" panose="020B0503020102020204" pitchFamily="34" charset="0"/>
            </a:rPr>
            <a:t>Step 5:  Link Parent to PLUS Loan Record</a:t>
          </a:r>
        </a:p>
      </dgm:t>
    </dgm:pt>
    <dgm:pt modelId="{F5204B3B-4393-4DB8-8DFA-4DF04093E3D1}" type="parTrans" cxnId="{1A0266DE-A63B-4DE4-8BCD-521FA9A72D60}">
      <dgm:prSet/>
      <dgm:spPr/>
      <dgm:t>
        <a:bodyPr/>
        <a:lstStyle/>
        <a:p>
          <a:endParaRPr lang="en-US"/>
        </a:p>
      </dgm:t>
    </dgm:pt>
    <dgm:pt modelId="{A8DD2D8A-A921-4DEB-A17F-2FDE00DF08EB}" type="sibTrans" cxnId="{1A0266DE-A63B-4DE4-8BCD-521FA9A72D60}">
      <dgm:prSet/>
      <dgm:spPr/>
      <dgm:t>
        <a:bodyPr/>
        <a:lstStyle/>
        <a:p>
          <a:endParaRPr lang="en-US"/>
        </a:p>
      </dgm:t>
    </dgm:pt>
    <dgm:pt modelId="{1447F374-92E8-4DC7-806A-9E7D75F95FDC}">
      <dgm:prSet phldrT="[Text]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b="0" dirty="0">
              <a:latin typeface="Franklin Gothic Book" panose="020B0503020102020204" pitchFamily="34" charset="0"/>
            </a:rPr>
            <a:t>Step 6:  Re-originate PLUS Loan</a:t>
          </a:r>
        </a:p>
      </dgm:t>
    </dgm:pt>
    <dgm:pt modelId="{1DFC1D09-9916-4FFC-A4E8-EC8F8D09798E}" type="parTrans" cxnId="{F3DFCC82-E3CE-4543-A3D4-8B506A277B7B}">
      <dgm:prSet/>
      <dgm:spPr/>
      <dgm:t>
        <a:bodyPr/>
        <a:lstStyle/>
        <a:p>
          <a:endParaRPr lang="en-US"/>
        </a:p>
      </dgm:t>
    </dgm:pt>
    <dgm:pt modelId="{9F9C9FEB-6214-4669-BC2A-42F6E158C8EF}" type="sibTrans" cxnId="{F3DFCC82-E3CE-4543-A3D4-8B506A277B7B}">
      <dgm:prSet/>
      <dgm:spPr/>
      <dgm:t>
        <a:bodyPr/>
        <a:lstStyle/>
        <a:p>
          <a:endParaRPr lang="en-US"/>
        </a:p>
      </dgm:t>
    </dgm:pt>
    <dgm:pt modelId="{BB73E8C4-7680-4080-8AD4-59D47561051B}" type="pres">
      <dgm:prSet presAssocID="{1C7648D5-25B0-483F-9CBC-048735DDE692}" presName="CompostProcess" presStyleCnt="0">
        <dgm:presLayoutVars>
          <dgm:dir/>
          <dgm:resizeHandles val="exact"/>
        </dgm:presLayoutVars>
      </dgm:prSet>
      <dgm:spPr/>
    </dgm:pt>
    <dgm:pt modelId="{0D107ED9-3C1F-4DF9-B514-5ED951E36FFD}" type="pres">
      <dgm:prSet presAssocID="{1C7648D5-25B0-483F-9CBC-048735DDE692}" presName="arrow" presStyleLbl="bgShp" presStyleIdx="0" presStyleCnt="1"/>
      <dgm:spPr/>
      <dgm:extLst>
        <a:ext uri="{E40237B7-FDA0-4F09-8148-C483321AD2D9}">
          <dgm14:cNvPr xmlns:dgm14="http://schemas.microsoft.com/office/drawing/2010/diagram" id="0" name="" descr="arrow with processes listed out from left to right " title="3 step process of mass packaging "/>
        </a:ext>
      </dgm:extLst>
    </dgm:pt>
    <dgm:pt modelId="{86CA7D95-ADC9-4F08-AA5C-96CB6089358A}" type="pres">
      <dgm:prSet presAssocID="{1C7648D5-25B0-483F-9CBC-048735DDE692}" presName="linearProcess" presStyleCnt="0"/>
      <dgm:spPr/>
    </dgm:pt>
    <dgm:pt modelId="{B4BC7DC2-56D2-4148-B04B-93428D49ECB2}" type="pres">
      <dgm:prSet presAssocID="{271DDC46-BC34-4C22-9338-40756B2EABCC}" presName="textNode" presStyleLbl="node1" presStyleIdx="0" presStyleCnt="6">
        <dgm:presLayoutVars>
          <dgm:bulletEnabled val="1"/>
        </dgm:presLayoutVars>
      </dgm:prSet>
      <dgm:spPr/>
    </dgm:pt>
    <dgm:pt modelId="{8CB9128F-09FD-4A64-813D-BE45667A81F2}" type="pres">
      <dgm:prSet presAssocID="{540A2794-D837-44EE-A24F-F2634BFBA319}" presName="sibTrans" presStyleCnt="0"/>
      <dgm:spPr/>
    </dgm:pt>
    <dgm:pt modelId="{8254774E-2048-458A-967A-6F55C8FB5055}" type="pres">
      <dgm:prSet presAssocID="{31FB84C5-EEFE-449C-AA45-E3BBB2C62D54}" presName="textNode" presStyleLbl="node1" presStyleIdx="1" presStyleCnt="6">
        <dgm:presLayoutVars>
          <dgm:bulletEnabled val="1"/>
        </dgm:presLayoutVars>
      </dgm:prSet>
      <dgm:spPr/>
    </dgm:pt>
    <dgm:pt modelId="{D4EFB04F-7EB1-43BB-AA00-20A62C75CB0D}" type="pres">
      <dgm:prSet presAssocID="{C7FEA775-3690-4A58-A997-45BC574ABE9D}" presName="sibTrans" presStyleCnt="0"/>
      <dgm:spPr/>
    </dgm:pt>
    <dgm:pt modelId="{EE8AB6D9-EB7F-4432-B306-508128C5E489}" type="pres">
      <dgm:prSet presAssocID="{E5F25171-371A-4FB0-BE92-72288DE7DC0C}" presName="textNode" presStyleLbl="node1" presStyleIdx="2" presStyleCnt="6">
        <dgm:presLayoutVars>
          <dgm:bulletEnabled val="1"/>
        </dgm:presLayoutVars>
      </dgm:prSet>
      <dgm:spPr/>
    </dgm:pt>
    <dgm:pt modelId="{34589B44-61C4-4888-8CA2-DB69E5B7BE9A}" type="pres">
      <dgm:prSet presAssocID="{0C2203BA-DB3D-4B18-9B82-59A406DDDDB5}" presName="sibTrans" presStyleCnt="0"/>
      <dgm:spPr/>
    </dgm:pt>
    <dgm:pt modelId="{F64F22F6-8697-4331-A5F9-44075446F5A7}" type="pres">
      <dgm:prSet presAssocID="{58D76BA9-AD5B-40D4-BBB9-DF74AD0D2386}" presName="textNode" presStyleLbl="node1" presStyleIdx="3" presStyleCnt="6">
        <dgm:presLayoutVars>
          <dgm:bulletEnabled val="1"/>
        </dgm:presLayoutVars>
      </dgm:prSet>
      <dgm:spPr/>
    </dgm:pt>
    <dgm:pt modelId="{2B5F7E1E-4A86-49FC-B773-FC3C17366421}" type="pres">
      <dgm:prSet presAssocID="{46210A72-428C-4679-AB7B-EC312ED82B85}" presName="sibTrans" presStyleCnt="0"/>
      <dgm:spPr/>
    </dgm:pt>
    <dgm:pt modelId="{07D263EF-F7BB-4BD5-9434-52008277A55D}" type="pres">
      <dgm:prSet presAssocID="{9CAD1F7E-B3FB-438B-99B0-AD93F205738E}" presName="textNode" presStyleLbl="node1" presStyleIdx="4" presStyleCnt="6">
        <dgm:presLayoutVars>
          <dgm:bulletEnabled val="1"/>
        </dgm:presLayoutVars>
      </dgm:prSet>
      <dgm:spPr/>
    </dgm:pt>
    <dgm:pt modelId="{061F6E56-78CA-4610-BD02-AB28516CD1F5}" type="pres">
      <dgm:prSet presAssocID="{A8DD2D8A-A921-4DEB-A17F-2FDE00DF08EB}" presName="sibTrans" presStyleCnt="0"/>
      <dgm:spPr/>
    </dgm:pt>
    <dgm:pt modelId="{712C4E33-7000-44C6-8B9C-2F6A5000E5F5}" type="pres">
      <dgm:prSet presAssocID="{1447F374-92E8-4DC7-806A-9E7D75F95FDC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4665131D-A18B-48FB-9FB6-7E4881577EE8}" srcId="{1C7648D5-25B0-483F-9CBC-048735DDE692}" destId="{E5F25171-371A-4FB0-BE92-72288DE7DC0C}" srcOrd="2" destOrd="0" parTransId="{E76CABA0-3C30-4AEC-868A-776BACD00B3E}" sibTransId="{0C2203BA-DB3D-4B18-9B82-59A406DDDDB5}"/>
    <dgm:cxn modelId="{3136A334-85FF-4BDF-9973-2DEB52EF6F99}" type="presOf" srcId="{1447F374-92E8-4DC7-806A-9E7D75F95FDC}" destId="{712C4E33-7000-44C6-8B9C-2F6A5000E5F5}" srcOrd="0" destOrd="0" presId="urn:microsoft.com/office/officeart/2005/8/layout/hProcess9"/>
    <dgm:cxn modelId="{5F672060-60B4-4D11-B31A-5D0F0756054A}" type="presOf" srcId="{31FB84C5-EEFE-449C-AA45-E3BBB2C62D54}" destId="{8254774E-2048-458A-967A-6F55C8FB5055}" srcOrd="0" destOrd="0" presId="urn:microsoft.com/office/officeart/2005/8/layout/hProcess9"/>
    <dgm:cxn modelId="{E67F0565-B91B-41AE-98C0-4DE0C5EDA711}" type="presOf" srcId="{1C7648D5-25B0-483F-9CBC-048735DDE692}" destId="{BB73E8C4-7680-4080-8AD4-59D47561051B}" srcOrd="0" destOrd="0" presId="urn:microsoft.com/office/officeart/2005/8/layout/hProcess9"/>
    <dgm:cxn modelId="{C7F26B52-FBA7-4625-AB22-5FC8226F0AE3}" type="presOf" srcId="{9CAD1F7E-B3FB-438B-99B0-AD93F205738E}" destId="{07D263EF-F7BB-4BD5-9434-52008277A55D}" srcOrd="0" destOrd="0" presId="urn:microsoft.com/office/officeart/2005/8/layout/hProcess9"/>
    <dgm:cxn modelId="{8B45F17F-F0FC-4FEC-BB03-94755E48025F}" srcId="{1C7648D5-25B0-483F-9CBC-048735DDE692}" destId="{31FB84C5-EEFE-449C-AA45-E3BBB2C62D54}" srcOrd="1" destOrd="0" parTransId="{6F78CC53-8E67-4D73-BA32-DE811C2F0191}" sibTransId="{C7FEA775-3690-4A58-A997-45BC574ABE9D}"/>
    <dgm:cxn modelId="{F3DFCC82-E3CE-4543-A3D4-8B506A277B7B}" srcId="{1C7648D5-25B0-483F-9CBC-048735DDE692}" destId="{1447F374-92E8-4DC7-806A-9E7D75F95FDC}" srcOrd="5" destOrd="0" parTransId="{1DFC1D09-9916-4FFC-A4E8-EC8F8D09798E}" sibTransId="{9F9C9FEB-6214-4669-BC2A-42F6E158C8EF}"/>
    <dgm:cxn modelId="{0D9937A1-A91D-47C5-9737-41A1C17103F9}" srcId="{1C7648D5-25B0-483F-9CBC-048735DDE692}" destId="{58D76BA9-AD5B-40D4-BBB9-DF74AD0D2386}" srcOrd="3" destOrd="0" parTransId="{44AA24D8-7772-491A-BA34-AFE8243D610F}" sibTransId="{46210A72-428C-4679-AB7B-EC312ED82B85}"/>
    <dgm:cxn modelId="{1A0266DE-A63B-4DE4-8BCD-521FA9A72D60}" srcId="{1C7648D5-25B0-483F-9CBC-048735DDE692}" destId="{9CAD1F7E-B3FB-438B-99B0-AD93F205738E}" srcOrd="4" destOrd="0" parTransId="{F5204B3B-4393-4DB8-8DFA-4DF04093E3D1}" sibTransId="{A8DD2D8A-A921-4DEB-A17F-2FDE00DF08EB}"/>
    <dgm:cxn modelId="{00DCBDE2-3A5E-4F7A-B720-142C56A9ACEC}" type="presOf" srcId="{E5F25171-371A-4FB0-BE92-72288DE7DC0C}" destId="{EE8AB6D9-EB7F-4432-B306-508128C5E489}" srcOrd="0" destOrd="0" presId="urn:microsoft.com/office/officeart/2005/8/layout/hProcess9"/>
    <dgm:cxn modelId="{4A907DEC-FF70-4E45-8D09-88FEE20B6500}" srcId="{1C7648D5-25B0-483F-9CBC-048735DDE692}" destId="{271DDC46-BC34-4C22-9338-40756B2EABCC}" srcOrd="0" destOrd="0" parTransId="{3153B4E4-EF27-418E-B286-E1B91A8DA495}" sibTransId="{540A2794-D837-44EE-A24F-F2634BFBA319}"/>
    <dgm:cxn modelId="{B18A95ED-5FE0-4CCE-8937-CFC2323150F6}" type="presOf" srcId="{58D76BA9-AD5B-40D4-BBB9-DF74AD0D2386}" destId="{F64F22F6-8697-4331-A5F9-44075446F5A7}" srcOrd="0" destOrd="0" presId="urn:microsoft.com/office/officeart/2005/8/layout/hProcess9"/>
    <dgm:cxn modelId="{76CA9CEF-7509-4F50-956E-2D7A5ACB4B5B}" type="presOf" srcId="{271DDC46-BC34-4C22-9338-40756B2EABCC}" destId="{B4BC7DC2-56D2-4148-B04B-93428D49ECB2}" srcOrd="0" destOrd="0" presId="urn:microsoft.com/office/officeart/2005/8/layout/hProcess9"/>
    <dgm:cxn modelId="{C7E0E2FD-43E8-41F3-9ECD-F826E3E466F5}" type="presParOf" srcId="{BB73E8C4-7680-4080-8AD4-59D47561051B}" destId="{0D107ED9-3C1F-4DF9-B514-5ED951E36FFD}" srcOrd="0" destOrd="0" presId="urn:microsoft.com/office/officeart/2005/8/layout/hProcess9"/>
    <dgm:cxn modelId="{DB6FE992-AFCC-403E-B004-06087F086356}" type="presParOf" srcId="{BB73E8C4-7680-4080-8AD4-59D47561051B}" destId="{86CA7D95-ADC9-4F08-AA5C-96CB6089358A}" srcOrd="1" destOrd="0" presId="urn:microsoft.com/office/officeart/2005/8/layout/hProcess9"/>
    <dgm:cxn modelId="{D2AEC65D-86BE-4336-BBBC-08FDD703AD9F}" type="presParOf" srcId="{86CA7D95-ADC9-4F08-AA5C-96CB6089358A}" destId="{B4BC7DC2-56D2-4148-B04B-93428D49ECB2}" srcOrd="0" destOrd="0" presId="urn:microsoft.com/office/officeart/2005/8/layout/hProcess9"/>
    <dgm:cxn modelId="{20DECB7A-DD37-444D-AAF5-9D8A91712D7B}" type="presParOf" srcId="{86CA7D95-ADC9-4F08-AA5C-96CB6089358A}" destId="{8CB9128F-09FD-4A64-813D-BE45667A81F2}" srcOrd="1" destOrd="0" presId="urn:microsoft.com/office/officeart/2005/8/layout/hProcess9"/>
    <dgm:cxn modelId="{D8FBB062-5527-414E-A57C-721EB34F9621}" type="presParOf" srcId="{86CA7D95-ADC9-4F08-AA5C-96CB6089358A}" destId="{8254774E-2048-458A-967A-6F55C8FB5055}" srcOrd="2" destOrd="0" presId="urn:microsoft.com/office/officeart/2005/8/layout/hProcess9"/>
    <dgm:cxn modelId="{C700DDEC-16DA-4A44-AB9B-D682770B2A9E}" type="presParOf" srcId="{86CA7D95-ADC9-4F08-AA5C-96CB6089358A}" destId="{D4EFB04F-7EB1-43BB-AA00-20A62C75CB0D}" srcOrd="3" destOrd="0" presId="urn:microsoft.com/office/officeart/2005/8/layout/hProcess9"/>
    <dgm:cxn modelId="{46AA94FB-EC41-47CF-847A-A6D7601372D1}" type="presParOf" srcId="{86CA7D95-ADC9-4F08-AA5C-96CB6089358A}" destId="{EE8AB6D9-EB7F-4432-B306-508128C5E489}" srcOrd="4" destOrd="0" presId="urn:microsoft.com/office/officeart/2005/8/layout/hProcess9"/>
    <dgm:cxn modelId="{0B335FC5-81EA-4C89-8240-0D571BA52226}" type="presParOf" srcId="{86CA7D95-ADC9-4F08-AA5C-96CB6089358A}" destId="{34589B44-61C4-4888-8CA2-DB69E5B7BE9A}" srcOrd="5" destOrd="0" presId="urn:microsoft.com/office/officeart/2005/8/layout/hProcess9"/>
    <dgm:cxn modelId="{E14C79EB-E5F9-4B71-8436-8F02B9EA919C}" type="presParOf" srcId="{86CA7D95-ADC9-4F08-AA5C-96CB6089358A}" destId="{F64F22F6-8697-4331-A5F9-44075446F5A7}" srcOrd="6" destOrd="0" presId="urn:microsoft.com/office/officeart/2005/8/layout/hProcess9"/>
    <dgm:cxn modelId="{15CDEC7C-EC66-472B-A10C-F91E20A4FB77}" type="presParOf" srcId="{86CA7D95-ADC9-4F08-AA5C-96CB6089358A}" destId="{2B5F7E1E-4A86-49FC-B773-FC3C17366421}" srcOrd="7" destOrd="0" presId="urn:microsoft.com/office/officeart/2005/8/layout/hProcess9"/>
    <dgm:cxn modelId="{092F7E22-2937-4DC8-916D-95F118569C92}" type="presParOf" srcId="{86CA7D95-ADC9-4F08-AA5C-96CB6089358A}" destId="{07D263EF-F7BB-4BD5-9434-52008277A55D}" srcOrd="8" destOrd="0" presId="urn:microsoft.com/office/officeart/2005/8/layout/hProcess9"/>
    <dgm:cxn modelId="{5F46C551-A2BF-4B9E-B351-C8AC918D1E8B}" type="presParOf" srcId="{86CA7D95-ADC9-4F08-AA5C-96CB6089358A}" destId="{061F6E56-78CA-4610-BD02-AB28516CD1F5}" srcOrd="9" destOrd="0" presId="urn:microsoft.com/office/officeart/2005/8/layout/hProcess9"/>
    <dgm:cxn modelId="{8B909739-12BE-4DC4-A1AD-F078F5E35CAB}" type="presParOf" srcId="{86CA7D95-ADC9-4F08-AA5C-96CB6089358A}" destId="{712C4E33-7000-44C6-8B9C-2F6A5000E5F5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7648D5-25B0-483F-9CBC-048735DDE692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71DDC46-BC34-4C22-9338-40756B2EABCC}">
      <dgm:prSet phldrT="[Text]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b="0" dirty="0">
              <a:latin typeface="Franklin Gothic Book" panose="020B0503020102020204" pitchFamily="34" charset="0"/>
            </a:rPr>
            <a:t>Step 1: Award PLUS Loan</a:t>
          </a:r>
        </a:p>
      </dgm:t>
    </dgm:pt>
    <dgm:pt modelId="{3153B4E4-EF27-418E-B286-E1B91A8DA495}" type="parTrans" cxnId="{4A907DEC-FF70-4E45-8D09-88FEE20B6500}">
      <dgm:prSet/>
      <dgm:spPr/>
      <dgm:t>
        <a:bodyPr/>
        <a:lstStyle/>
        <a:p>
          <a:endParaRPr lang="en-US"/>
        </a:p>
      </dgm:t>
    </dgm:pt>
    <dgm:pt modelId="{540A2794-D837-44EE-A24F-F2634BFBA319}" type="sibTrans" cxnId="{4A907DEC-FF70-4E45-8D09-88FEE20B6500}">
      <dgm:prSet/>
      <dgm:spPr/>
      <dgm:t>
        <a:bodyPr/>
        <a:lstStyle/>
        <a:p>
          <a:endParaRPr lang="en-US"/>
        </a:p>
      </dgm:t>
    </dgm:pt>
    <dgm:pt modelId="{31FB84C5-EEFE-449C-AA45-E3BBB2C62D54}">
      <dgm:prSet phldrT="[Text]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b="0" dirty="0">
              <a:latin typeface="Franklin Gothic Book" panose="020B0503020102020204" pitchFamily="34" charset="0"/>
            </a:rPr>
            <a:t>Step 2: Originate PLUS Loan</a:t>
          </a:r>
        </a:p>
      </dgm:t>
    </dgm:pt>
    <dgm:pt modelId="{6F78CC53-8E67-4D73-BA32-DE811C2F0191}" type="parTrans" cxnId="{8B45F17F-F0FC-4FEC-BB03-94755E48025F}">
      <dgm:prSet/>
      <dgm:spPr/>
      <dgm:t>
        <a:bodyPr/>
        <a:lstStyle/>
        <a:p>
          <a:endParaRPr lang="en-US"/>
        </a:p>
      </dgm:t>
    </dgm:pt>
    <dgm:pt modelId="{C7FEA775-3690-4A58-A997-45BC574ABE9D}" type="sibTrans" cxnId="{8B45F17F-F0FC-4FEC-BB03-94755E48025F}">
      <dgm:prSet/>
      <dgm:spPr/>
      <dgm:t>
        <a:bodyPr/>
        <a:lstStyle/>
        <a:p>
          <a:endParaRPr lang="en-US"/>
        </a:p>
      </dgm:t>
    </dgm:pt>
    <dgm:pt modelId="{E5F25171-371A-4FB0-BE92-72288DE7DC0C}">
      <dgm:prSet phldrT="[Text]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b="0" dirty="0">
              <a:latin typeface="Franklin Gothic Book" panose="020B0503020102020204" pitchFamily="34" charset="0"/>
            </a:rPr>
            <a:t>Step 3:  Create Parent Record </a:t>
          </a:r>
        </a:p>
        <a:p>
          <a:r>
            <a:rPr lang="en-US" b="0" dirty="0">
              <a:latin typeface="Franklin Gothic Book" panose="020B0503020102020204" pitchFamily="34" charset="0"/>
            </a:rPr>
            <a:t>(If none already exists)</a:t>
          </a:r>
        </a:p>
      </dgm:t>
    </dgm:pt>
    <dgm:pt modelId="{0C2203BA-DB3D-4B18-9B82-59A406DDDDB5}" type="sibTrans" cxnId="{4665131D-A18B-48FB-9FB6-7E4881577EE8}">
      <dgm:prSet/>
      <dgm:spPr/>
      <dgm:t>
        <a:bodyPr/>
        <a:lstStyle/>
        <a:p>
          <a:endParaRPr lang="en-US"/>
        </a:p>
      </dgm:t>
    </dgm:pt>
    <dgm:pt modelId="{E76CABA0-3C30-4AEC-868A-776BACD00B3E}" type="parTrans" cxnId="{4665131D-A18B-48FB-9FB6-7E4881577EE8}">
      <dgm:prSet/>
      <dgm:spPr/>
      <dgm:t>
        <a:bodyPr/>
        <a:lstStyle/>
        <a:p>
          <a:endParaRPr lang="en-US"/>
        </a:p>
      </dgm:t>
    </dgm:pt>
    <dgm:pt modelId="{58D76BA9-AD5B-40D4-BBB9-DF74AD0D2386}">
      <dgm:prSet phldrT="[Text]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b="0" dirty="0">
              <a:latin typeface="Franklin Gothic Book" panose="020B0503020102020204" pitchFamily="34" charset="0"/>
            </a:rPr>
            <a:t>Step 4:  Establish Relationship for Parent</a:t>
          </a:r>
        </a:p>
      </dgm:t>
    </dgm:pt>
    <dgm:pt modelId="{44AA24D8-7772-491A-BA34-AFE8243D610F}" type="parTrans" cxnId="{0D9937A1-A91D-47C5-9737-41A1C17103F9}">
      <dgm:prSet/>
      <dgm:spPr/>
      <dgm:t>
        <a:bodyPr/>
        <a:lstStyle/>
        <a:p>
          <a:endParaRPr lang="en-US"/>
        </a:p>
      </dgm:t>
    </dgm:pt>
    <dgm:pt modelId="{46210A72-428C-4679-AB7B-EC312ED82B85}" type="sibTrans" cxnId="{0D9937A1-A91D-47C5-9737-41A1C17103F9}">
      <dgm:prSet/>
      <dgm:spPr/>
      <dgm:t>
        <a:bodyPr/>
        <a:lstStyle/>
        <a:p>
          <a:endParaRPr lang="en-US"/>
        </a:p>
      </dgm:t>
    </dgm:pt>
    <dgm:pt modelId="{9CAD1F7E-B3FB-438B-99B0-AD93F205738E}">
      <dgm:prSet phldrT="[Text]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en-US" b="1" dirty="0">
              <a:latin typeface="Franklin Gothic Book" panose="020B0503020102020204" pitchFamily="34" charset="0"/>
            </a:rPr>
            <a:t>Step 5:  Link Parent to PLUS Loan Record</a:t>
          </a:r>
        </a:p>
      </dgm:t>
    </dgm:pt>
    <dgm:pt modelId="{F5204B3B-4393-4DB8-8DFA-4DF04093E3D1}" type="parTrans" cxnId="{1A0266DE-A63B-4DE4-8BCD-521FA9A72D60}">
      <dgm:prSet/>
      <dgm:spPr/>
      <dgm:t>
        <a:bodyPr/>
        <a:lstStyle/>
        <a:p>
          <a:endParaRPr lang="en-US"/>
        </a:p>
      </dgm:t>
    </dgm:pt>
    <dgm:pt modelId="{A8DD2D8A-A921-4DEB-A17F-2FDE00DF08EB}" type="sibTrans" cxnId="{1A0266DE-A63B-4DE4-8BCD-521FA9A72D60}">
      <dgm:prSet/>
      <dgm:spPr/>
      <dgm:t>
        <a:bodyPr/>
        <a:lstStyle/>
        <a:p>
          <a:endParaRPr lang="en-US"/>
        </a:p>
      </dgm:t>
    </dgm:pt>
    <dgm:pt modelId="{1447F374-92E8-4DC7-806A-9E7D75F95FDC}">
      <dgm:prSet phldrT="[Text]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b="0" dirty="0">
              <a:latin typeface="Franklin Gothic Book" panose="020B0503020102020204" pitchFamily="34" charset="0"/>
            </a:rPr>
            <a:t>Step 6:  Re-originate PLUS Loan</a:t>
          </a:r>
        </a:p>
      </dgm:t>
    </dgm:pt>
    <dgm:pt modelId="{1DFC1D09-9916-4FFC-A4E8-EC8F8D09798E}" type="parTrans" cxnId="{F3DFCC82-E3CE-4543-A3D4-8B506A277B7B}">
      <dgm:prSet/>
      <dgm:spPr/>
      <dgm:t>
        <a:bodyPr/>
        <a:lstStyle/>
        <a:p>
          <a:endParaRPr lang="en-US"/>
        </a:p>
      </dgm:t>
    </dgm:pt>
    <dgm:pt modelId="{9F9C9FEB-6214-4669-BC2A-42F6E158C8EF}" type="sibTrans" cxnId="{F3DFCC82-E3CE-4543-A3D4-8B506A277B7B}">
      <dgm:prSet/>
      <dgm:spPr/>
      <dgm:t>
        <a:bodyPr/>
        <a:lstStyle/>
        <a:p>
          <a:endParaRPr lang="en-US"/>
        </a:p>
      </dgm:t>
    </dgm:pt>
    <dgm:pt modelId="{BB73E8C4-7680-4080-8AD4-59D47561051B}" type="pres">
      <dgm:prSet presAssocID="{1C7648D5-25B0-483F-9CBC-048735DDE692}" presName="CompostProcess" presStyleCnt="0">
        <dgm:presLayoutVars>
          <dgm:dir/>
          <dgm:resizeHandles val="exact"/>
        </dgm:presLayoutVars>
      </dgm:prSet>
      <dgm:spPr/>
    </dgm:pt>
    <dgm:pt modelId="{0D107ED9-3C1F-4DF9-B514-5ED951E36FFD}" type="pres">
      <dgm:prSet presAssocID="{1C7648D5-25B0-483F-9CBC-048735DDE692}" presName="arrow" presStyleLbl="bgShp" presStyleIdx="0" presStyleCnt="1"/>
      <dgm:spPr/>
      <dgm:extLst>
        <a:ext uri="{E40237B7-FDA0-4F09-8148-C483321AD2D9}">
          <dgm14:cNvPr xmlns:dgm14="http://schemas.microsoft.com/office/drawing/2010/diagram" id="0" name="" descr="arrow with processes listed out from left to right " title="3 step process of mass packaging "/>
        </a:ext>
      </dgm:extLst>
    </dgm:pt>
    <dgm:pt modelId="{86CA7D95-ADC9-4F08-AA5C-96CB6089358A}" type="pres">
      <dgm:prSet presAssocID="{1C7648D5-25B0-483F-9CBC-048735DDE692}" presName="linearProcess" presStyleCnt="0"/>
      <dgm:spPr/>
    </dgm:pt>
    <dgm:pt modelId="{B4BC7DC2-56D2-4148-B04B-93428D49ECB2}" type="pres">
      <dgm:prSet presAssocID="{271DDC46-BC34-4C22-9338-40756B2EABCC}" presName="textNode" presStyleLbl="node1" presStyleIdx="0" presStyleCnt="6">
        <dgm:presLayoutVars>
          <dgm:bulletEnabled val="1"/>
        </dgm:presLayoutVars>
      </dgm:prSet>
      <dgm:spPr/>
    </dgm:pt>
    <dgm:pt modelId="{8CB9128F-09FD-4A64-813D-BE45667A81F2}" type="pres">
      <dgm:prSet presAssocID="{540A2794-D837-44EE-A24F-F2634BFBA319}" presName="sibTrans" presStyleCnt="0"/>
      <dgm:spPr/>
    </dgm:pt>
    <dgm:pt modelId="{8254774E-2048-458A-967A-6F55C8FB5055}" type="pres">
      <dgm:prSet presAssocID="{31FB84C5-EEFE-449C-AA45-E3BBB2C62D54}" presName="textNode" presStyleLbl="node1" presStyleIdx="1" presStyleCnt="6">
        <dgm:presLayoutVars>
          <dgm:bulletEnabled val="1"/>
        </dgm:presLayoutVars>
      </dgm:prSet>
      <dgm:spPr/>
    </dgm:pt>
    <dgm:pt modelId="{D4EFB04F-7EB1-43BB-AA00-20A62C75CB0D}" type="pres">
      <dgm:prSet presAssocID="{C7FEA775-3690-4A58-A997-45BC574ABE9D}" presName="sibTrans" presStyleCnt="0"/>
      <dgm:spPr/>
    </dgm:pt>
    <dgm:pt modelId="{EE8AB6D9-EB7F-4432-B306-508128C5E489}" type="pres">
      <dgm:prSet presAssocID="{E5F25171-371A-4FB0-BE92-72288DE7DC0C}" presName="textNode" presStyleLbl="node1" presStyleIdx="2" presStyleCnt="6">
        <dgm:presLayoutVars>
          <dgm:bulletEnabled val="1"/>
        </dgm:presLayoutVars>
      </dgm:prSet>
      <dgm:spPr/>
    </dgm:pt>
    <dgm:pt modelId="{34589B44-61C4-4888-8CA2-DB69E5B7BE9A}" type="pres">
      <dgm:prSet presAssocID="{0C2203BA-DB3D-4B18-9B82-59A406DDDDB5}" presName="sibTrans" presStyleCnt="0"/>
      <dgm:spPr/>
    </dgm:pt>
    <dgm:pt modelId="{F64F22F6-8697-4331-A5F9-44075446F5A7}" type="pres">
      <dgm:prSet presAssocID="{58D76BA9-AD5B-40D4-BBB9-DF74AD0D2386}" presName="textNode" presStyleLbl="node1" presStyleIdx="3" presStyleCnt="6">
        <dgm:presLayoutVars>
          <dgm:bulletEnabled val="1"/>
        </dgm:presLayoutVars>
      </dgm:prSet>
      <dgm:spPr/>
    </dgm:pt>
    <dgm:pt modelId="{2B5F7E1E-4A86-49FC-B773-FC3C17366421}" type="pres">
      <dgm:prSet presAssocID="{46210A72-428C-4679-AB7B-EC312ED82B85}" presName="sibTrans" presStyleCnt="0"/>
      <dgm:spPr/>
    </dgm:pt>
    <dgm:pt modelId="{07D263EF-F7BB-4BD5-9434-52008277A55D}" type="pres">
      <dgm:prSet presAssocID="{9CAD1F7E-B3FB-438B-99B0-AD93F205738E}" presName="textNode" presStyleLbl="node1" presStyleIdx="4" presStyleCnt="6">
        <dgm:presLayoutVars>
          <dgm:bulletEnabled val="1"/>
        </dgm:presLayoutVars>
      </dgm:prSet>
      <dgm:spPr/>
    </dgm:pt>
    <dgm:pt modelId="{061F6E56-78CA-4610-BD02-AB28516CD1F5}" type="pres">
      <dgm:prSet presAssocID="{A8DD2D8A-A921-4DEB-A17F-2FDE00DF08EB}" presName="sibTrans" presStyleCnt="0"/>
      <dgm:spPr/>
    </dgm:pt>
    <dgm:pt modelId="{712C4E33-7000-44C6-8B9C-2F6A5000E5F5}" type="pres">
      <dgm:prSet presAssocID="{1447F374-92E8-4DC7-806A-9E7D75F95FDC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4665131D-A18B-48FB-9FB6-7E4881577EE8}" srcId="{1C7648D5-25B0-483F-9CBC-048735DDE692}" destId="{E5F25171-371A-4FB0-BE92-72288DE7DC0C}" srcOrd="2" destOrd="0" parTransId="{E76CABA0-3C30-4AEC-868A-776BACD00B3E}" sibTransId="{0C2203BA-DB3D-4B18-9B82-59A406DDDDB5}"/>
    <dgm:cxn modelId="{3136A334-85FF-4BDF-9973-2DEB52EF6F99}" type="presOf" srcId="{1447F374-92E8-4DC7-806A-9E7D75F95FDC}" destId="{712C4E33-7000-44C6-8B9C-2F6A5000E5F5}" srcOrd="0" destOrd="0" presId="urn:microsoft.com/office/officeart/2005/8/layout/hProcess9"/>
    <dgm:cxn modelId="{5F672060-60B4-4D11-B31A-5D0F0756054A}" type="presOf" srcId="{31FB84C5-EEFE-449C-AA45-E3BBB2C62D54}" destId="{8254774E-2048-458A-967A-6F55C8FB5055}" srcOrd="0" destOrd="0" presId="urn:microsoft.com/office/officeart/2005/8/layout/hProcess9"/>
    <dgm:cxn modelId="{E67F0565-B91B-41AE-98C0-4DE0C5EDA711}" type="presOf" srcId="{1C7648D5-25B0-483F-9CBC-048735DDE692}" destId="{BB73E8C4-7680-4080-8AD4-59D47561051B}" srcOrd="0" destOrd="0" presId="urn:microsoft.com/office/officeart/2005/8/layout/hProcess9"/>
    <dgm:cxn modelId="{C7F26B52-FBA7-4625-AB22-5FC8226F0AE3}" type="presOf" srcId="{9CAD1F7E-B3FB-438B-99B0-AD93F205738E}" destId="{07D263EF-F7BB-4BD5-9434-52008277A55D}" srcOrd="0" destOrd="0" presId="urn:microsoft.com/office/officeart/2005/8/layout/hProcess9"/>
    <dgm:cxn modelId="{8B45F17F-F0FC-4FEC-BB03-94755E48025F}" srcId="{1C7648D5-25B0-483F-9CBC-048735DDE692}" destId="{31FB84C5-EEFE-449C-AA45-E3BBB2C62D54}" srcOrd="1" destOrd="0" parTransId="{6F78CC53-8E67-4D73-BA32-DE811C2F0191}" sibTransId="{C7FEA775-3690-4A58-A997-45BC574ABE9D}"/>
    <dgm:cxn modelId="{F3DFCC82-E3CE-4543-A3D4-8B506A277B7B}" srcId="{1C7648D5-25B0-483F-9CBC-048735DDE692}" destId="{1447F374-92E8-4DC7-806A-9E7D75F95FDC}" srcOrd="5" destOrd="0" parTransId="{1DFC1D09-9916-4FFC-A4E8-EC8F8D09798E}" sibTransId="{9F9C9FEB-6214-4669-BC2A-42F6E158C8EF}"/>
    <dgm:cxn modelId="{0D9937A1-A91D-47C5-9737-41A1C17103F9}" srcId="{1C7648D5-25B0-483F-9CBC-048735DDE692}" destId="{58D76BA9-AD5B-40D4-BBB9-DF74AD0D2386}" srcOrd="3" destOrd="0" parTransId="{44AA24D8-7772-491A-BA34-AFE8243D610F}" sibTransId="{46210A72-428C-4679-AB7B-EC312ED82B85}"/>
    <dgm:cxn modelId="{1A0266DE-A63B-4DE4-8BCD-521FA9A72D60}" srcId="{1C7648D5-25B0-483F-9CBC-048735DDE692}" destId="{9CAD1F7E-B3FB-438B-99B0-AD93F205738E}" srcOrd="4" destOrd="0" parTransId="{F5204B3B-4393-4DB8-8DFA-4DF04093E3D1}" sibTransId="{A8DD2D8A-A921-4DEB-A17F-2FDE00DF08EB}"/>
    <dgm:cxn modelId="{00DCBDE2-3A5E-4F7A-B720-142C56A9ACEC}" type="presOf" srcId="{E5F25171-371A-4FB0-BE92-72288DE7DC0C}" destId="{EE8AB6D9-EB7F-4432-B306-508128C5E489}" srcOrd="0" destOrd="0" presId="urn:microsoft.com/office/officeart/2005/8/layout/hProcess9"/>
    <dgm:cxn modelId="{4A907DEC-FF70-4E45-8D09-88FEE20B6500}" srcId="{1C7648D5-25B0-483F-9CBC-048735DDE692}" destId="{271DDC46-BC34-4C22-9338-40756B2EABCC}" srcOrd="0" destOrd="0" parTransId="{3153B4E4-EF27-418E-B286-E1B91A8DA495}" sibTransId="{540A2794-D837-44EE-A24F-F2634BFBA319}"/>
    <dgm:cxn modelId="{B18A95ED-5FE0-4CCE-8937-CFC2323150F6}" type="presOf" srcId="{58D76BA9-AD5B-40D4-BBB9-DF74AD0D2386}" destId="{F64F22F6-8697-4331-A5F9-44075446F5A7}" srcOrd="0" destOrd="0" presId="urn:microsoft.com/office/officeart/2005/8/layout/hProcess9"/>
    <dgm:cxn modelId="{76CA9CEF-7509-4F50-956E-2D7A5ACB4B5B}" type="presOf" srcId="{271DDC46-BC34-4C22-9338-40756B2EABCC}" destId="{B4BC7DC2-56D2-4148-B04B-93428D49ECB2}" srcOrd="0" destOrd="0" presId="urn:microsoft.com/office/officeart/2005/8/layout/hProcess9"/>
    <dgm:cxn modelId="{C7E0E2FD-43E8-41F3-9ECD-F826E3E466F5}" type="presParOf" srcId="{BB73E8C4-7680-4080-8AD4-59D47561051B}" destId="{0D107ED9-3C1F-4DF9-B514-5ED951E36FFD}" srcOrd="0" destOrd="0" presId="urn:microsoft.com/office/officeart/2005/8/layout/hProcess9"/>
    <dgm:cxn modelId="{DB6FE992-AFCC-403E-B004-06087F086356}" type="presParOf" srcId="{BB73E8C4-7680-4080-8AD4-59D47561051B}" destId="{86CA7D95-ADC9-4F08-AA5C-96CB6089358A}" srcOrd="1" destOrd="0" presId="urn:microsoft.com/office/officeart/2005/8/layout/hProcess9"/>
    <dgm:cxn modelId="{D2AEC65D-86BE-4336-BBBC-08FDD703AD9F}" type="presParOf" srcId="{86CA7D95-ADC9-4F08-AA5C-96CB6089358A}" destId="{B4BC7DC2-56D2-4148-B04B-93428D49ECB2}" srcOrd="0" destOrd="0" presId="urn:microsoft.com/office/officeart/2005/8/layout/hProcess9"/>
    <dgm:cxn modelId="{20DECB7A-DD37-444D-AAF5-9D8A91712D7B}" type="presParOf" srcId="{86CA7D95-ADC9-4F08-AA5C-96CB6089358A}" destId="{8CB9128F-09FD-4A64-813D-BE45667A81F2}" srcOrd="1" destOrd="0" presId="urn:microsoft.com/office/officeart/2005/8/layout/hProcess9"/>
    <dgm:cxn modelId="{D8FBB062-5527-414E-A57C-721EB34F9621}" type="presParOf" srcId="{86CA7D95-ADC9-4F08-AA5C-96CB6089358A}" destId="{8254774E-2048-458A-967A-6F55C8FB5055}" srcOrd="2" destOrd="0" presId="urn:microsoft.com/office/officeart/2005/8/layout/hProcess9"/>
    <dgm:cxn modelId="{C700DDEC-16DA-4A44-AB9B-D682770B2A9E}" type="presParOf" srcId="{86CA7D95-ADC9-4F08-AA5C-96CB6089358A}" destId="{D4EFB04F-7EB1-43BB-AA00-20A62C75CB0D}" srcOrd="3" destOrd="0" presId="urn:microsoft.com/office/officeart/2005/8/layout/hProcess9"/>
    <dgm:cxn modelId="{46AA94FB-EC41-47CF-847A-A6D7601372D1}" type="presParOf" srcId="{86CA7D95-ADC9-4F08-AA5C-96CB6089358A}" destId="{EE8AB6D9-EB7F-4432-B306-508128C5E489}" srcOrd="4" destOrd="0" presId="urn:microsoft.com/office/officeart/2005/8/layout/hProcess9"/>
    <dgm:cxn modelId="{0B335FC5-81EA-4C89-8240-0D571BA52226}" type="presParOf" srcId="{86CA7D95-ADC9-4F08-AA5C-96CB6089358A}" destId="{34589B44-61C4-4888-8CA2-DB69E5B7BE9A}" srcOrd="5" destOrd="0" presId="urn:microsoft.com/office/officeart/2005/8/layout/hProcess9"/>
    <dgm:cxn modelId="{E14C79EB-E5F9-4B71-8436-8F02B9EA919C}" type="presParOf" srcId="{86CA7D95-ADC9-4F08-AA5C-96CB6089358A}" destId="{F64F22F6-8697-4331-A5F9-44075446F5A7}" srcOrd="6" destOrd="0" presId="urn:microsoft.com/office/officeart/2005/8/layout/hProcess9"/>
    <dgm:cxn modelId="{15CDEC7C-EC66-472B-A10C-F91E20A4FB77}" type="presParOf" srcId="{86CA7D95-ADC9-4F08-AA5C-96CB6089358A}" destId="{2B5F7E1E-4A86-49FC-B773-FC3C17366421}" srcOrd="7" destOrd="0" presId="urn:microsoft.com/office/officeart/2005/8/layout/hProcess9"/>
    <dgm:cxn modelId="{092F7E22-2937-4DC8-916D-95F118569C92}" type="presParOf" srcId="{86CA7D95-ADC9-4F08-AA5C-96CB6089358A}" destId="{07D263EF-F7BB-4BD5-9434-52008277A55D}" srcOrd="8" destOrd="0" presId="urn:microsoft.com/office/officeart/2005/8/layout/hProcess9"/>
    <dgm:cxn modelId="{5F46C551-A2BF-4B9E-B351-C8AC918D1E8B}" type="presParOf" srcId="{86CA7D95-ADC9-4F08-AA5C-96CB6089358A}" destId="{061F6E56-78CA-4610-BD02-AB28516CD1F5}" srcOrd="9" destOrd="0" presId="urn:microsoft.com/office/officeart/2005/8/layout/hProcess9"/>
    <dgm:cxn modelId="{8B909739-12BE-4DC4-A1AD-F078F5E35CAB}" type="presParOf" srcId="{86CA7D95-ADC9-4F08-AA5C-96CB6089358A}" destId="{712C4E33-7000-44C6-8B9C-2F6A5000E5F5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C7648D5-25B0-483F-9CBC-048735DDE692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71DDC46-BC34-4C22-9338-40756B2EABCC}">
      <dgm:prSet phldrT="[Text]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b="0" dirty="0">
              <a:latin typeface="Franklin Gothic Book" panose="020B0503020102020204" pitchFamily="34" charset="0"/>
            </a:rPr>
            <a:t>Step 1: Award PLUS Loan</a:t>
          </a:r>
        </a:p>
      </dgm:t>
    </dgm:pt>
    <dgm:pt modelId="{3153B4E4-EF27-418E-B286-E1B91A8DA495}" type="parTrans" cxnId="{4A907DEC-FF70-4E45-8D09-88FEE20B6500}">
      <dgm:prSet/>
      <dgm:spPr/>
      <dgm:t>
        <a:bodyPr/>
        <a:lstStyle/>
        <a:p>
          <a:endParaRPr lang="en-US"/>
        </a:p>
      </dgm:t>
    </dgm:pt>
    <dgm:pt modelId="{540A2794-D837-44EE-A24F-F2634BFBA319}" type="sibTrans" cxnId="{4A907DEC-FF70-4E45-8D09-88FEE20B6500}">
      <dgm:prSet/>
      <dgm:spPr/>
      <dgm:t>
        <a:bodyPr/>
        <a:lstStyle/>
        <a:p>
          <a:endParaRPr lang="en-US"/>
        </a:p>
      </dgm:t>
    </dgm:pt>
    <dgm:pt modelId="{31FB84C5-EEFE-449C-AA45-E3BBB2C62D54}">
      <dgm:prSet phldrT="[Text]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b="0" dirty="0">
              <a:latin typeface="Franklin Gothic Book" panose="020B0503020102020204" pitchFamily="34" charset="0"/>
            </a:rPr>
            <a:t>Step 2: Originate PLUS Loan</a:t>
          </a:r>
        </a:p>
      </dgm:t>
    </dgm:pt>
    <dgm:pt modelId="{6F78CC53-8E67-4D73-BA32-DE811C2F0191}" type="parTrans" cxnId="{8B45F17F-F0FC-4FEC-BB03-94755E48025F}">
      <dgm:prSet/>
      <dgm:spPr/>
      <dgm:t>
        <a:bodyPr/>
        <a:lstStyle/>
        <a:p>
          <a:endParaRPr lang="en-US"/>
        </a:p>
      </dgm:t>
    </dgm:pt>
    <dgm:pt modelId="{C7FEA775-3690-4A58-A997-45BC574ABE9D}" type="sibTrans" cxnId="{8B45F17F-F0FC-4FEC-BB03-94755E48025F}">
      <dgm:prSet/>
      <dgm:spPr/>
      <dgm:t>
        <a:bodyPr/>
        <a:lstStyle/>
        <a:p>
          <a:endParaRPr lang="en-US"/>
        </a:p>
      </dgm:t>
    </dgm:pt>
    <dgm:pt modelId="{E5F25171-371A-4FB0-BE92-72288DE7DC0C}">
      <dgm:prSet phldrT="[Text]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b="0" dirty="0">
              <a:latin typeface="Franklin Gothic Book" panose="020B0503020102020204" pitchFamily="34" charset="0"/>
            </a:rPr>
            <a:t>Step 3:  Create Parent Record </a:t>
          </a:r>
        </a:p>
        <a:p>
          <a:r>
            <a:rPr lang="en-US" b="0" dirty="0">
              <a:latin typeface="Franklin Gothic Book" panose="020B0503020102020204" pitchFamily="34" charset="0"/>
            </a:rPr>
            <a:t>(If none already exists)</a:t>
          </a:r>
        </a:p>
      </dgm:t>
    </dgm:pt>
    <dgm:pt modelId="{0C2203BA-DB3D-4B18-9B82-59A406DDDDB5}" type="sibTrans" cxnId="{4665131D-A18B-48FB-9FB6-7E4881577EE8}">
      <dgm:prSet/>
      <dgm:spPr/>
      <dgm:t>
        <a:bodyPr/>
        <a:lstStyle/>
        <a:p>
          <a:endParaRPr lang="en-US"/>
        </a:p>
      </dgm:t>
    </dgm:pt>
    <dgm:pt modelId="{E76CABA0-3C30-4AEC-868A-776BACD00B3E}" type="parTrans" cxnId="{4665131D-A18B-48FB-9FB6-7E4881577EE8}">
      <dgm:prSet/>
      <dgm:spPr/>
      <dgm:t>
        <a:bodyPr/>
        <a:lstStyle/>
        <a:p>
          <a:endParaRPr lang="en-US"/>
        </a:p>
      </dgm:t>
    </dgm:pt>
    <dgm:pt modelId="{58D76BA9-AD5B-40D4-BBB9-DF74AD0D2386}">
      <dgm:prSet phldrT="[Text]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b="0" dirty="0">
              <a:latin typeface="Franklin Gothic Book" panose="020B0503020102020204" pitchFamily="34" charset="0"/>
            </a:rPr>
            <a:t>Step 4:  Establish Relationship for Parent</a:t>
          </a:r>
        </a:p>
      </dgm:t>
    </dgm:pt>
    <dgm:pt modelId="{44AA24D8-7772-491A-BA34-AFE8243D610F}" type="parTrans" cxnId="{0D9937A1-A91D-47C5-9737-41A1C17103F9}">
      <dgm:prSet/>
      <dgm:spPr/>
      <dgm:t>
        <a:bodyPr/>
        <a:lstStyle/>
        <a:p>
          <a:endParaRPr lang="en-US"/>
        </a:p>
      </dgm:t>
    </dgm:pt>
    <dgm:pt modelId="{46210A72-428C-4679-AB7B-EC312ED82B85}" type="sibTrans" cxnId="{0D9937A1-A91D-47C5-9737-41A1C17103F9}">
      <dgm:prSet/>
      <dgm:spPr/>
      <dgm:t>
        <a:bodyPr/>
        <a:lstStyle/>
        <a:p>
          <a:endParaRPr lang="en-US"/>
        </a:p>
      </dgm:t>
    </dgm:pt>
    <dgm:pt modelId="{9CAD1F7E-B3FB-438B-99B0-AD93F205738E}">
      <dgm:prSet phldrT="[Text]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b="0" dirty="0">
              <a:latin typeface="Franklin Gothic Book" panose="020B0503020102020204" pitchFamily="34" charset="0"/>
            </a:rPr>
            <a:t>Step 5:  Link Parent to PLUS Loan Record</a:t>
          </a:r>
        </a:p>
      </dgm:t>
    </dgm:pt>
    <dgm:pt modelId="{F5204B3B-4393-4DB8-8DFA-4DF04093E3D1}" type="parTrans" cxnId="{1A0266DE-A63B-4DE4-8BCD-521FA9A72D60}">
      <dgm:prSet/>
      <dgm:spPr/>
      <dgm:t>
        <a:bodyPr/>
        <a:lstStyle/>
        <a:p>
          <a:endParaRPr lang="en-US"/>
        </a:p>
      </dgm:t>
    </dgm:pt>
    <dgm:pt modelId="{A8DD2D8A-A921-4DEB-A17F-2FDE00DF08EB}" type="sibTrans" cxnId="{1A0266DE-A63B-4DE4-8BCD-521FA9A72D60}">
      <dgm:prSet/>
      <dgm:spPr/>
      <dgm:t>
        <a:bodyPr/>
        <a:lstStyle/>
        <a:p>
          <a:endParaRPr lang="en-US"/>
        </a:p>
      </dgm:t>
    </dgm:pt>
    <dgm:pt modelId="{1447F374-92E8-4DC7-806A-9E7D75F95FDC}">
      <dgm:prSet phldrT="[Text]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en-US" b="1" dirty="0">
              <a:latin typeface="Franklin Gothic Book" panose="020B0503020102020204" pitchFamily="34" charset="0"/>
            </a:rPr>
            <a:t>Step 6:  Re-originate PLUS Loan</a:t>
          </a:r>
        </a:p>
      </dgm:t>
    </dgm:pt>
    <dgm:pt modelId="{1DFC1D09-9916-4FFC-A4E8-EC8F8D09798E}" type="parTrans" cxnId="{F3DFCC82-E3CE-4543-A3D4-8B506A277B7B}">
      <dgm:prSet/>
      <dgm:spPr/>
      <dgm:t>
        <a:bodyPr/>
        <a:lstStyle/>
        <a:p>
          <a:endParaRPr lang="en-US"/>
        </a:p>
      </dgm:t>
    </dgm:pt>
    <dgm:pt modelId="{9F9C9FEB-6214-4669-BC2A-42F6E158C8EF}" type="sibTrans" cxnId="{F3DFCC82-E3CE-4543-A3D4-8B506A277B7B}">
      <dgm:prSet/>
      <dgm:spPr/>
      <dgm:t>
        <a:bodyPr/>
        <a:lstStyle/>
        <a:p>
          <a:endParaRPr lang="en-US"/>
        </a:p>
      </dgm:t>
    </dgm:pt>
    <dgm:pt modelId="{BB73E8C4-7680-4080-8AD4-59D47561051B}" type="pres">
      <dgm:prSet presAssocID="{1C7648D5-25B0-483F-9CBC-048735DDE692}" presName="CompostProcess" presStyleCnt="0">
        <dgm:presLayoutVars>
          <dgm:dir/>
          <dgm:resizeHandles val="exact"/>
        </dgm:presLayoutVars>
      </dgm:prSet>
      <dgm:spPr/>
    </dgm:pt>
    <dgm:pt modelId="{0D107ED9-3C1F-4DF9-B514-5ED951E36FFD}" type="pres">
      <dgm:prSet presAssocID="{1C7648D5-25B0-483F-9CBC-048735DDE692}" presName="arrow" presStyleLbl="bgShp" presStyleIdx="0" presStyleCnt="1"/>
      <dgm:spPr/>
      <dgm:extLst>
        <a:ext uri="{E40237B7-FDA0-4F09-8148-C483321AD2D9}">
          <dgm14:cNvPr xmlns:dgm14="http://schemas.microsoft.com/office/drawing/2010/diagram" id="0" name="" descr="arrow with processes listed out from left to right " title="3 step process of mass packaging "/>
        </a:ext>
      </dgm:extLst>
    </dgm:pt>
    <dgm:pt modelId="{86CA7D95-ADC9-4F08-AA5C-96CB6089358A}" type="pres">
      <dgm:prSet presAssocID="{1C7648D5-25B0-483F-9CBC-048735DDE692}" presName="linearProcess" presStyleCnt="0"/>
      <dgm:spPr/>
    </dgm:pt>
    <dgm:pt modelId="{B4BC7DC2-56D2-4148-B04B-93428D49ECB2}" type="pres">
      <dgm:prSet presAssocID="{271DDC46-BC34-4C22-9338-40756B2EABCC}" presName="textNode" presStyleLbl="node1" presStyleIdx="0" presStyleCnt="6">
        <dgm:presLayoutVars>
          <dgm:bulletEnabled val="1"/>
        </dgm:presLayoutVars>
      </dgm:prSet>
      <dgm:spPr/>
    </dgm:pt>
    <dgm:pt modelId="{8CB9128F-09FD-4A64-813D-BE45667A81F2}" type="pres">
      <dgm:prSet presAssocID="{540A2794-D837-44EE-A24F-F2634BFBA319}" presName="sibTrans" presStyleCnt="0"/>
      <dgm:spPr/>
    </dgm:pt>
    <dgm:pt modelId="{8254774E-2048-458A-967A-6F55C8FB5055}" type="pres">
      <dgm:prSet presAssocID="{31FB84C5-EEFE-449C-AA45-E3BBB2C62D54}" presName="textNode" presStyleLbl="node1" presStyleIdx="1" presStyleCnt="6">
        <dgm:presLayoutVars>
          <dgm:bulletEnabled val="1"/>
        </dgm:presLayoutVars>
      </dgm:prSet>
      <dgm:spPr/>
    </dgm:pt>
    <dgm:pt modelId="{D4EFB04F-7EB1-43BB-AA00-20A62C75CB0D}" type="pres">
      <dgm:prSet presAssocID="{C7FEA775-3690-4A58-A997-45BC574ABE9D}" presName="sibTrans" presStyleCnt="0"/>
      <dgm:spPr/>
    </dgm:pt>
    <dgm:pt modelId="{EE8AB6D9-EB7F-4432-B306-508128C5E489}" type="pres">
      <dgm:prSet presAssocID="{E5F25171-371A-4FB0-BE92-72288DE7DC0C}" presName="textNode" presStyleLbl="node1" presStyleIdx="2" presStyleCnt="6">
        <dgm:presLayoutVars>
          <dgm:bulletEnabled val="1"/>
        </dgm:presLayoutVars>
      </dgm:prSet>
      <dgm:spPr/>
    </dgm:pt>
    <dgm:pt modelId="{34589B44-61C4-4888-8CA2-DB69E5B7BE9A}" type="pres">
      <dgm:prSet presAssocID="{0C2203BA-DB3D-4B18-9B82-59A406DDDDB5}" presName="sibTrans" presStyleCnt="0"/>
      <dgm:spPr/>
    </dgm:pt>
    <dgm:pt modelId="{F64F22F6-8697-4331-A5F9-44075446F5A7}" type="pres">
      <dgm:prSet presAssocID="{58D76BA9-AD5B-40D4-BBB9-DF74AD0D2386}" presName="textNode" presStyleLbl="node1" presStyleIdx="3" presStyleCnt="6">
        <dgm:presLayoutVars>
          <dgm:bulletEnabled val="1"/>
        </dgm:presLayoutVars>
      </dgm:prSet>
      <dgm:spPr/>
    </dgm:pt>
    <dgm:pt modelId="{2B5F7E1E-4A86-49FC-B773-FC3C17366421}" type="pres">
      <dgm:prSet presAssocID="{46210A72-428C-4679-AB7B-EC312ED82B85}" presName="sibTrans" presStyleCnt="0"/>
      <dgm:spPr/>
    </dgm:pt>
    <dgm:pt modelId="{07D263EF-F7BB-4BD5-9434-52008277A55D}" type="pres">
      <dgm:prSet presAssocID="{9CAD1F7E-B3FB-438B-99B0-AD93F205738E}" presName="textNode" presStyleLbl="node1" presStyleIdx="4" presStyleCnt="6">
        <dgm:presLayoutVars>
          <dgm:bulletEnabled val="1"/>
        </dgm:presLayoutVars>
      </dgm:prSet>
      <dgm:spPr/>
    </dgm:pt>
    <dgm:pt modelId="{061F6E56-78CA-4610-BD02-AB28516CD1F5}" type="pres">
      <dgm:prSet presAssocID="{A8DD2D8A-A921-4DEB-A17F-2FDE00DF08EB}" presName="sibTrans" presStyleCnt="0"/>
      <dgm:spPr/>
    </dgm:pt>
    <dgm:pt modelId="{712C4E33-7000-44C6-8B9C-2F6A5000E5F5}" type="pres">
      <dgm:prSet presAssocID="{1447F374-92E8-4DC7-806A-9E7D75F95FDC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4665131D-A18B-48FB-9FB6-7E4881577EE8}" srcId="{1C7648D5-25B0-483F-9CBC-048735DDE692}" destId="{E5F25171-371A-4FB0-BE92-72288DE7DC0C}" srcOrd="2" destOrd="0" parTransId="{E76CABA0-3C30-4AEC-868A-776BACD00B3E}" sibTransId="{0C2203BA-DB3D-4B18-9B82-59A406DDDDB5}"/>
    <dgm:cxn modelId="{3136A334-85FF-4BDF-9973-2DEB52EF6F99}" type="presOf" srcId="{1447F374-92E8-4DC7-806A-9E7D75F95FDC}" destId="{712C4E33-7000-44C6-8B9C-2F6A5000E5F5}" srcOrd="0" destOrd="0" presId="urn:microsoft.com/office/officeart/2005/8/layout/hProcess9"/>
    <dgm:cxn modelId="{5F672060-60B4-4D11-B31A-5D0F0756054A}" type="presOf" srcId="{31FB84C5-EEFE-449C-AA45-E3BBB2C62D54}" destId="{8254774E-2048-458A-967A-6F55C8FB5055}" srcOrd="0" destOrd="0" presId="urn:microsoft.com/office/officeart/2005/8/layout/hProcess9"/>
    <dgm:cxn modelId="{E67F0565-B91B-41AE-98C0-4DE0C5EDA711}" type="presOf" srcId="{1C7648D5-25B0-483F-9CBC-048735DDE692}" destId="{BB73E8C4-7680-4080-8AD4-59D47561051B}" srcOrd="0" destOrd="0" presId="urn:microsoft.com/office/officeart/2005/8/layout/hProcess9"/>
    <dgm:cxn modelId="{C7F26B52-FBA7-4625-AB22-5FC8226F0AE3}" type="presOf" srcId="{9CAD1F7E-B3FB-438B-99B0-AD93F205738E}" destId="{07D263EF-F7BB-4BD5-9434-52008277A55D}" srcOrd="0" destOrd="0" presId="urn:microsoft.com/office/officeart/2005/8/layout/hProcess9"/>
    <dgm:cxn modelId="{8B45F17F-F0FC-4FEC-BB03-94755E48025F}" srcId="{1C7648D5-25B0-483F-9CBC-048735DDE692}" destId="{31FB84C5-EEFE-449C-AA45-E3BBB2C62D54}" srcOrd="1" destOrd="0" parTransId="{6F78CC53-8E67-4D73-BA32-DE811C2F0191}" sibTransId="{C7FEA775-3690-4A58-A997-45BC574ABE9D}"/>
    <dgm:cxn modelId="{F3DFCC82-E3CE-4543-A3D4-8B506A277B7B}" srcId="{1C7648D5-25B0-483F-9CBC-048735DDE692}" destId="{1447F374-92E8-4DC7-806A-9E7D75F95FDC}" srcOrd="5" destOrd="0" parTransId="{1DFC1D09-9916-4FFC-A4E8-EC8F8D09798E}" sibTransId="{9F9C9FEB-6214-4669-BC2A-42F6E158C8EF}"/>
    <dgm:cxn modelId="{0D9937A1-A91D-47C5-9737-41A1C17103F9}" srcId="{1C7648D5-25B0-483F-9CBC-048735DDE692}" destId="{58D76BA9-AD5B-40D4-BBB9-DF74AD0D2386}" srcOrd="3" destOrd="0" parTransId="{44AA24D8-7772-491A-BA34-AFE8243D610F}" sibTransId="{46210A72-428C-4679-AB7B-EC312ED82B85}"/>
    <dgm:cxn modelId="{1A0266DE-A63B-4DE4-8BCD-521FA9A72D60}" srcId="{1C7648D5-25B0-483F-9CBC-048735DDE692}" destId="{9CAD1F7E-B3FB-438B-99B0-AD93F205738E}" srcOrd="4" destOrd="0" parTransId="{F5204B3B-4393-4DB8-8DFA-4DF04093E3D1}" sibTransId="{A8DD2D8A-A921-4DEB-A17F-2FDE00DF08EB}"/>
    <dgm:cxn modelId="{00DCBDE2-3A5E-4F7A-B720-142C56A9ACEC}" type="presOf" srcId="{E5F25171-371A-4FB0-BE92-72288DE7DC0C}" destId="{EE8AB6D9-EB7F-4432-B306-508128C5E489}" srcOrd="0" destOrd="0" presId="urn:microsoft.com/office/officeart/2005/8/layout/hProcess9"/>
    <dgm:cxn modelId="{4A907DEC-FF70-4E45-8D09-88FEE20B6500}" srcId="{1C7648D5-25B0-483F-9CBC-048735DDE692}" destId="{271DDC46-BC34-4C22-9338-40756B2EABCC}" srcOrd="0" destOrd="0" parTransId="{3153B4E4-EF27-418E-B286-E1B91A8DA495}" sibTransId="{540A2794-D837-44EE-A24F-F2634BFBA319}"/>
    <dgm:cxn modelId="{B18A95ED-5FE0-4CCE-8937-CFC2323150F6}" type="presOf" srcId="{58D76BA9-AD5B-40D4-BBB9-DF74AD0D2386}" destId="{F64F22F6-8697-4331-A5F9-44075446F5A7}" srcOrd="0" destOrd="0" presId="urn:microsoft.com/office/officeart/2005/8/layout/hProcess9"/>
    <dgm:cxn modelId="{76CA9CEF-7509-4F50-956E-2D7A5ACB4B5B}" type="presOf" srcId="{271DDC46-BC34-4C22-9338-40756B2EABCC}" destId="{B4BC7DC2-56D2-4148-B04B-93428D49ECB2}" srcOrd="0" destOrd="0" presId="urn:microsoft.com/office/officeart/2005/8/layout/hProcess9"/>
    <dgm:cxn modelId="{C7E0E2FD-43E8-41F3-9ECD-F826E3E466F5}" type="presParOf" srcId="{BB73E8C4-7680-4080-8AD4-59D47561051B}" destId="{0D107ED9-3C1F-4DF9-B514-5ED951E36FFD}" srcOrd="0" destOrd="0" presId="urn:microsoft.com/office/officeart/2005/8/layout/hProcess9"/>
    <dgm:cxn modelId="{DB6FE992-AFCC-403E-B004-06087F086356}" type="presParOf" srcId="{BB73E8C4-7680-4080-8AD4-59D47561051B}" destId="{86CA7D95-ADC9-4F08-AA5C-96CB6089358A}" srcOrd="1" destOrd="0" presId="urn:microsoft.com/office/officeart/2005/8/layout/hProcess9"/>
    <dgm:cxn modelId="{D2AEC65D-86BE-4336-BBBC-08FDD703AD9F}" type="presParOf" srcId="{86CA7D95-ADC9-4F08-AA5C-96CB6089358A}" destId="{B4BC7DC2-56D2-4148-B04B-93428D49ECB2}" srcOrd="0" destOrd="0" presId="urn:microsoft.com/office/officeart/2005/8/layout/hProcess9"/>
    <dgm:cxn modelId="{20DECB7A-DD37-444D-AAF5-9D8A91712D7B}" type="presParOf" srcId="{86CA7D95-ADC9-4F08-AA5C-96CB6089358A}" destId="{8CB9128F-09FD-4A64-813D-BE45667A81F2}" srcOrd="1" destOrd="0" presId="urn:microsoft.com/office/officeart/2005/8/layout/hProcess9"/>
    <dgm:cxn modelId="{D8FBB062-5527-414E-A57C-721EB34F9621}" type="presParOf" srcId="{86CA7D95-ADC9-4F08-AA5C-96CB6089358A}" destId="{8254774E-2048-458A-967A-6F55C8FB5055}" srcOrd="2" destOrd="0" presId="urn:microsoft.com/office/officeart/2005/8/layout/hProcess9"/>
    <dgm:cxn modelId="{C700DDEC-16DA-4A44-AB9B-D682770B2A9E}" type="presParOf" srcId="{86CA7D95-ADC9-4F08-AA5C-96CB6089358A}" destId="{D4EFB04F-7EB1-43BB-AA00-20A62C75CB0D}" srcOrd="3" destOrd="0" presId="urn:microsoft.com/office/officeart/2005/8/layout/hProcess9"/>
    <dgm:cxn modelId="{46AA94FB-EC41-47CF-847A-A6D7601372D1}" type="presParOf" srcId="{86CA7D95-ADC9-4F08-AA5C-96CB6089358A}" destId="{EE8AB6D9-EB7F-4432-B306-508128C5E489}" srcOrd="4" destOrd="0" presId="urn:microsoft.com/office/officeart/2005/8/layout/hProcess9"/>
    <dgm:cxn modelId="{0B335FC5-81EA-4C89-8240-0D571BA52226}" type="presParOf" srcId="{86CA7D95-ADC9-4F08-AA5C-96CB6089358A}" destId="{34589B44-61C4-4888-8CA2-DB69E5B7BE9A}" srcOrd="5" destOrd="0" presId="urn:microsoft.com/office/officeart/2005/8/layout/hProcess9"/>
    <dgm:cxn modelId="{E14C79EB-E5F9-4B71-8436-8F02B9EA919C}" type="presParOf" srcId="{86CA7D95-ADC9-4F08-AA5C-96CB6089358A}" destId="{F64F22F6-8697-4331-A5F9-44075446F5A7}" srcOrd="6" destOrd="0" presId="urn:microsoft.com/office/officeart/2005/8/layout/hProcess9"/>
    <dgm:cxn modelId="{15CDEC7C-EC66-472B-A10C-F91E20A4FB77}" type="presParOf" srcId="{86CA7D95-ADC9-4F08-AA5C-96CB6089358A}" destId="{2B5F7E1E-4A86-49FC-B773-FC3C17366421}" srcOrd="7" destOrd="0" presId="urn:microsoft.com/office/officeart/2005/8/layout/hProcess9"/>
    <dgm:cxn modelId="{092F7E22-2937-4DC8-916D-95F118569C92}" type="presParOf" srcId="{86CA7D95-ADC9-4F08-AA5C-96CB6089358A}" destId="{07D263EF-F7BB-4BD5-9434-52008277A55D}" srcOrd="8" destOrd="0" presId="urn:microsoft.com/office/officeart/2005/8/layout/hProcess9"/>
    <dgm:cxn modelId="{5F46C551-A2BF-4B9E-B351-C8AC918D1E8B}" type="presParOf" srcId="{86CA7D95-ADC9-4F08-AA5C-96CB6089358A}" destId="{061F6E56-78CA-4610-BD02-AB28516CD1F5}" srcOrd="9" destOrd="0" presId="urn:microsoft.com/office/officeart/2005/8/layout/hProcess9"/>
    <dgm:cxn modelId="{8B909739-12BE-4DC4-A1AD-F078F5E35CAB}" type="presParOf" srcId="{86CA7D95-ADC9-4F08-AA5C-96CB6089358A}" destId="{712C4E33-7000-44C6-8B9C-2F6A5000E5F5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07ED9-3C1F-4DF9-B514-5ED951E36FFD}">
      <dsp:nvSpPr>
        <dsp:cNvPr id="0" name=""/>
        <dsp:cNvSpPr/>
      </dsp:nvSpPr>
      <dsp:spPr>
        <a:xfrm>
          <a:off x="505284" y="0"/>
          <a:ext cx="5726561" cy="4540469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C7DC2-56D2-4148-B04B-93428D49ECB2}">
      <dsp:nvSpPr>
        <dsp:cNvPr id="0" name=""/>
        <dsp:cNvSpPr/>
      </dsp:nvSpPr>
      <dsp:spPr>
        <a:xfrm>
          <a:off x="1850" y="1362140"/>
          <a:ext cx="1077348" cy="1816187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Franklin Gothic Book" panose="020B0503020102020204" pitchFamily="34" charset="0"/>
            </a:rPr>
            <a:t>Step 1: Award PLUS Loan</a:t>
          </a:r>
        </a:p>
      </dsp:txBody>
      <dsp:txXfrm>
        <a:off x="54442" y="1414732"/>
        <a:ext cx="972164" cy="1711003"/>
      </dsp:txXfrm>
    </dsp:sp>
    <dsp:sp modelId="{8254774E-2048-458A-967A-6F55C8FB5055}">
      <dsp:nvSpPr>
        <dsp:cNvPr id="0" name=""/>
        <dsp:cNvSpPr/>
      </dsp:nvSpPr>
      <dsp:spPr>
        <a:xfrm>
          <a:off x="1133066" y="1362140"/>
          <a:ext cx="1077348" cy="181618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latin typeface="Franklin Gothic Book" panose="020B0503020102020204" pitchFamily="34" charset="0"/>
            </a:rPr>
            <a:t>Step 2: Originate PLUS Loan</a:t>
          </a:r>
        </a:p>
      </dsp:txBody>
      <dsp:txXfrm>
        <a:off x="1185658" y="1414732"/>
        <a:ext cx="972164" cy="1711003"/>
      </dsp:txXfrm>
    </dsp:sp>
    <dsp:sp modelId="{EE8AB6D9-EB7F-4432-B306-508128C5E489}">
      <dsp:nvSpPr>
        <dsp:cNvPr id="0" name=""/>
        <dsp:cNvSpPr/>
      </dsp:nvSpPr>
      <dsp:spPr>
        <a:xfrm>
          <a:off x="2264282" y="1362140"/>
          <a:ext cx="1077348" cy="181618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latin typeface="Franklin Gothic Book" panose="020B0503020102020204" pitchFamily="34" charset="0"/>
            </a:rPr>
            <a:t>Step 3:  Create Parent Record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latin typeface="Franklin Gothic Book" panose="020B0503020102020204" pitchFamily="34" charset="0"/>
            </a:rPr>
            <a:t>(If none already exists)</a:t>
          </a:r>
        </a:p>
      </dsp:txBody>
      <dsp:txXfrm>
        <a:off x="2316874" y="1414732"/>
        <a:ext cx="972164" cy="1711003"/>
      </dsp:txXfrm>
    </dsp:sp>
    <dsp:sp modelId="{F64F22F6-8697-4331-A5F9-44075446F5A7}">
      <dsp:nvSpPr>
        <dsp:cNvPr id="0" name=""/>
        <dsp:cNvSpPr/>
      </dsp:nvSpPr>
      <dsp:spPr>
        <a:xfrm>
          <a:off x="3395499" y="1362140"/>
          <a:ext cx="1077348" cy="181618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latin typeface="Franklin Gothic Book" panose="020B0503020102020204" pitchFamily="34" charset="0"/>
            </a:rPr>
            <a:t>Step 4:  Establish Relationship for Parent</a:t>
          </a:r>
        </a:p>
      </dsp:txBody>
      <dsp:txXfrm>
        <a:off x="3448091" y="1414732"/>
        <a:ext cx="972164" cy="1711003"/>
      </dsp:txXfrm>
    </dsp:sp>
    <dsp:sp modelId="{07D263EF-F7BB-4BD5-9434-52008277A55D}">
      <dsp:nvSpPr>
        <dsp:cNvPr id="0" name=""/>
        <dsp:cNvSpPr/>
      </dsp:nvSpPr>
      <dsp:spPr>
        <a:xfrm>
          <a:off x="4526715" y="1362140"/>
          <a:ext cx="1077348" cy="1816187"/>
        </a:xfrm>
        <a:prstGeom prst="roundRect">
          <a:avLst/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latin typeface="Franklin Gothic Book" panose="020B0503020102020204" pitchFamily="34" charset="0"/>
            </a:rPr>
            <a:t>Step 5:  Link Parent to PLUS Loan Record</a:t>
          </a:r>
        </a:p>
      </dsp:txBody>
      <dsp:txXfrm>
        <a:off x="4579307" y="1414732"/>
        <a:ext cx="972164" cy="1711003"/>
      </dsp:txXfrm>
    </dsp:sp>
    <dsp:sp modelId="{712C4E33-7000-44C6-8B9C-2F6A5000E5F5}">
      <dsp:nvSpPr>
        <dsp:cNvPr id="0" name=""/>
        <dsp:cNvSpPr/>
      </dsp:nvSpPr>
      <dsp:spPr>
        <a:xfrm>
          <a:off x="5657931" y="1362140"/>
          <a:ext cx="1077348" cy="181618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latin typeface="Franklin Gothic Book" panose="020B0503020102020204" pitchFamily="34" charset="0"/>
            </a:rPr>
            <a:t>Step 6:  Re-originate PLUS Loan</a:t>
          </a:r>
        </a:p>
      </dsp:txBody>
      <dsp:txXfrm>
        <a:off x="5710523" y="1414732"/>
        <a:ext cx="972164" cy="17110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07ED9-3C1F-4DF9-B514-5ED951E36FFD}">
      <dsp:nvSpPr>
        <dsp:cNvPr id="0" name=""/>
        <dsp:cNvSpPr/>
      </dsp:nvSpPr>
      <dsp:spPr>
        <a:xfrm>
          <a:off x="505284" y="0"/>
          <a:ext cx="5726561" cy="4540469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C7DC2-56D2-4148-B04B-93428D49ECB2}">
      <dsp:nvSpPr>
        <dsp:cNvPr id="0" name=""/>
        <dsp:cNvSpPr/>
      </dsp:nvSpPr>
      <dsp:spPr>
        <a:xfrm>
          <a:off x="1850" y="1362140"/>
          <a:ext cx="1077348" cy="181618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latin typeface="Franklin Gothic Book" panose="020B0503020102020204" pitchFamily="34" charset="0"/>
            </a:rPr>
            <a:t>Step 1: Award PLUS Loan</a:t>
          </a:r>
        </a:p>
      </dsp:txBody>
      <dsp:txXfrm>
        <a:off x="54442" y="1414732"/>
        <a:ext cx="972164" cy="1711003"/>
      </dsp:txXfrm>
    </dsp:sp>
    <dsp:sp modelId="{8254774E-2048-458A-967A-6F55C8FB5055}">
      <dsp:nvSpPr>
        <dsp:cNvPr id="0" name=""/>
        <dsp:cNvSpPr/>
      </dsp:nvSpPr>
      <dsp:spPr>
        <a:xfrm>
          <a:off x="1133066" y="1362140"/>
          <a:ext cx="1077348" cy="1816187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Franklin Gothic Book" panose="020B0503020102020204" pitchFamily="34" charset="0"/>
            </a:rPr>
            <a:t>Step 2: Originate PLUS Loan</a:t>
          </a:r>
        </a:p>
      </dsp:txBody>
      <dsp:txXfrm>
        <a:off x="1185658" y="1414732"/>
        <a:ext cx="972164" cy="1711003"/>
      </dsp:txXfrm>
    </dsp:sp>
    <dsp:sp modelId="{EE8AB6D9-EB7F-4432-B306-508128C5E489}">
      <dsp:nvSpPr>
        <dsp:cNvPr id="0" name=""/>
        <dsp:cNvSpPr/>
      </dsp:nvSpPr>
      <dsp:spPr>
        <a:xfrm>
          <a:off x="2264282" y="1362140"/>
          <a:ext cx="1077348" cy="181618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latin typeface="Franklin Gothic Book" panose="020B0503020102020204" pitchFamily="34" charset="0"/>
            </a:rPr>
            <a:t>Step 3:  Create Parent Record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latin typeface="Franklin Gothic Book" panose="020B0503020102020204" pitchFamily="34" charset="0"/>
            </a:rPr>
            <a:t>(If none already exists)</a:t>
          </a:r>
        </a:p>
      </dsp:txBody>
      <dsp:txXfrm>
        <a:off x="2316874" y="1414732"/>
        <a:ext cx="972164" cy="1711003"/>
      </dsp:txXfrm>
    </dsp:sp>
    <dsp:sp modelId="{F64F22F6-8697-4331-A5F9-44075446F5A7}">
      <dsp:nvSpPr>
        <dsp:cNvPr id="0" name=""/>
        <dsp:cNvSpPr/>
      </dsp:nvSpPr>
      <dsp:spPr>
        <a:xfrm>
          <a:off x="3395499" y="1362140"/>
          <a:ext cx="1077348" cy="181618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latin typeface="Franklin Gothic Book" panose="020B0503020102020204" pitchFamily="34" charset="0"/>
            </a:rPr>
            <a:t>Step 4:  Establish Relationship for Parent</a:t>
          </a:r>
        </a:p>
      </dsp:txBody>
      <dsp:txXfrm>
        <a:off x="3448091" y="1414732"/>
        <a:ext cx="972164" cy="1711003"/>
      </dsp:txXfrm>
    </dsp:sp>
    <dsp:sp modelId="{07D263EF-F7BB-4BD5-9434-52008277A55D}">
      <dsp:nvSpPr>
        <dsp:cNvPr id="0" name=""/>
        <dsp:cNvSpPr/>
      </dsp:nvSpPr>
      <dsp:spPr>
        <a:xfrm>
          <a:off x="4526715" y="1362140"/>
          <a:ext cx="1077348" cy="1816187"/>
        </a:xfrm>
        <a:prstGeom prst="roundRect">
          <a:avLst/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latin typeface="Franklin Gothic Book" panose="020B0503020102020204" pitchFamily="34" charset="0"/>
            </a:rPr>
            <a:t>Step 5:  Link Parent to PLUS Loan Record</a:t>
          </a:r>
        </a:p>
      </dsp:txBody>
      <dsp:txXfrm>
        <a:off x="4579307" y="1414732"/>
        <a:ext cx="972164" cy="1711003"/>
      </dsp:txXfrm>
    </dsp:sp>
    <dsp:sp modelId="{712C4E33-7000-44C6-8B9C-2F6A5000E5F5}">
      <dsp:nvSpPr>
        <dsp:cNvPr id="0" name=""/>
        <dsp:cNvSpPr/>
      </dsp:nvSpPr>
      <dsp:spPr>
        <a:xfrm>
          <a:off x="5657931" y="1362140"/>
          <a:ext cx="1077348" cy="181618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latin typeface="Franklin Gothic Book" panose="020B0503020102020204" pitchFamily="34" charset="0"/>
            </a:rPr>
            <a:t>Step 6:  Re-originate PLUS Loan</a:t>
          </a:r>
        </a:p>
      </dsp:txBody>
      <dsp:txXfrm>
        <a:off x="5710523" y="1414732"/>
        <a:ext cx="972164" cy="17110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07ED9-3C1F-4DF9-B514-5ED951E36FFD}">
      <dsp:nvSpPr>
        <dsp:cNvPr id="0" name=""/>
        <dsp:cNvSpPr/>
      </dsp:nvSpPr>
      <dsp:spPr>
        <a:xfrm>
          <a:off x="505284" y="0"/>
          <a:ext cx="5726561" cy="4540469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C7DC2-56D2-4148-B04B-93428D49ECB2}">
      <dsp:nvSpPr>
        <dsp:cNvPr id="0" name=""/>
        <dsp:cNvSpPr/>
      </dsp:nvSpPr>
      <dsp:spPr>
        <a:xfrm>
          <a:off x="1850" y="1362140"/>
          <a:ext cx="1077348" cy="181618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latin typeface="Franklin Gothic Book" panose="020B0503020102020204" pitchFamily="34" charset="0"/>
            </a:rPr>
            <a:t>Step 1: Award PLUS Loan</a:t>
          </a:r>
        </a:p>
      </dsp:txBody>
      <dsp:txXfrm>
        <a:off x="54442" y="1414732"/>
        <a:ext cx="972164" cy="1711003"/>
      </dsp:txXfrm>
    </dsp:sp>
    <dsp:sp modelId="{8254774E-2048-458A-967A-6F55C8FB5055}">
      <dsp:nvSpPr>
        <dsp:cNvPr id="0" name=""/>
        <dsp:cNvSpPr/>
      </dsp:nvSpPr>
      <dsp:spPr>
        <a:xfrm>
          <a:off x="1133066" y="1362140"/>
          <a:ext cx="1077348" cy="181618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latin typeface="Franklin Gothic Book" panose="020B0503020102020204" pitchFamily="34" charset="0"/>
            </a:rPr>
            <a:t>Step 2: Originate PLUS Loan</a:t>
          </a:r>
        </a:p>
      </dsp:txBody>
      <dsp:txXfrm>
        <a:off x="1185658" y="1414732"/>
        <a:ext cx="972164" cy="1711003"/>
      </dsp:txXfrm>
    </dsp:sp>
    <dsp:sp modelId="{EE8AB6D9-EB7F-4432-B306-508128C5E489}">
      <dsp:nvSpPr>
        <dsp:cNvPr id="0" name=""/>
        <dsp:cNvSpPr/>
      </dsp:nvSpPr>
      <dsp:spPr>
        <a:xfrm>
          <a:off x="2264282" y="1362140"/>
          <a:ext cx="1077348" cy="1816187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Franklin Gothic Book" panose="020B0503020102020204" pitchFamily="34" charset="0"/>
            </a:rPr>
            <a:t>Step 3:  Create Parent Record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Franklin Gothic Book" panose="020B0503020102020204" pitchFamily="34" charset="0"/>
            </a:rPr>
            <a:t>(If none already exists)</a:t>
          </a:r>
        </a:p>
      </dsp:txBody>
      <dsp:txXfrm>
        <a:off x="2316874" y="1414732"/>
        <a:ext cx="972164" cy="1711003"/>
      </dsp:txXfrm>
    </dsp:sp>
    <dsp:sp modelId="{F64F22F6-8697-4331-A5F9-44075446F5A7}">
      <dsp:nvSpPr>
        <dsp:cNvPr id="0" name=""/>
        <dsp:cNvSpPr/>
      </dsp:nvSpPr>
      <dsp:spPr>
        <a:xfrm>
          <a:off x="3395499" y="1362140"/>
          <a:ext cx="1077348" cy="181618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latin typeface="Franklin Gothic Book" panose="020B0503020102020204" pitchFamily="34" charset="0"/>
            </a:rPr>
            <a:t>Step 4:  Establish Relationship for Parent</a:t>
          </a:r>
        </a:p>
      </dsp:txBody>
      <dsp:txXfrm>
        <a:off x="3448091" y="1414732"/>
        <a:ext cx="972164" cy="1711003"/>
      </dsp:txXfrm>
    </dsp:sp>
    <dsp:sp modelId="{07D263EF-F7BB-4BD5-9434-52008277A55D}">
      <dsp:nvSpPr>
        <dsp:cNvPr id="0" name=""/>
        <dsp:cNvSpPr/>
      </dsp:nvSpPr>
      <dsp:spPr>
        <a:xfrm>
          <a:off x="4526715" y="1362140"/>
          <a:ext cx="1077348" cy="1816187"/>
        </a:xfrm>
        <a:prstGeom prst="roundRect">
          <a:avLst/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latin typeface="Franklin Gothic Book" panose="020B0503020102020204" pitchFamily="34" charset="0"/>
            </a:rPr>
            <a:t>Step 5:  Link Parent to PLUS Loan Record</a:t>
          </a:r>
        </a:p>
      </dsp:txBody>
      <dsp:txXfrm>
        <a:off x="4579307" y="1414732"/>
        <a:ext cx="972164" cy="1711003"/>
      </dsp:txXfrm>
    </dsp:sp>
    <dsp:sp modelId="{712C4E33-7000-44C6-8B9C-2F6A5000E5F5}">
      <dsp:nvSpPr>
        <dsp:cNvPr id="0" name=""/>
        <dsp:cNvSpPr/>
      </dsp:nvSpPr>
      <dsp:spPr>
        <a:xfrm>
          <a:off x="5657931" y="1362140"/>
          <a:ext cx="1077348" cy="181618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latin typeface="Franklin Gothic Book" panose="020B0503020102020204" pitchFamily="34" charset="0"/>
            </a:rPr>
            <a:t>Step 6:  Re-originate PLUS Loan</a:t>
          </a:r>
        </a:p>
      </dsp:txBody>
      <dsp:txXfrm>
        <a:off x="5710523" y="1414732"/>
        <a:ext cx="972164" cy="17110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07ED9-3C1F-4DF9-B514-5ED951E36FFD}">
      <dsp:nvSpPr>
        <dsp:cNvPr id="0" name=""/>
        <dsp:cNvSpPr/>
      </dsp:nvSpPr>
      <dsp:spPr>
        <a:xfrm>
          <a:off x="505284" y="0"/>
          <a:ext cx="5726561" cy="4540469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C7DC2-56D2-4148-B04B-93428D49ECB2}">
      <dsp:nvSpPr>
        <dsp:cNvPr id="0" name=""/>
        <dsp:cNvSpPr/>
      </dsp:nvSpPr>
      <dsp:spPr>
        <a:xfrm>
          <a:off x="1850" y="1362140"/>
          <a:ext cx="1077348" cy="181618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latin typeface="Franklin Gothic Book" panose="020B0503020102020204" pitchFamily="34" charset="0"/>
            </a:rPr>
            <a:t>Step 1: Award PLUS Loan</a:t>
          </a:r>
        </a:p>
      </dsp:txBody>
      <dsp:txXfrm>
        <a:off x="54442" y="1414732"/>
        <a:ext cx="972164" cy="1711003"/>
      </dsp:txXfrm>
    </dsp:sp>
    <dsp:sp modelId="{8254774E-2048-458A-967A-6F55C8FB5055}">
      <dsp:nvSpPr>
        <dsp:cNvPr id="0" name=""/>
        <dsp:cNvSpPr/>
      </dsp:nvSpPr>
      <dsp:spPr>
        <a:xfrm>
          <a:off x="1133066" y="1362140"/>
          <a:ext cx="1077348" cy="181618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latin typeface="Franklin Gothic Book" panose="020B0503020102020204" pitchFamily="34" charset="0"/>
            </a:rPr>
            <a:t>Step 2: Originate PLUS Loan</a:t>
          </a:r>
        </a:p>
      </dsp:txBody>
      <dsp:txXfrm>
        <a:off x="1185658" y="1414732"/>
        <a:ext cx="972164" cy="1711003"/>
      </dsp:txXfrm>
    </dsp:sp>
    <dsp:sp modelId="{EE8AB6D9-EB7F-4432-B306-508128C5E489}">
      <dsp:nvSpPr>
        <dsp:cNvPr id="0" name=""/>
        <dsp:cNvSpPr/>
      </dsp:nvSpPr>
      <dsp:spPr>
        <a:xfrm>
          <a:off x="2264282" y="1362140"/>
          <a:ext cx="1077348" cy="181618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latin typeface="Franklin Gothic Book" panose="020B0503020102020204" pitchFamily="34" charset="0"/>
            </a:rPr>
            <a:t>Step 3:  Create Parent Record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latin typeface="Franklin Gothic Book" panose="020B0503020102020204" pitchFamily="34" charset="0"/>
            </a:rPr>
            <a:t>(If none already exists)</a:t>
          </a:r>
        </a:p>
      </dsp:txBody>
      <dsp:txXfrm>
        <a:off x="2316874" y="1414732"/>
        <a:ext cx="972164" cy="1711003"/>
      </dsp:txXfrm>
    </dsp:sp>
    <dsp:sp modelId="{F64F22F6-8697-4331-A5F9-44075446F5A7}">
      <dsp:nvSpPr>
        <dsp:cNvPr id="0" name=""/>
        <dsp:cNvSpPr/>
      </dsp:nvSpPr>
      <dsp:spPr>
        <a:xfrm>
          <a:off x="3395499" y="1362140"/>
          <a:ext cx="1077348" cy="1816187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Franklin Gothic Book" panose="020B0503020102020204" pitchFamily="34" charset="0"/>
            </a:rPr>
            <a:t>Step 4:  Establish Relationship for Parent</a:t>
          </a:r>
        </a:p>
      </dsp:txBody>
      <dsp:txXfrm>
        <a:off x="3448091" y="1414732"/>
        <a:ext cx="972164" cy="1711003"/>
      </dsp:txXfrm>
    </dsp:sp>
    <dsp:sp modelId="{07D263EF-F7BB-4BD5-9434-52008277A55D}">
      <dsp:nvSpPr>
        <dsp:cNvPr id="0" name=""/>
        <dsp:cNvSpPr/>
      </dsp:nvSpPr>
      <dsp:spPr>
        <a:xfrm>
          <a:off x="4526715" y="1362140"/>
          <a:ext cx="1077348" cy="181618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rgbClr val="00376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latin typeface="Franklin Gothic Book" panose="020B0503020102020204" pitchFamily="34" charset="0"/>
            </a:rPr>
            <a:t>Step 5:  Link Parent to PLUS Loan Record</a:t>
          </a:r>
        </a:p>
      </dsp:txBody>
      <dsp:txXfrm>
        <a:off x="4579307" y="1414732"/>
        <a:ext cx="972164" cy="1711003"/>
      </dsp:txXfrm>
    </dsp:sp>
    <dsp:sp modelId="{712C4E33-7000-44C6-8B9C-2F6A5000E5F5}">
      <dsp:nvSpPr>
        <dsp:cNvPr id="0" name=""/>
        <dsp:cNvSpPr/>
      </dsp:nvSpPr>
      <dsp:spPr>
        <a:xfrm>
          <a:off x="5657931" y="1362140"/>
          <a:ext cx="1077348" cy="181618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latin typeface="Franklin Gothic Book" panose="020B0503020102020204" pitchFamily="34" charset="0"/>
            </a:rPr>
            <a:t>Step 6:  Re-originate PLUS Loan</a:t>
          </a:r>
        </a:p>
      </dsp:txBody>
      <dsp:txXfrm>
        <a:off x="5710523" y="1414732"/>
        <a:ext cx="972164" cy="17110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07ED9-3C1F-4DF9-B514-5ED951E36FFD}">
      <dsp:nvSpPr>
        <dsp:cNvPr id="0" name=""/>
        <dsp:cNvSpPr/>
      </dsp:nvSpPr>
      <dsp:spPr>
        <a:xfrm>
          <a:off x="505284" y="0"/>
          <a:ext cx="5726561" cy="4540469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C7DC2-56D2-4148-B04B-93428D49ECB2}">
      <dsp:nvSpPr>
        <dsp:cNvPr id="0" name=""/>
        <dsp:cNvSpPr/>
      </dsp:nvSpPr>
      <dsp:spPr>
        <a:xfrm>
          <a:off x="1850" y="1362140"/>
          <a:ext cx="1077348" cy="181618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latin typeface="Franklin Gothic Book" panose="020B0503020102020204" pitchFamily="34" charset="0"/>
            </a:rPr>
            <a:t>Step 1: Award PLUS Loan</a:t>
          </a:r>
        </a:p>
      </dsp:txBody>
      <dsp:txXfrm>
        <a:off x="54442" y="1414732"/>
        <a:ext cx="972164" cy="1711003"/>
      </dsp:txXfrm>
    </dsp:sp>
    <dsp:sp modelId="{8254774E-2048-458A-967A-6F55C8FB5055}">
      <dsp:nvSpPr>
        <dsp:cNvPr id="0" name=""/>
        <dsp:cNvSpPr/>
      </dsp:nvSpPr>
      <dsp:spPr>
        <a:xfrm>
          <a:off x="1133066" y="1362140"/>
          <a:ext cx="1077348" cy="181618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latin typeface="Franklin Gothic Book" panose="020B0503020102020204" pitchFamily="34" charset="0"/>
            </a:rPr>
            <a:t>Step 2: Originate PLUS Loan</a:t>
          </a:r>
        </a:p>
      </dsp:txBody>
      <dsp:txXfrm>
        <a:off x="1185658" y="1414732"/>
        <a:ext cx="972164" cy="1711003"/>
      </dsp:txXfrm>
    </dsp:sp>
    <dsp:sp modelId="{EE8AB6D9-EB7F-4432-B306-508128C5E489}">
      <dsp:nvSpPr>
        <dsp:cNvPr id="0" name=""/>
        <dsp:cNvSpPr/>
      </dsp:nvSpPr>
      <dsp:spPr>
        <a:xfrm>
          <a:off x="2264282" y="1362140"/>
          <a:ext cx="1077348" cy="181618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latin typeface="Franklin Gothic Book" panose="020B0503020102020204" pitchFamily="34" charset="0"/>
            </a:rPr>
            <a:t>Step 3:  Create Parent Record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latin typeface="Franklin Gothic Book" panose="020B0503020102020204" pitchFamily="34" charset="0"/>
            </a:rPr>
            <a:t>(If none already exists)</a:t>
          </a:r>
        </a:p>
      </dsp:txBody>
      <dsp:txXfrm>
        <a:off x="2316874" y="1414732"/>
        <a:ext cx="972164" cy="1711003"/>
      </dsp:txXfrm>
    </dsp:sp>
    <dsp:sp modelId="{F64F22F6-8697-4331-A5F9-44075446F5A7}">
      <dsp:nvSpPr>
        <dsp:cNvPr id="0" name=""/>
        <dsp:cNvSpPr/>
      </dsp:nvSpPr>
      <dsp:spPr>
        <a:xfrm>
          <a:off x="3395499" y="1362140"/>
          <a:ext cx="1077348" cy="181618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latin typeface="Franklin Gothic Book" panose="020B0503020102020204" pitchFamily="34" charset="0"/>
            </a:rPr>
            <a:t>Step 4:  Establish Relationship for Parent</a:t>
          </a:r>
        </a:p>
      </dsp:txBody>
      <dsp:txXfrm>
        <a:off x="3448091" y="1414732"/>
        <a:ext cx="972164" cy="1711003"/>
      </dsp:txXfrm>
    </dsp:sp>
    <dsp:sp modelId="{07D263EF-F7BB-4BD5-9434-52008277A55D}">
      <dsp:nvSpPr>
        <dsp:cNvPr id="0" name=""/>
        <dsp:cNvSpPr/>
      </dsp:nvSpPr>
      <dsp:spPr>
        <a:xfrm>
          <a:off x="4526715" y="1362140"/>
          <a:ext cx="1077348" cy="1816187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Franklin Gothic Book" panose="020B0503020102020204" pitchFamily="34" charset="0"/>
            </a:rPr>
            <a:t>Step 5:  Link Parent to PLUS Loan Record</a:t>
          </a:r>
        </a:p>
      </dsp:txBody>
      <dsp:txXfrm>
        <a:off x="4579307" y="1414732"/>
        <a:ext cx="972164" cy="1711003"/>
      </dsp:txXfrm>
    </dsp:sp>
    <dsp:sp modelId="{712C4E33-7000-44C6-8B9C-2F6A5000E5F5}">
      <dsp:nvSpPr>
        <dsp:cNvPr id="0" name=""/>
        <dsp:cNvSpPr/>
      </dsp:nvSpPr>
      <dsp:spPr>
        <a:xfrm>
          <a:off x="5657931" y="1362140"/>
          <a:ext cx="1077348" cy="181618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latin typeface="Franklin Gothic Book" panose="020B0503020102020204" pitchFamily="34" charset="0"/>
            </a:rPr>
            <a:t>Step 6:  Re-originate PLUS Loan</a:t>
          </a:r>
        </a:p>
      </dsp:txBody>
      <dsp:txXfrm>
        <a:off x="5710523" y="1414732"/>
        <a:ext cx="972164" cy="171100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07ED9-3C1F-4DF9-B514-5ED951E36FFD}">
      <dsp:nvSpPr>
        <dsp:cNvPr id="0" name=""/>
        <dsp:cNvSpPr/>
      </dsp:nvSpPr>
      <dsp:spPr>
        <a:xfrm>
          <a:off x="505284" y="0"/>
          <a:ext cx="5726561" cy="4540469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C7DC2-56D2-4148-B04B-93428D49ECB2}">
      <dsp:nvSpPr>
        <dsp:cNvPr id="0" name=""/>
        <dsp:cNvSpPr/>
      </dsp:nvSpPr>
      <dsp:spPr>
        <a:xfrm>
          <a:off x="1850" y="1362140"/>
          <a:ext cx="1077348" cy="181618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latin typeface="Franklin Gothic Book" panose="020B0503020102020204" pitchFamily="34" charset="0"/>
            </a:rPr>
            <a:t>Step 1: Award PLUS Loan</a:t>
          </a:r>
        </a:p>
      </dsp:txBody>
      <dsp:txXfrm>
        <a:off x="54442" y="1414732"/>
        <a:ext cx="972164" cy="1711003"/>
      </dsp:txXfrm>
    </dsp:sp>
    <dsp:sp modelId="{8254774E-2048-458A-967A-6F55C8FB5055}">
      <dsp:nvSpPr>
        <dsp:cNvPr id="0" name=""/>
        <dsp:cNvSpPr/>
      </dsp:nvSpPr>
      <dsp:spPr>
        <a:xfrm>
          <a:off x="1133066" y="1362140"/>
          <a:ext cx="1077348" cy="181618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latin typeface="Franklin Gothic Book" panose="020B0503020102020204" pitchFamily="34" charset="0"/>
            </a:rPr>
            <a:t>Step 2: Originate PLUS Loan</a:t>
          </a:r>
        </a:p>
      </dsp:txBody>
      <dsp:txXfrm>
        <a:off x="1185658" y="1414732"/>
        <a:ext cx="972164" cy="1711003"/>
      </dsp:txXfrm>
    </dsp:sp>
    <dsp:sp modelId="{EE8AB6D9-EB7F-4432-B306-508128C5E489}">
      <dsp:nvSpPr>
        <dsp:cNvPr id="0" name=""/>
        <dsp:cNvSpPr/>
      </dsp:nvSpPr>
      <dsp:spPr>
        <a:xfrm>
          <a:off x="2264282" y="1362140"/>
          <a:ext cx="1077348" cy="181618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latin typeface="Franklin Gothic Book" panose="020B0503020102020204" pitchFamily="34" charset="0"/>
            </a:rPr>
            <a:t>Step 3:  Create Parent Record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latin typeface="Franklin Gothic Book" panose="020B0503020102020204" pitchFamily="34" charset="0"/>
            </a:rPr>
            <a:t>(If none already exists)</a:t>
          </a:r>
        </a:p>
      </dsp:txBody>
      <dsp:txXfrm>
        <a:off x="2316874" y="1414732"/>
        <a:ext cx="972164" cy="1711003"/>
      </dsp:txXfrm>
    </dsp:sp>
    <dsp:sp modelId="{F64F22F6-8697-4331-A5F9-44075446F5A7}">
      <dsp:nvSpPr>
        <dsp:cNvPr id="0" name=""/>
        <dsp:cNvSpPr/>
      </dsp:nvSpPr>
      <dsp:spPr>
        <a:xfrm>
          <a:off x="3395499" y="1362140"/>
          <a:ext cx="1077348" cy="181618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latin typeface="Franklin Gothic Book" panose="020B0503020102020204" pitchFamily="34" charset="0"/>
            </a:rPr>
            <a:t>Step 4:  Establish Relationship for Parent</a:t>
          </a:r>
        </a:p>
      </dsp:txBody>
      <dsp:txXfrm>
        <a:off x="3448091" y="1414732"/>
        <a:ext cx="972164" cy="1711003"/>
      </dsp:txXfrm>
    </dsp:sp>
    <dsp:sp modelId="{07D263EF-F7BB-4BD5-9434-52008277A55D}">
      <dsp:nvSpPr>
        <dsp:cNvPr id="0" name=""/>
        <dsp:cNvSpPr/>
      </dsp:nvSpPr>
      <dsp:spPr>
        <a:xfrm>
          <a:off x="4526715" y="1362140"/>
          <a:ext cx="1077348" cy="181618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latin typeface="Franklin Gothic Book" panose="020B0503020102020204" pitchFamily="34" charset="0"/>
            </a:rPr>
            <a:t>Step 5:  Link Parent to PLUS Loan Record</a:t>
          </a:r>
        </a:p>
      </dsp:txBody>
      <dsp:txXfrm>
        <a:off x="4579307" y="1414732"/>
        <a:ext cx="972164" cy="1711003"/>
      </dsp:txXfrm>
    </dsp:sp>
    <dsp:sp modelId="{712C4E33-7000-44C6-8B9C-2F6A5000E5F5}">
      <dsp:nvSpPr>
        <dsp:cNvPr id="0" name=""/>
        <dsp:cNvSpPr/>
      </dsp:nvSpPr>
      <dsp:spPr>
        <a:xfrm>
          <a:off x="5657931" y="1362140"/>
          <a:ext cx="1077348" cy="1816187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Franklin Gothic Book" panose="020B0503020102020204" pitchFamily="34" charset="0"/>
            </a:rPr>
            <a:t>Step 6:  Re-originate PLUS Loan</a:t>
          </a:r>
        </a:p>
      </dsp:txBody>
      <dsp:txXfrm>
        <a:off x="5710523" y="1414732"/>
        <a:ext cx="972164" cy="17110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7D8E9-3331-4291-9F17-3FF41B935400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0C177-458E-4ECB-97EC-7EDCBA19D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3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DBB64-96D6-42B0-8680-D8E44BBF474E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84A02-D147-49A8-A06D-A5C08FF69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9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90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8730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605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236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9419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636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800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848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412431-A6A6-11DB-BBEF-47BD88EF8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677F74-DCC7-0D50-088E-37E48AB7D9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5DF205-CBA5-040D-46B7-525B279265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45F62-D2C9-6EED-6AFC-1AC3CEBBBF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8079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23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46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73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BCE923-1CB2-C8D7-ED89-EDB3A8B5F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20B5FB-908A-2D1E-AA99-314A904640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DA37BF-7963-F7CE-3605-E15EDEDB6F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1EA09B-0BE6-2C04-68C2-D3A7C744F3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679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5C4F58-6E2E-D865-972E-8A7599F1D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1608D4-BAD0-FAA8-C913-BC1F47DB9A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F0A2E0-8762-243A-9BAA-8AD5214B9B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CC6786-E696-724A-C449-0B39EFB607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68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06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79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62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10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 Triangle Patter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8"/>
          <a:stretch/>
        </p:blipFill>
        <p:spPr>
          <a:xfrm>
            <a:off x="2317813" y="0"/>
            <a:ext cx="6829477" cy="374996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69888" y="3863685"/>
            <a:ext cx="8336975" cy="999259"/>
          </a:xfrm>
          <a:prstGeom prst="rect">
            <a:avLst/>
          </a:prstGeom>
        </p:spPr>
        <p:txBody>
          <a:bodyPr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0608" y="4976665"/>
            <a:ext cx="8388928" cy="6790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="0" i="0" baseline="0">
                <a:solidFill>
                  <a:srgbClr val="003764"/>
                </a:solidFill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69888" y="5769402"/>
            <a:ext cx="4614862" cy="758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03764"/>
                </a:solidFill>
              </a:defRPr>
            </a:lvl1pPr>
          </a:lstStyle>
          <a:p>
            <a:pPr lvl="0"/>
            <a:r>
              <a:rPr lang="en-US" dirty="0"/>
              <a:t>Presenter(s)</a:t>
            </a:r>
            <a:br>
              <a:rPr lang="en-US" dirty="0"/>
            </a:br>
            <a:r>
              <a:rPr lang="en-US" dirty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285463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3764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1/28/2025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2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1/28/2025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9540" y="294198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19540" y="1174172"/>
            <a:ext cx="8336975" cy="49668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898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476958"/>
            <a:ext cx="7886700" cy="611619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Final Slide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265367"/>
            <a:ext cx="7886700" cy="3428855"/>
          </a:xfrm>
          <a:prstGeom prst="rect">
            <a:avLst/>
          </a:prstGeom>
        </p:spPr>
        <p:txBody>
          <a:bodyPr/>
          <a:lstStyle>
            <a:lvl1pPr marL="457200" marR="0" indent="-45720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>
                <a:solidFill>
                  <a:srgbClr val="003764"/>
                </a:solidFill>
              </a:defRPr>
            </a:lvl1pPr>
            <a:lvl2pPr marL="342884" indent="0">
              <a:buNone/>
              <a:defRPr>
                <a:solidFill>
                  <a:srgbClr val="003764"/>
                </a:solidFill>
              </a:defRPr>
            </a:lvl2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Always use a Final Slide in order to include the Creative Commons footer language in the presentation.</a:t>
            </a:r>
            <a:br>
              <a:rPr lang="en-US" dirty="0"/>
            </a:br>
            <a:r>
              <a:rPr lang="en-US" dirty="0"/>
              <a:t>Ideas for the slide: Contact information; “Thank you;” “Questions?”</a:t>
            </a:r>
          </a:p>
        </p:txBody>
      </p:sp>
      <p:pic>
        <p:nvPicPr>
          <p:cNvPr id="14" name="Picture 13" descr="CC. Creative Commons license, attribution alone">
            <a:extLst>
              <a:ext uri="{FF2B5EF4-FFF2-40B4-BE49-F238E27FC236}">
                <a16:creationId xmlns:a16="http://schemas.microsoft.com/office/drawing/2014/main" id="{55C0BD8F-0D00-4252-96EA-53CD706830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8650" y="6399147"/>
            <a:ext cx="835224" cy="2987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9A014E-7345-4161-B6F8-70E7EA234759}"/>
              </a:ext>
            </a:extLst>
          </p:cNvPr>
          <p:cNvSpPr txBox="1"/>
          <p:nvPr userDrawn="1"/>
        </p:nvSpPr>
        <p:spPr>
          <a:xfrm>
            <a:off x="1454322" y="6445499"/>
            <a:ext cx="378496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0" i="1" kern="120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Except where otherwise noted, this work is licensed under </a:t>
            </a:r>
            <a:r>
              <a:rPr lang="en-US" sz="750" b="0" i="1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 BY 4.0</a:t>
            </a:r>
            <a:r>
              <a:rPr lang="en-US" sz="750" b="0" i="1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en-US" sz="750" b="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0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mmunity and Technical Colleges. Washington State Boar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6860" y="1549936"/>
            <a:ext cx="8336975" cy="79707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36860" y="2415155"/>
            <a:ext cx="8336975" cy="37570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F79CB6C7-AD96-437F-A75B-A1987D8D9ACA}" type="datetime1">
              <a:rPr lang="en-US" smtClean="0"/>
              <a:t>1/28/2025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6245" y="6483926"/>
            <a:ext cx="467590" cy="237549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178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2468" y="1709744"/>
            <a:ext cx="8270588" cy="2852737"/>
          </a:xfrm>
          <a:prstGeom prst="rect">
            <a:avLst/>
          </a:prstGeom>
        </p:spPr>
        <p:txBody>
          <a:bodyPr anchor="b"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582468" y="4589469"/>
            <a:ext cx="827058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3764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11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E68BEF8-F67A-4B64-B2F2-CC4AA048128C}" type="datetime1">
              <a:rPr lang="en-US" smtClean="0"/>
              <a:t>1/28/2025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4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22561" y="1462241"/>
            <a:ext cx="8534403" cy="71985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422561" y="2400300"/>
            <a:ext cx="4014357" cy="39693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759271" y="2400304"/>
            <a:ext cx="4197693" cy="3969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1001848F-E7F6-4E55-B1DE-CC691BBD4F09}" type="datetime1">
              <a:rPr lang="en-US" smtClean="0"/>
              <a:t>1/28/2025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8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3" name="Picture 12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4063"/>
            <a:ext cx="4067706" cy="148179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07276" y="1485854"/>
            <a:ext cx="8335388" cy="736311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507278" y="2385434"/>
            <a:ext cx="4002378" cy="5248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507278" y="3003840"/>
            <a:ext cx="4002378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0207" y="2385430"/>
            <a:ext cx="4052457" cy="5248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4"/>
          </p:nvPr>
        </p:nvSpPr>
        <p:spPr>
          <a:xfrm>
            <a:off x="4790207" y="3003840"/>
            <a:ext cx="4052457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5E48A247-4D0D-4017-954A-CBEE1B524F16}" type="datetime1">
              <a:rPr lang="en-US" smtClean="0"/>
              <a:t>1/28/2025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6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9" name="Picture 8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40327" y="1457982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3F43D62C-E4AB-4F6C-BB6E-7C3A3BBC5E2B}" type="datetime1">
              <a:rPr lang="en-US" smtClean="0"/>
              <a:t>1/28/2025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0" name="Picture 9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8" name="Rectangle 7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92275FF0-9E97-4E0A-B533-109FB6621FD2}" type="datetime1">
              <a:rPr lang="en-US" smtClean="0"/>
              <a:t>1/28/2025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0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86494" y="1385541"/>
            <a:ext cx="3160715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494" y="2888673"/>
            <a:ext cx="3160715" cy="34923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863540" y="1569027"/>
            <a:ext cx="5041469" cy="481202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A3C062AC-1CC2-40A8-B531-F2154AC26E35}" type="datetime1">
              <a:rPr lang="en-US" smtClean="0"/>
              <a:t>1/28/2025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39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03370" y="1385541"/>
            <a:ext cx="3358139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370" y="2888673"/>
            <a:ext cx="3358139" cy="35428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024047" y="1569026"/>
            <a:ext cx="4839398" cy="486247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6EA93EB-E55E-4DBB-B6AA-C54A9BA5E4A4}" type="datetime1">
              <a:rPr lang="en-US" smtClean="0"/>
              <a:t>1/28/2025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4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33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51" r:id="rId10"/>
    <p:sldLayoutId id="2147483672" r:id="rId11"/>
    <p:sldLayoutId id="214748367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7" descr="A screenshot of a video call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b="880"/>
          <a:stretch/>
        </p:blipFill>
        <p:spPr>
          <a:xfrm>
            <a:off x="214958" y="162335"/>
            <a:ext cx="8714084" cy="509540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7"/>
          <p:cNvSpPr/>
          <p:nvPr/>
        </p:nvSpPr>
        <p:spPr>
          <a:xfrm>
            <a:off x="2532127" y="1290051"/>
            <a:ext cx="4001756" cy="2989964"/>
          </a:xfrm>
          <a:prstGeom prst="roundRect">
            <a:avLst>
              <a:gd name="adj" fmla="val 16667"/>
            </a:avLst>
          </a:prstGeom>
          <a:solidFill>
            <a:srgbClr val="2F3133"/>
          </a:solidFill>
          <a:ln w="25400" cap="flat" cmpd="sng">
            <a:solidFill>
              <a:srgbClr val="8F95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7"/>
          <p:cNvSpPr txBox="1"/>
          <p:nvPr/>
        </p:nvSpPr>
        <p:spPr>
          <a:xfrm>
            <a:off x="2657859" y="1441037"/>
            <a:ext cx="20952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MEETING RECORDING NOTICE</a:t>
            </a:r>
            <a:endParaRPr dirty="0"/>
          </a:p>
        </p:txBody>
      </p:sp>
      <p:sp>
        <p:nvSpPr>
          <p:cNvPr id="140" name="Google Shape;140;p17"/>
          <p:cNvSpPr txBox="1"/>
          <p:nvPr/>
        </p:nvSpPr>
        <p:spPr>
          <a:xfrm>
            <a:off x="2657859" y="2641637"/>
            <a:ext cx="375029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The law requires consent prior to recording a person’s participation in an event. Your participation in this video conference (training) equals consent to be recorded, as required by law. </a:t>
            </a:r>
            <a:endParaRPr sz="11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If you do not consent to being recorded but choose to participate, please turn your camera off and use the chat feature to interact with the other participants.</a:t>
            </a:r>
            <a:endParaRPr sz="1100" dirty="0"/>
          </a:p>
        </p:txBody>
      </p:sp>
      <p:cxnSp>
        <p:nvCxnSpPr>
          <p:cNvPr id="142" name="Google Shape;142;p17"/>
          <p:cNvCxnSpPr>
            <a:cxnSpLocks/>
          </p:cNvCxnSpPr>
          <p:nvPr/>
        </p:nvCxnSpPr>
        <p:spPr>
          <a:xfrm flipH="1">
            <a:off x="935469" y="4330550"/>
            <a:ext cx="160000" cy="551984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43" name="Google Shape;143;p17"/>
          <p:cNvCxnSpPr>
            <a:cxnSpLocks/>
          </p:cNvCxnSpPr>
          <p:nvPr/>
        </p:nvCxnSpPr>
        <p:spPr>
          <a:xfrm flipH="1">
            <a:off x="5495009" y="4330550"/>
            <a:ext cx="913141" cy="392276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44" name="Google Shape;144;p17"/>
          <p:cNvSpPr/>
          <p:nvPr/>
        </p:nvSpPr>
        <p:spPr>
          <a:xfrm>
            <a:off x="6337426" y="4202794"/>
            <a:ext cx="1630345" cy="534398"/>
          </a:xfrm>
          <a:prstGeom prst="roundRect">
            <a:avLst>
              <a:gd name="adj" fmla="val 16667"/>
            </a:avLst>
          </a:prstGeom>
          <a:solidFill>
            <a:srgbClr val="2F3133"/>
          </a:solidFill>
          <a:ln w="25400" cap="flat" cmpd="sng">
            <a:solidFill>
              <a:srgbClr val="8F95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Enable AI Assistant</a:t>
            </a:r>
            <a:endParaRPr dirty="0"/>
          </a:p>
        </p:txBody>
      </p:sp>
      <p:sp>
        <p:nvSpPr>
          <p:cNvPr id="141" name="Google Shape;141;p17"/>
          <p:cNvSpPr/>
          <p:nvPr/>
        </p:nvSpPr>
        <p:spPr>
          <a:xfrm>
            <a:off x="588459" y="3935595"/>
            <a:ext cx="1630345" cy="534398"/>
          </a:xfrm>
          <a:prstGeom prst="roundRect">
            <a:avLst>
              <a:gd name="adj" fmla="val 16667"/>
            </a:avLst>
          </a:prstGeom>
          <a:solidFill>
            <a:srgbClr val="2F3133"/>
          </a:solidFill>
          <a:ln w="25400" cap="flat" cmpd="sng">
            <a:solidFill>
              <a:srgbClr val="8F95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Enable Closed Captions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6" y="163338"/>
            <a:ext cx="8569630" cy="78645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PLUS LOAN PROCESSING CONT’D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7607" y="615785"/>
            <a:ext cx="8604269" cy="5247648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AWARD PLUS LOAN</a:t>
            </a: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63216952-1DFF-D5CD-9FA3-1283FC2F0B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8" y="1231973"/>
            <a:ext cx="8820515" cy="35055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2"/>
          <p:cNvSpPr txBox="1"/>
          <p:nvPr/>
        </p:nvSpPr>
        <p:spPr>
          <a:xfrm>
            <a:off x="5296252" y="1103409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Navigation:  </a:t>
            </a:r>
            <a:r>
              <a:rPr lang="en-US" sz="1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Financial Aid &gt; Awards &gt; Award Processing &gt; Assign Awards to a Student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32314" y="6017047"/>
            <a:ext cx="6909849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Franklin Gothic Book" panose="020B0503020102020204" pitchFamily="34" charset="0"/>
              </a:rPr>
              <a:t>If other aid is awarded, always sequence the PLUS or PLUS-denied award at the end of the aid package so it deducts properly from COA </a:t>
            </a:r>
            <a:endParaRPr lang="en-US" sz="1600" b="1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52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2123" y="206772"/>
            <a:ext cx="8302337" cy="78645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PLUS LOAN PROCESSING CONT’D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87485" y="698865"/>
            <a:ext cx="8336975" cy="5226628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6-STEP PROCESS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1366345" y="1324302"/>
          <a:ext cx="6737131" cy="4540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94613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PLUS LOAN PROCESSING CONT’D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7609" y="687426"/>
            <a:ext cx="8604269" cy="5247648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ORIGINATE SINGLE LOAN</a:t>
            </a: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1B73715C-D597-ECD1-F962-EAB8065EDF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09" y="1455357"/>
            <a:ext cx="8791637" cy="48729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2"/>
          <p:cNvSpPr txBox="1"/>
          <p:nvPr/>
        </p:nvSpPr>
        <p:spPr>
          <a:xfrm>
            <a:off x="5296252" y="1103409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Navigation:  </a:t>
            </a:r>
            <a:r>
              <a:rPr lang="en-US" sz="1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Financial Aid &gt; Loans &gt; Process Loans</a:t>
            </a:r>
          </a:p>
        </p:txBody>
      </p:sp>
    </p:spTree>
    <p:extLst>
      <p:ext uri="{BB962C8B-B14F-4D97-AF65-F5344CB8AC3E}">
        <p14:creationId xmlns:p14="http://schemas.microsoft.com/office/powerpoint/2010/main" val="1462523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2123" y="206772"/>
            <a:ext cx="8302337" cy="78645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PLUS LOAN PROCESSING CONT’D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4562" y="724277"/>
            <a:ext cx="8336975" cy="5226628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6-STEP PROCESS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1366345" y="1324302"/>
          <a:ext cx="6737131" cy="4540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05706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PLUS LOAN PROCESSING CONT’D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4928" y="687426"/>
            <a:ext cx="8604269" cy="5247648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CREATE PARENT EMPL RECORD</a:t>
            </a:r>
          </a:p>
        </p:txBody>
      </p:sp>
      <p:pic>
        <p:nvPicPr>
          <p:cNvPr id="17" name="Picture 16" descr="A screenshot of a computer&#10;&#10;Description automatically generated">
            <a:extLst>
              <a:ext uri="{FF2B5EF4-FFF2-40B4-BE49-F238E27FC236}">
                <a16:creationId xmlns:a16="http://schemas.microsoft.com/office/drawing/2014/main" id="{7D80FCDF-B149-C95F-9108-555F7F9DCB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219" y="1398940"/>
            <a:ext cx="5112944" cy="52956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2"/>
          <p:cNvSpPr txBox="1"/>
          <p:nvPr/>
        </p:nvSpPr>
        <p:spPr>
          <a:xfrm>
            <a:off x="5563416" y="1155235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Navigation:  </a:t>
            </a:r>
            <a:r>
              <a:rPr lang="en-US" sz="1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Campus Community &gt; Personal Information &gt; Add/Update a Person</a:t>
            </a:r>
          </a:p>
        </p:txBody>
      </p:sp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6DE366D9-993D-AD44-C5ED-D4777745C1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28" y="1416845"/>
            <a:ext cx="2710630" cy="248217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34928" y="4332084"/>
            <a:ext cx="2587205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Franklin Gothic Book" panose="020B0503020102020204" pitchFamily="34" charset="0"/>
              </a:rPr>
              <a:t>If the parent has no existing EMPL in ctcLink, a EMPL record must be created so you’re able to link the parent borrower to the loan record.</a:t>
            </a:r>
            <a:endParaRPr lang="en-US" sz="1600" b="1" dirty="0">
              <a:latin typeface="Franklin Gothic Book" panose="020B0503020102020204" pitchFamily="34" charset="0"/>
            </a:endParaRPr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 flipV="1">
            <a:off x="1299411" y="1706129"/>
            <a:ext cx="3878981" cy="786457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624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2123" y="261588"/>
            <a:ext cx="8302337" cy="78645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PLUS LOAN PROCESSING CONT’D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7391" y="731520"/>
            <a:ext cx="8336975" cy="5226628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6-STEP PROCESS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1366345" y="1324302"/>
          <a:ext cx="6737131" cy="4540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37145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DB2DCA52-3ABE-2E89-7626-CD316A20B8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06" y="1356355"/>
            <a:ext cx="8882941" cy="32122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017" y="196473"/>
            <a:ext cx="8569630" cy="78645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PLUS LOAN PROCESSING CONT’D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4806" y="715735"/>
            <a:ext cx="8604269" cy="5247648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ESTABLISH RELATIONSHIP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5453568" y="1082851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Navigation:  </a:t>
            </a:r>
            <a:r>
              <a:rPr lang="en-US" sz="1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Campus Community &gt; Personal Information &gt; Biographical &gt; Relationships &gt; Relationships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693" y="5407169"/>
            <a:ext cx="8576053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Franklin Gothic Book" panose="020B0503020102020204" pitchFamily="34" charset="0"/>
              </a:rPr>
              <a:t>Enter the student’s EMPL when establishing the relationship – not the parent.  In the </a:t>
            </a:r>
            <a:r>
              <a:rPr lang="en-US" sz="1600" b="1" dirty="0">
                <a:latin typeface="Franklin Gothic Book" panose="020B0503020102020204" pitchFamily="34" charset="0"/>
              </a:rPr>
              <a:t>Related ID </a:t>
            </a:r>
            <a:r>
              <a:rPr lang="en-US" sz="1600" dirty="0">
                <a:latin typeface="Franklin Gothic Book" panose="020B0503020102020204" pitchFamily="34" charset="0"/>
              </a:rPr>
              <a:t>field, enter the parent’s new EMPL.  </a:t>
            </a:r>
          </a:p>
          <a:p>
            <a:endParaRPr lang="en-US" sz="1600" dirty="0">
              <a:latin typeface="Franklin Gothic Book" panose="020B0503020102020204" pitchFamily="34" charset="0"/>
            </a:endParaRPr>
          </a:p>
          <a:p>
            <a:r>
              <a:rPr lang="en-US" sz="1600" dirty="0">
                <a:latin typeface="Franklin Gothic Book" panose="020B0503020102020204" pitchFamily="34" charset="0"/>
              </a:rPr>
              <a:t>Define the Relationship </a:t>
            </a:r>
            <a:r>
              <a:rPr lang="en-US" sz="1600" b="1" u="sng" dirty="0">
                <a:latin typeface="Franklin Gothic Book" panose="020B0503020102020204" pitchFamily="34" charset="0"/>
              </a:rPr>
              <a:t>and</a:t>
            </a:r>
            <a:r>
              <a:rPr lang="en-US" sz="1600" dirty="0">
                <a:latin typeface="Franklin Gothic Book" panose="020B0503020102020204" pitchFamily="34" charset="0"/>
              </a:rPr>
              <a:t> the Guardianship status.</a:t>
            </a:r>
            <a:endParaRPr lang="en-US" sz="1600" b="1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723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2123" y="206772"/>
            <a:ext cx="8302337" cy="78645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PLUS LOAN PROCESSING CONT’D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87485" y="715617"/>
            <a:ext cx="8336975" cy="5226628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6-STEP PROCESS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1366345" y="1324302"/>
          <a:ext cx="6737131" cy="4540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43285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7185" y="168830"/>
            <a:ext cx="8569630" cy="78645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PLUS LOAN PROCESSING CONT’D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7808" y="620668"/>
            <a:ext cx="8604269" cy="5247648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LINK PARENT TO PLUS LOAN RECORD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05D40BAD-2810-B4A5-E55C-287CBA9FE7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93" y="1321701"/>
            <a:ext cx="8474384" cy="454661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2"/>
          <p:cNvSpPr txBox="1"/>
          <p:nvPr/>
        </p:nvSpPr>
        <p:spPr>
          <a:xfrm>
            <a:off x="5518786" y="1113504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Navigation:  </a:t>
            </a:r>
            <a:r>
              <a:rPr lang="en-US" sz="1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Financial Aid &gt; Loans &gt; Direct Lending Management &gt; Manage Direct Loan Application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693" y="5868834"/>
            <a:ext cx="8576053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Franklin Gothic Book" panose="020B0503020102020204" pitchFamily="34" charset="0"/>
              </a:rPr>
              <a:t>Enter the parent’s EMPL into the </a:t>
            </a:r>
            <a:r>
              <a:rPr lang="en-US" sz="1600" b="1" dirty="0">
                <a:latin typeface="Franklin Gothic Book" panose="020B0503020102020204" pitchFamily="34" charset="0"/>
              </a:rPr>
              <a:t>Borrower ID </a:t>
            </a:r>
            <a:r>
              <a:rPr lang="en-US" sz="1600" dirty="0">
                <a:latin typeface="Franklin Gothic Book" panose="020B0503020102020204" pitchFamily="34" charset="0"/>
              </a:rPr>
              <a:t>field.  Be sure to also define whether the refund should go to the Parent </a:t>
            </a:r>
            <a:r>
              <a:rPr lang="en-US" sz="1600" i="1" dirty="0">
                <a:latin typeface="Franklin Gothic Book" panose="020B0503020102020204" pitchFamily="34" charset="0"/>
              </a:rPr>
              <a:t>Borrower</a:t>
            </a:r>
            <a:r>
              <a:rPr lang="en-US" sz="1600" dirty="0">
                <a:latin typeface="Franklin Gothic Book" panose="020B0503020102020204" pitchFamily="34" charset="0"/>
              </a:rPr>
              <a:t> or the </a:t>
            </a:r>
            <a:r>
              <a:rPr lang="en-US" sz="1600" i="1" dirty="0">
                <a:latin typeface="Franklin Gothic Book" panose="020B0503020102020204" pitchFamily="34" charset="0"/>
              </a:rPr>
              <a:t>Student </a:t>
            </a:r>
            <a:r>
              <a:rPr lang="en-US" sz="1600" dirty="0">
                <a:latin typeface="Franklin Gothic Book" panose="020B0503020102020204" pitchFamily="34" charset="0"/>
              </a:rPr>
              <a:t>on the </a:t>
            </a:r>
            <a:r>
              <a:rPr lang="en-US" sz="1600" b="1" dirty="0">
                <a:latin typeface="Franklin Gothic Book" panose="020B0503020102020204" pitchFamily="34" charset="0"/>
              </a:rPr>
              <a:t>Loan Refund Indicator </a:t>
            </a:r>
            <a:r>
              <a:rPr lang="en-US" sz="1600" dirty="0">
                <a:latin typeface="Franklin Gothic Book" panose="020B0503020102020204" pitchFamily="34" charset="0"/>
              </a:rPr>
              <a:t>drop down box.  Select </a:t>
            </a:r>
            <a:r>
              <a:rPr lang="en-US" sz="1600" b="1" dirty="0">
                <a:latin typeface="Franklin Gothic Book" panose="020B0503020102020204" pitchFamily="34" charset="0"/>
              </a:rPr>
              <a:t>Save</a:t>
            </a:r>
            <a:r>
              <a:rPr lang="en-US" sz="1600" dirty="0">
                <a:latin typeface="Franklin Gothic Book" panose="020B0503020102020204" pitchFamily="34" charset="0"/>
              </a:rPr>
              <a:t>.</a:t>
            </a:r>
            <a:endParaRPr lang="en-US" sz="1600" b="1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050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6761" y="294197"/>
            <a:ext cx="8302337" cy="78645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PLUS LOAN PROCESSING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2123" y="687426"/>
            <a:ext cx="8336975" cy="5226628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6-STEP PROCESS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1366345" y="1324302"/>
          <a:ext cx="6737131" cy="4540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28410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912" y="4092902"/>
            <a:ext cx="8336975" cy="999259"/>
          </a:xfrm>
        </p:spPr>
        <p:txBody>
          <a:bodyPr/>
          <a:lstStyle/>
          <a:p>
            <a:r>
              <a:rPr lang="en-US" dirty="0"/>
              <a:t>Fin aid training:  </a:t>
            </a:r>
            <a:br>
              <a:rPr lang="en-US" dirty="0"/>
            </a:br>
            <a:r>
              <a:rPr lang="en-US" dirty="0"/>
              <a:t>Plus loan processing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88912" y="5576682"/>
            <a:ext cx="5563080" cy="758825"/>
          </a:xfrm>
        </p:spPr>
        <p:txBody>
          <a:bodyPr/>
          <a:lstStyle/>
          <a:p>
            <a:r>
              <a:rPr lang="en-US" dirty="0"/>
              <a:t>Kelly Forsberg</a:t>
            </a:r>
          </a:p>
          <a:p>
            <a:r>
              <a:rPr lang="en-US" dirty="0"/>
              <a:t>ctcLink Functional Trainer | Financial Aid</a:t>
            </a:r>
          </a:p>
          <a:p>
            <a:r>
              <a:rPr lang="en-US" dirty="0"/>
              <a:t>January 2025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7834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PLUS LOAN PROCESSING CONT’D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4928" y="694218"/>
            <a:ext cx="8604269" cy="5247648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PROCESS LOANS AGAIN</a:t>
            </a: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2F423958-BC16-1DF4-3108-A34563F214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42" y="1413889"/>
            <a:ext cx="8569630" cy="4749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2"/>
          <p:cNvSpPr txBox="1"/>
          <p:nvPr/>
        </p:nvSpPr>
        <p:spPr>
          <a:xfrm>
            <a:off x="5296252" y="1103409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Navigation:  </a:t>
            </a:r>
            <a:r>
              <a:rPr lang="en-US" sz="1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Financial Aid &gt; Loans &gt; Process Loans</a:t>
            </a:r>
          </a:p>
        </p:txBody>
      </p:sp>
    </p:spTree>
    <p:extLst>
      <p:ext uri="{BB962C8B-B14F-4D97-AF65-F5344CB8AC3E}">
        <p14:creationId xmlns:p14="http://schemas.microsoft.com/office/powerpoint/2010/main" val="1983381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403449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FD0E7C-96D6-6F56-4EDF-6125C91AB6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00BAA5-2139-24FE-EFCA-17EFA2805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931" y="588054"/>
            <a:ext cx="8720137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4000" b="1" dirty="0"/>
              <a:t>AWARDING ADDT’L UNSUB FOR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4000" b="1" dirty="0"/>
              <a:t>PLUS-DENIED STUDENTS</a:t>
            </a:r>
          </a:p>
        </p:txBody>
      </p:sp>
    </p:spTree>
    <p:extLst>
      <p:ext uri="{BB962C8B-B14F-4D97-AF65-F5344CB8AC3E}">
        <p14:creationId xmlns:p14="http://schemas.microsoft.com/office/powerpoint/2010/main" val="2826916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BA24BE-554D-2077-1ED4-685507B92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76F5DB6-02D8-6D4F-D762-AA947BD57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609" y="294198"/>
            <a:ext cx="8845698" cy="78645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ADDT’L UNSUB FOR PLUS-DENIED STUDENTS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50D5B-1491-E5FB-152C-262FD7D4F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928" y="694218"/>
            <a:ext cx="8604269" cy="5247648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VIEW PACKAGING STATUS SUMMARY PG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095945CE-C757-F6C5-5CDB-526386E1E66E}"/>
              </a:ext>
            </a:extLst>
          </p:cNvPr>
          <p:cNvSpPr txBox="1"/>
          <p:nvPr/>
        </p:nvSpPr>
        <p:spPr>
          <a:xfrm>
            <a:off x="5219249" y="1219065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Navigation:  </a:t>
            </a:r>
            <a:r>
              <a:rPr lang="en-US" sz="1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Financial Aid &gt; View Packaging Status Summary &gt;&gt; Database Matches</a:t>
            </a:r>
          </a:p>
        </p:txBody>
      </p:sp>
      <p:pic>
        <p:nvPicPr>
          <p:cNvPr id="7" name="Picture 6" descr="A screenshot of a match&#10;&#10;Description automatically generated">
            <a:extLst>
              <a:ext uri="{FF2B5EF4-FFF2-40B4-BE49-F238E27FC236}">
                <a16:creationId xmlns:a16="http://schemas.microsoft.com/office/drawing/2014/main" id="{839D603E-54F5-44F4-04E2-BD57A05414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31" y="1219065"/>
            <a:ext cx="3681987" cy="27566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B67EB9A9-D07A-487B-DB85-DAACCD3F50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86" y="4158980"/>
            <a:ext cx="8316227" cy="247760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F805FFB-B59A-B078-084C-9099452D7641}"/>
              </a:ext>
            </a:extLst>
          </p:cNvPr>
          <p:cNvCxnSpPr/>
          <p:nvPr/>
        </p:nvCxnSpPr>
        <p:spPr>
          <a:xfrm>
            <a:off x="924025" y="3696101"/>
            <a:ext cx="1722922" cy="198280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9615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65580A-A010-E3D8-481F-615F1617E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C20017-7F07-9C1F-CD0E-A81A07C85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41484089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66" y="1245136"/>
            <a:ext cx="8534470" cy="797070"/>
          </a:xfrm>
        </p:spPr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9366" y="1881951"/>
            <a:ext cx="8336975" cy="412999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At training completion, you should be able to:</a:t>
            </a:r>
          </a:p>
          <a:p>
            <a:pPr lvl="0"/>
            <a:r>
              <a:rPr lang="en-US" sz="2400" dirty="0"/>
              <a:t>Understand awarding the PLUS Loan</a:t>
            </a:r>
          </a:p>
          <a:p>
            <a:pPr lvl="1"/>
            <a:r>
              <a:rPr lang="en-US" dirty="0"/>
              <a:t>performing a credit check</a:t>
            </a:r>
          </a:p>
          <a:p>
            <a:pPr lvl="1"/>
            <a:r>
              <a:rPr lang="en-US" dirty="0"/>
              <a:t>brief discussion about using loan request form vs. PLUS Loan application on studentaid.gov </a:t>
            </a:r>
          </a:p>
          <a:p>
            <a:pPr lvl="0"/>
            <a:r>
              <a:rPr lang="en-US" sz="2400" dirty="0"/>
              <a:t>Understand how to establish the Parent Record in ctcLink</a:t>
            </a:r>
          </a:p>
          <a:p>
            <a:pPr lvl="0"/>
            <a:r>
              <a:rPr lang="en-US" sz="2400" dirty="0"/>
              <a:t>Understand how to establish a student parent relationship</a:t>
            </a:r>
          </a:p>
          <a:p>
            <a:pPr lvl="0"/>
            <a:r>
              <a:rPr lang="en-US" sz="2400" dirty="0"/>
              <a:t>Understand how to link the parent record to the PLUS Loan record </a:t>
            </a:r>
          </a:p>
          <a:p>
            <a:pPr lvl="0"/>
            <a:r>
              <a:rPr lang="en-US" sz="2400" dirty="0"/>
              <a:t>Understand how to work with PLUS-denied students by awarding </a:t>
            </a:r>
            <a:r>
              <a:rPr lang="en-US" sz="2400" dirty="0" err="1"/>
              <a:t>addt'l</a:t>
            </a:r>
            <a:r>
              <a:rPr lang="en-US" sz="2400" dirty="0"/>
              <a:t> unsub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08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26130"/>
            <a:ext cx="7886700" cy="611619"/>
          </a:xfrm>
        </p:spPr>
        <p:txBody>
          <a:bodyPr/>
          <a:lstStyle/>
          <a:p>
            <a:r>
              <a:rPr lang="en-US" dirty="0"/>
              <a:t>Congratulations!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8650" y="2017337"/>
            <a:ext cx="7886700" cy="3676886"/>
          </a:xfrm>
        </p:spPr>
        <p:txBody>
          <a:bodyPr/>
          <a:lstStyle/>
          <a:p>
            <a:r>
              <a:rPr lang="en-US" dirty="0"/>
              <a:t>PLUS Loan Processing Training Complete! </a:t>
            </a:r>
          </a:p>
          <a:p>
            <a:r>
              <a:rPr lang="en-US" dirty="0"/>
              <a:t>Please review the Loan Business Processing Guide in the ctcLink Reference Center as your progress through the steps</a:t>
            </a:r>
          </a:p>
          <a:p>
            <a:r>
              <a:rPr lang="en-US" dirty="0"/>
              <a:t>Thank you for your participation today!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8286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6860" y="1329219"/>
            <a:ext cx="8336975" cy="797070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536859" y="1968634"/>
            <a:ext cx="8336975" cy="375704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After completing this training, you should be able to:</a:t>
            </a:r>
          </a:p>
          <a:p>
            <a:pPr lvl="0"/>
            <a:r>
              <a:rPr lang="en-US" sz="2400" dirty="0"/>
              <a:t>Understand awarding the PLUS Loan</a:t>
            </a:r>
          </a:p>
          <a:p>
            <a:pPr lvl="1"/>
            <a:r>
              <a:rPr lang="en-US" dirty="0"/>
              <a:t>performing a credit check</a:t>
            </a:r>
          </a:p>
          <a:p>
            <a:pPr lvl="1"/>
            <a:r>
              <a:rPr lang="en-US" dirty="0"/>
              <a:t>brief discussion about using loan request form vs. PLUS Loan application on studentaid.gov </a:t>
            </a:r>
          </a:p>
          <a:p>
            <a:pPr lvl="0"/>
            <a:r>
              <a:rPr lang="en-US" sz="2400" dirty="0"/>
              <a:t>Understand how to establish the Parent Record in ctcLink</a:t>
            </a:r>
          </a:p>
          <a:p>
            <a:pPr lvl="0"/>
            <a:r>
              <a:rPr lang="en-US" sz="2400" dirty="0"/>
              <a:t>Understand how to establish a student parent relationship</a:t>
            </a:r>
          </a:p>
          <a:p>
            <a:pPr lvl="0"/>
            <a:r>
              <a:rPr lang="en-US" sz="2400" dirty="0"/>
              <a:t>Understand how to link the parent record to the PLUS Loan record </a:t>
            </a:r>
          </a:p>
          <a:p>
            <a:pPr lvl="0"/>
            <a:r>
              <a:rPr lang="en-US" sz="2400" dirty="0"/>
              <a:t>Understand how to work with PLUS-denied students by awarding </a:t>
            </a:r>
            <a:r>
              <a:rPr lang="en-US" sz="2400" dirty="0" err="1"/>
              <a:t>addt'l</a:t>
            </a:r>
            <a:r>
              <a:rPr lang="en-US" sz="2400" dirty="0"/>
              <a:t> unsub 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314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E49316-68C8-D489-C384-E55F428E2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93A866-9777-0B99-D17E-3BBC173B1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412" y="757402"/>
            <a:ext cx="8720137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UNDERSTANDING </a:t>
            </a:r>
          </a:p>
          <a:p>
            <a:pPr marL="0" indent="0" algn="ctr">
              <a:buNone/>
            </a:pPr>
            <a:r>
              <a:rPr lang="en-US" sz="4000" b="1" dirty="0"/>
              <a:t>AWARDING A PLUS LOAN</a:t>
            </a:r>
          </a:p>
        </p:txBody>
      </p:sp>
    </p:spTree>
    <p:extLst>
      <p:ext uri="{BB962C8B-B14F-4D97-AF65-F5344CB8AC3E}">
        <p14:creationId xmlns:p14="http://schemas.microsoft.com/office/powerpoint/2010/main" val="71413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7F9BB8-8BB8-EE32-40C8-70D7ADD7D2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18934F4-03F6-B3F2-03FB-9B6066A57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358" y="184203"/>
            <a:ext cx="8482520" cy="725863"/>
          </a:xfrm>
        </p:spPr>
        <p:txBody>
          <a:bodyPr/>
          <a:lstStyle/>
          <a:p>
            <a:r>
              <a:rPr lang="en-US" dirty="0"/>
              <a:t>Understanding AWARDING A PLUS LOAN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6337E629-9DB4-C65F-854A-17B2CE613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511" y="808522"/>
            <a:ext cx="8696214" cy="5422765"/>
          </a:xfrm>
        </p:spPr>
        <p:txBody>
          <a:bodyPr/>
          <a:lstStyle/>
          <a:p>
            <a:r>
              <a:rPr lang="en-US" dirty="0"/>
              <a:t>Parent requests for Dependent student</a:t>
            </a:r>
          </a:p>
          <a:p>
            <a:r>
              <a:rPr lang="en-US" dirty="0"/>
              <a:t>Can be awarded up to </a:t>
            </a:r>
            <a:r>
              <a:rPr lang="en-US" i="1" dirty="0"/>
              <a:t>Federal Unmet COA</a:t>
            </a:r>
          </a:p>
          <a:p>
            <a:pPr marL="457200" lvl="1" indent="0">
              <a:buNone/>
            </a:pPr>
            <a:endParaRPr lang="en-US" b="1" dirty="0"/>
          </a:p>
        </p:txBody>
      </p:sp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71A1F166-D71F-8D56-66D3-48EB5BB637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60" y="3753853"/>
            <a:ext cx="8435341" cy="276415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FF97E7-2A4E-DFED-F0E0-7A97BD438A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58" y="1914852"/>
            <a:ext cx="2942857" cy="302829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6A5461A-5277-A0AF-E786-5457D2399708}"/>
              </a:ext>
            </a:extLst>
          </p:cNvPr>
          <p:cNvCxnSpPr>
            <a:cxnSpLocks/>
          </p:cNvCxnSpPr>
          <p:nvPr/>
        </p:nvCxnSpPr>
        <p:spPr>
          <a:xfrm>
            <a:off x="2839453" y="4437246"/>
            <a:ext cx="1953928" cy="100102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06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EE6921-0A51-395C-23FC-C59C1532B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2544BDA-06BF-CBF3-93E8-294887725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358" y="184203"/>
            <a:ext cx="8482520" cy="725863"/>
          </a:xfrm>
        </p:spPr>
        <p:txBody>
          <a:bodyPr/>
          <a:lstStyle/>
          <a:p>
            <a:r>
              <a:rPr lang="en-US" dirty="0"/>
              <a:t>Understanding awarding a plus loan cont’d 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3C48B8E4-7504-8FB9-9D12-7491B3D04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511" y="1352576"/>
            <a:ext cx="8696214" cy="5321221"/>
          </a:xfrm>
        </p:spPr>
        <p:txBody>
          <a:bodyPr/>
          <a:lstStyle/>
          <a:p>
            <a:r>
              <a:rPr lang="en-US" b="1" dirty="0"/>
              <a:t>CREDIT CHECKS </a:t>
            </a:r>
          </a:p>
          <a:p>
            <a:pPr lvl="1"/>
            <a:r>
              <a:rPr lang="en-US" dirty="0"/>
              <a:t>Credit check is performed when the parent borrower applies through studentaid.gov</a:t>
            </a:r>
          </a:p>
          <a:p>
            <a:pPr lvl="1"/>
            <a:r>
              <a:rPr lang="en-US" i="1" u="sng" dirty="0"/>
              <a:t>Or</a:t>
            </a:r>
            <a:r>
              <a:rPr lang="en-US" dirty="0"/>
              <a:t> you can perform a credit check in COD, </a:t>
            </a:r>
            <a:r>
              <a:rPr lang="en-US" u="sng" dirty="0"/>
              <a:t>if you have written consent from the parent borrower</a:t>
            </a:r>
          </a:p>
          <a:p>
            <a:pPr lvl="1"/>
            <a:r>
              <a:rPr lang="en-US" dirty="0"/>
              <a:t>Credit checks are valid for 180 days</a:t>
            </a:r>
          </a:p>
          <a:p>
            <a:pPr lvl="1"/>
            <a:r>
              <a:rPr lang="en-US" dirty="0"/>
              <a:t>Loan Request Forms vs. </a:t>
            </a:r>
            <a:r>
              <a:rPr lang="en-US"/>
              <a:t>PLUS Batches in COD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4C573F-2F76-484F-17A7-CA0976E559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59" y="5003321"/>
            <a:ext cx="8406619" cy="167047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091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F03118-5359-1A6A-E658-0EF74D28B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3699A0-3344-F546-C442-A39055029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412" y="757402"/>
            <a:ext cx="8720137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POLL TIME! </a:t>
            </a:r>
          </a:p>
        </p:txBody>
      </p:sp>
    </p:spTree>
    <p:extLst>
      <p:ext uri="{BB962C8B-B14F-4D97-AF65-F5344CB8AC3E}">
        <p14:creationId xmlns:p14="http://schemas.microsoft.com/office/powerpoint/2010/main" val="1180700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FF04C6-1744-1DDA-5F1C-F10AC0A01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7D3B7F-6F16-B5C2-4964-A5A233B66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931" y="973064"/>
            <a:ext cx="8720137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4000" b="1" dirty="0"/>
              <a:t>STEPS ON THE PLUS LOAN</a:t>
            </a:r>
          </a:p>
        </p:txBody>
      </p:sp>
    </p:spTree>
    <p:extLst>
      <p:ext uri="{BB962C8B-B14F-4D97-AF65-F5344CB8AC3E}">
        <p14:creationId xmlns:p14="http://schemas.microsoft.com/office/powerpoint/2010/main" val="24570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3512" y="283537"/>
            <a:ext cx="8302337" cy="78645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PLUS LOAN PROCESSING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3512" y="815686"/>
            <a:ext cx="8336975" cy="5226628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6-STEP PROCESS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1366345" y="1324302"/>
          <a:ext cx="6737131" cy="4540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95970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5kNAVJby"/>
  <p:tag name="ARTICULATE_SLIDE_COUNT" val="20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SBCTC">
      <a:dk1>
        <a:srgbClr val="003764"/>
      </a:dk1>
      <a:lt1>
        <a:sysClr val="window" lastClr="FFFFFF"/>
      </a:lt1>
      <a:dk2>
        <a:srgbClr val="0071CE"/>
      </a:dk2>
      <a:lt2>
        <a:srgbClr val="C3C6C8"/>
      </a:lt2>
      <a:accent1>
        <a:srgbClr val="F4CD00"/>
      </a:accent1>
      <a:accent2>
        <a:srgbClr val="65CBC9"/>
      </a:accent2>
      <a:accent3>
        <a:srgbClr val="FFB547"/>
      </a:accent3>
      <a:accent4>
        <a:srgbClr val="00C18B"/>
      </a:accent4>
      <a:accent5>
        <a:srgbClr val="3D6489"/>
      </a:accent5>
      <a:accent6>
        <a:srgbClr val="2A70B8"/>
      </a:accent6>
      <a:hlink>
        <a:srgbClr val="0563C1"/>
      </a:hlink>
      <a:folHlink>
        <a:srgbClr val="954F72"/>
      </a:folHlink>
    </a:clrScheme>
    <a:fontScheme name="SBCTC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40DD87E-4785-45E9-B131-EAD5809CCCB1}" vid="{7DCDFCDB-3C1F-4D58-92E6-3B863CA9BD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01EAAAF5A9A14C98C32A8D7B77B290" ma:contentTypeVersion="4" ma:contentTypeDescription="Create a new document." ma:contentTypeScope="" ma:versionID="e364fc523c39ff84877964d62bb0c69e">
  <xsd:schema xmlns:xsd="http://www.w3.org/2001/XMLSchema" xmlns:xs="http://www.w3.org/2001/XMLSchema" xmlns:p="http://schemas.microsoft.com/office/2006/metadata/properties" xmlns:ns1="http://schemas.microsoft.com/sharepoint/v3" xmlns:ns2="686bc730-dfb5-4557-ac43-64e2aeb71117" xmlns:ns3="dbb9891f-5342-44b3-9004-2472729e727f" xmlns:ns4="http://schemas.microsoft.com/sharepoint/v4" targetNamespace="http://schemas.microsoft.com/office/2006/metadata/properties" ma:root="true" ma:fieldsID="b59568911a8627c463a330b5927c98aa" ns1:_="" ns2:_="" ns3:_="" ns4:_="">
    <xsd:import namespace="http://schemas.microsoft.com/sharepoint/v3"/>
    <xsd:import namespace="686bc730-dfb5-4557-ac43-64e2aeb71117"/>
    <xsd:import namespace="dbb9891f-5342-44b3-9004-2472729e727f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nu_x0020_Group" minOccurs="0"/>
                <xsd:element ref="ns2:Category" minOccurs="0"/>
                <xsd:element ref="ns2:Content_x0020_Owner" minOccurs="0"/>
                <xsd:element ref="ns1:PublishingStartDate" minOccurs="0"/>
                <xsd:element ref="ns1:PublishingExpirationDate" minOccurs="0"/>
                <xsd:element ref="ns3:_dlc_DocId" minOccurs="0"/>
                <xsd:element ref="ns3:_dlc_DocIdUrl" minOccurs="0"/>
                <xsd:element ref="ns3:_dlc_DocIdPersistId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bc730-dfb5-4557-ac43-64e2aeb71117" elementFormDefault="qualified">
    <xsd:import namespace="http://schemas.microsoft.com/office/2006/documentManagement/types"/>
    <xsd:import namespace="http://schemas.microsoft.com/office/infopath/2007/PartnerControls"/>
    <xsd:element name="Menu_x0020_Group" ma:index="2" nillable="true" ma:displayName="Menu Group" ma:default="Publications &amp; Printing" ma:format="Dropdown" ma:internalName="Menu_x0020_Group" ma:readOnly="false">
      <xsd:simpleType>
        <xsd:restriction base="dms:Choice">
          <xsd:enumeration value="Publications &amp; Printing"/>
        </xsd:restriction>
      </xsd:simpleType>
    </xsd:element>
    <xsd:element name="Category" ma:index="3" nillable="true" ma:displayName="Category" ma:format="Dropdown" ma:internalName="Category">
      <xsd:simpleType>
        <xsd:restriction base="dms:Choice">
          <xsd:enumeration value="Agency Issue Briefs"/>
          <xsd:enumeration value="Business Cards"/>
          <xsd:enumeration value="Name Badges"/>
          <xsd:enumeration value="Logos"/>
          <xsd:enumeration value="SBCTC Templates"/>
          <xsd:enumeration value="Style Guide"/>
        </xsd:restriction>
      </xsd:simpleType>
    </xsd:element>
    <xsd:element name="Content_x0020_Owner" ma:index="10" nillable="true" ma:displayName="Content Owner" ma:list="UserInfo" ma:SharePointGroup="0" ma:internalName="Content_x0020_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9891f-5342-44b3-9004-2472729e727f" elementFormDefault="qualified">
    <xsd:import namespace="http://schemas.microsoft.com/office/2006/documentManagement/types"/>
    <xsd:import namespace="http://schemas.microsoft.com/office/infopath/2007/PartnerControls"/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6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ent_x0020_Owner xmlns="686bc730-dfb5-4557-ac43-64e2aeb71117">
      <UserInfo>
        <DisplayName>Katie Rose</DisplayName>
        <AccountId>178</AccountId>
        <AccountType/>
      </UserInfo>
    </Content_x0020_Owner>
    <IconOverlay xmlns="http://schemas.microsoft.com/sharepoint/v4" xsi:nil="true"/>
    <Menu_x0020_Group xmlns="686bc730-dfb5-4557-ac43-64e2aeb71117">Publications &amp; Printing</Menu_x0020_Group>
    <PublishingExpirationDate xmlns="http://schemas.microsoft.com/sharepoint/v3" xsi:nil="true"/>
    <PublishingStartDate xmlns="http://schemas.microsoft.com/sharepoint/v3" xsi:nil="true"/>
    <Category xmlns="686bc730-dfb5-4557-ac43-64e2aeb71117">SBCTC Templates</Category>
    <_dlc_DocId xmlns="dbb9891f-5342-44b3-9004-2472729e727f">Z7X6SQ3F62JH-64-61</_dlc_DocId>
    <_dlc_DocIdUrl xmlns="dbb9891f-5342-44b3-9004-2472729e727f">
      <Url>https://portal.sbctc.edu/sites/Intranet/publications/_layouts/15/DocIdRedir.aspx?ID=Z7X6SQ3F62JH-64-61</Url>
      <Description>Z7X6SQ3F62JH-64-61</Description>
    </_dlc_DocIdUrl>
  </documentManagement>
</p:properties>
</file>

<file path=customXml/itemProps1.xml><?xml version="1.0" encoding="utf-8"?>
<ds:datastoreItem xmlns:ds="http://schemas.openxmlformats.org/officeDocument/2006/customXml" ds:itemID="{9513AB1F-27E2-4157-81D5-1D948943FF6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1A12B45D-06A9-48FB-A785-0421146DFE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5511B7-C048-4A47-910D-B6EE757BB7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86bc730-dfb5-4557-ac43-64e2aeb71117"/>
    <ds:schemaRef ds:uri="dbb9891f-5342-44b3-9004-2472729e727f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AEA79F04-4403-4038-BEAC-654037707E52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sharepoint/v3"/>
    <ds:schemaRef ds:uri="http://schemas.microsoft.com/office/2006/metadata/properties"/>
    <ds:schemaRef ds:uri="http://schemas.microsoft.com/sharepoint/v4"/>
    <ds:schemaRef ds:uri="http://schemas.microsoft.com/office/2006/documentManagement/types"/>
    <ds:schemaRef ds:uri="http://purl.org/dc/elements/1.1/"/>
    <ds:schemaRef ds:uri="dbb9891f-5342-44b3-9004-2472729e727f"/>
    <ds:schemaRef ds:uri="686bc730-dfb5-4557-ac43-64e2aeb7111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SBCTC</Template>
  <TotalTime>28962</TotalTime>
  <Words>968</Words>
  <Application>Microsoft Office PowerPoint</Application>
  <PresentationFormat>On-screen Show (4:3)</PresentationFormat>
  <Paragraphs>173</Paragraphs>
  <Slides>26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Franklin Gothic Book</vt:lpstr>
      <vt:lpstr>Franklin Gothic Medium</vt:lpstr>
      <vt:lpstr>Libre Franklin Medium</vt:lpstr>
      <vt:lpstr>Office Theme</vt:lpstr>
      <vt:lpstr>PowerPoint Presentation</vt:lpstr>
      <vt:lpstr>Fin aid training:   Plus loan processing</vt:lpstr>
      <vt:lpstr>Objectives</vt:lpstr>
      <vt:lpstr>PowerPoint Presentation</vt:lpstr>
      <vt:lpstr>Understanding AWARDING A PLUS LOAN</vt:lpstr>
      <vt:lpstr>Understanding awarding a plus loan cont’d </vt:lpstr>
      <vt:lpstr>PowerPoint Presentation</vt:lpstr>
      <vt:lpstr>PowerPoint Presentation</vt:lpstr>
      <vt:lpstr>PLUS LOAN PROCESSING</vt:lpstr>
      <vt:lpstr>PLUS LOAN PROCESSING CONT’D</vt:lpstr>
      <vt:lpstr>PLUS LOAN PROCESSING CONT’D</vt:lpstr>
      <vt:lpstr>PLUS LOAN PROCESSING CONT’D</vt:lpstr>
      <vt:lpstr>PLUS LOAN PROCESSING CONT’D</vt:lpstr>
      <vt:lpstr>PLUS LOAN PROCESSING CONT’D</vt:lpstr>
      <vt:lpstr>PLUS LOAN PROCESSING CONT’D</vt:lpstr>
      <vt:lpstr>PLUS LOAN PROCESSING CONT’D</vt:lpstr>
      <vt:lpstr>PLUS LOAN PROCESSING CONT’D</vt:lpstr>
      <vt:lpstr>PLUS LOAN PROCESSING CONT’D</vt:lpstr>
      <vt:lpstr>PLUS LOAN PROCESSING</vt:lpstr>
      <vt:lpstr>PLUS LOAN PROCESSING CONT’D</vt:lpstr>
      <vt:lpstr>PowerPoint Presentation</vt:lpstr>
      <vt:lpstr>PowerPoint Presentation</vt:lpstr>
      <vt:lpstr>ADDT’L UNSUB FOR PLUS-DENIED STUDENTS</vt:lpstr>
      <vt:lpstr>PowerPoint Presentation</vt:lpstr>
      <vt:lpstr>Outcomes</vt:lpstr>
      <vt:lpstr>Congratulations!  </vt:lpstr>
    </vt:vector>
  </TitlesOfParts>
  <Company>GP Strategies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Requisitions Overview</dc:title>
  <dc:creator>Rathert, Janice</dc:creator>
  <cp:lastModifiedBy>Kelly Forsberg</cp:lastModifiedBy>
  <cp:revision>1098</cp:revision>
  <dcterms:created xsi:type="dcterms:W3CDTF">2019-02-17T19:57:33Z</dcterms:created>
  <dcterms:modified xsi:type="dcterms:W3CDTF">2025-01-28T16:17:46Z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0x0101007301EAAAF5A9A14C98C32A8D7B77B290</vt:lpwstr>
  </property>
  <property fmtid="{D5CDD505-2E9C-101B-9397-08002B2CF9AE}" pid="3" name="_dlc_DocIdItemGuid">
    <vt:lpwstr>7ff476bc-ac88-4604-9168-c48c069949f0</vt:lpwstr>
  </property>
  <property fmtid="{D5CDD505-2E9C-101B-9397-08002B2CF9AE}" pid="4" name="ArticulateGUID">
    <vt:lpwstr>6C61C780-FE3D-4F23-BE2C-E88392C5417A</vt:lpwstr>
  </property>
  <property fmtid="{D5CDD505-2E9C-101B-9397-08002B2CF9AE}" pid="5" name="ArticulatePath">
    <vt:lpwstr>Requisitions Overview</vt:lpwstr>
  </property>
</Properties>
</file>