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9" r:id="rId7"/>
    <p:sldId id="262" r:id="rId8"/>
    <p:sldId id="631" r:id="rId9"/>
    <p:sldId id="534" r:id="rId10"/>
    <p:sldId id="712" r:id="rId11"/>
    <p:sldId id="632" r:id="rId12"/>
    <p:sldId id="716" r:id="rId13"/>
    <p:sldId id="713" r:id="rId14"/>
    <p:sldId id="715" r:id="rId15"/>
    <p:sldId id="717" r:id="rId16"/>
    <p:sldId id="719" r:id="rId17"/>
    <p:sldId id="720" r:id="rId18"/>
    <p:sldId id="714" r:id="rId19"/>
    <p:sldId id="718" r:id="rId20"/>
    <p:sldId id="603" r:id="rId21"/>
    <p:sldId id="707" r:id="rId22"/>
    <p:sldId id="281" r:id="rId23"/>
    <p:sldId id="261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16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Pop Select Pell </a:t>
          </a:r>
          <a:r>
            <a:rPr lang="en-US" b="1" dirty="0" err="1"/>
            <a:t>Orig</a:t>
          </a:r>
          <a:r>
            <a:rPr lang="en-US" b="1" dirty="0"/>
            <a:t> Stat = Canceled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</a:t>
          </a:r>
          <a:r>
            <a:rPr lang="en-US" b="0" dirty="0"/>
            <a:t> Pop Select Pell </a:t>
          </a:r>
          <a:r>
            <a:rPr lang="en-US" b="0" dirty="0" err="1"/>
            <a:t>Orig</a:t>
          </a:r>
          <a:r>
            <a:rPr lang="en-US" b="0" dirty="0"/>
            <a:t> Flag = Pending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Run Pell Origination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942A5E7F-31C7-453F-ABEE-0BC07B467050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Run PELLOUT Process</a:t>
          </a:r>
        </a:p>
      </dgm:t>
    </dgm:pt>
    <dgm:pt modelId="{30BB3417-95C5-4527-A506-349CA1FC5C9A}" type="parTrans" cxnId="{C6D0F2A9-D289-45B4-A2CB-365DF0CE6114}">
      <dgm:prSet/>
      <dgm:spPr/>
      <dgm:t>
        <a:bodyPr/>
        <a:lstStyle/>
        <a:p>
          <a:endParaRPr lang="en-US"/>
        </a:p>
      </dgm:t>
    </dgm:pt>
    <dgm:pt modelId="{259BB08C-BF41-4FFF-9D4B-0290A9CE6380}" type="sibTrans" cxnId="{C6D0F2A9-D289-45B4-A2CB-365DF0CE6114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9297BBD2-D8AB-42F1-AD39-5DE1B75C3AF0}" type="pres">
      <dgm:prSet presAssocID="{0C2203BA-DB3D-4B18-9B82-59A406DDDDB5}" presName="sibTrans" presStyleCnt="0"/>
      <dgm:spPr/>
    </dgm:pt>
    <dgm:pt modelId="{DFB28FA6-5E6C-4FC9-97BC-C25993BE7103}" type="pres">
      <dgm:prSet presAssocID="{942A5E7F-31C7-453F-ABEE-0BC07B46705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798C636B-F2E9-4181-91A3-245A498FC0E7}" type="presOf" srcId="{942A5E7F-31C7-453F-ABEE-0BC07B467050}" destId="{DFB28FA6-5E6C-4FC9-97BC-C25993BE7103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C6D0F2A9-D289-45B4-A2CB-365DF0CE6114}" srcId="{1C7648D5-25B0-483F-9CBC-048735DDE692}" destId="{942A5E7F-31C7-453F-ABEE-0BC07B467050}" srcOrd="3" destOrd="0" parTransId="{30BB3417-95C5-4527-A506-349CA1FC5C9A}" sibTransId="{259BB08C-BF41-4FFF-9D4B-0290A9CE6380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515FD9AF-28CE-4CF4-A276-8D47AE66A831}" type="presParOf" srcId="{86CA7D95-ADC9-4F08-AA5C-96CB6089358A}" destId="{9297BBD2-D8AB-42F1-AD39-5DE1B75C3AF0}" srcOrd="5" destOrd="0" presId="urn:microsoft.com/office/officeart/2005/8/layout/hProcess9"/>
    <dgm:cxn modelId="{A08FB9D3-79DE-4EFF-A8EA-58986E41FE8D}" type="presParOf" srcId="{86CA7D95-ADC9-4F08-AA5C-96CB6089358A}" destId="{DFB28FA6-5E6C-4FC9-97BC-C25993BE710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Step 1: Pop Select Pell </a:t>
          </a:r>
          <a:r>
            <a:rPr lang="en-US" sz="2200" b="1" kern="1200" dirty="0" err="1"/>
            <a:t>Orig</a:t>
          </a:r>
          <a:r>
            <a:rPr lang="en-US" sz="2200" b="1" kern="1200" dirty="0"/>
            <a:t> Stat = Canceled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Step 2:</a:t>
          </a:r>
          <a:r>
            <a:rPr lang="en-US" sz="2200" b="0" kern="1200" dirty="0"/>
            <a:t> Pop Select Pell </a:t>
          </a:r>
          <a:r>
            <a:rPr lang="en-US" sz="2200" b="0" kern="1200" dirty="0" err="1"/>
            <a:t>Orig</a:t>
          </a:r>
          <a:r>
            <a:rPr lang="en-US" sz="2200" b="0" kern="1200" dirty="0"/>
            <a:t> Flag = Pending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Step 3:</a:t>
          </a:r>
          <a:r>
            <a:rPr lang="en-US" sz="2200" kern="1200" dirty="0"/>
            <a:t>  Run Pell Origination</a:t>
          </a:r>
        </a:p>
      </dsp:txBody>
      <dsp:txXfrm>
        <a:off x="3488279" y="1441309"/>
        <a:ext cx="1463442" cy="1657849"/>
      </dsp:txXfrm>
    </dsp:sp>
    <dsp:sp modelId="{DFB28FA6-5E6C-4FC9-97BC-C25993BE7103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Step 4:</a:t>
          </a:r>
          <a:r>
            <a:rPr lang="en-US" sz="2200" kern="1200" dirty="0"/>
            <a:t>  Run PELLOUT Process</a:t>
          </a:r>
        </a:p>
      </dsp:txBody>
      <dsp:txXfrm>
        <a:off x="5191148" y="1441309"/>
        <a:ext cx="1463442" cy="165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1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5/3/2024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5/3/2024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1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5/3/2024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5/3/2024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5/3/2024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5/3/2024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5/3/2024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5/3/2024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5/3/2024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5/3/2024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tclinkreferencecenter.ctclink.us/m/FA_loans/l/1375606-pell-processing-business-process-gu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UPD CANCELED PELL IN BATCH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POP UPD PENDING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35A19FA-E488-F411-C4FB-65DE064F3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02634"/>
            <a:ext cx="8639698" cy="4489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3550757" y="91015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</a:t>
            </a:r>
            <a:r>
              <a:rPr lang="en-US" sz="1400" dirty="0">
                <a:solidFill>
                  <a:schemeClr val="tx1"/>
                </a:solidFill>
              </a:rPr>
              <a:t>Set Up SACR &gt; System Administration &gt; Utilities &gt; Population Update &gt; Population Update Process</a:t>
            </a:r>
          </a:p>
        </p:txBody>
      </p:sp>
    </p:spTree>
    <p:extLst>
      <p:ext uri="{BB962C8B-B14F-4D97-AF65-F5344CB8AC3E}">
        <p14:creationId xmlns:p14="http://schemas.microsoft.com/office/powerpoint/2010/main" val="197023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UPD CANCELED PELL IN BATCH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037571-0A7C-72EE-69FF-4988BAD5F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9" y="1382233"/>
            <a:ext cx="8568046" cy="2793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POP UPD PENDING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3550757" y="91015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</a:t>
            </a:r>
            <a:r>
              <a:rPr lang="en-US" sz="1400" dirty="0">
                <a:solidFill>
                  <a:schemeClr val="tx1"/>
                </a:solidFill>
              </a:rPr>
              <a:t>Financial Aid &gt; View Packaging Status Summary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EAED846-D548-C0C9-2862-ED4874059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4380619"/>
            <a:ext cx="5812341" cy="21902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661493-7835-13AA-1B03-9FBD9DBCC71E}"/>
              </a:ext>
            </a:extLst>
          </p:cNvPr>
          <p:cNvCxnSpPr>
            <a:cxnSpLocks/>
          </p:cNvCxnSpPr>
          <p:nvPr/>
        </p:nvCxnSpPr>
        <p:spPr>
          <a:xfrm flipH="1">
            <a:off x="2838893" y="2137144"/>
            <a:ext cx="4019107" cy="2527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21C53A-E285-807B-CBBC-A53F4CAEDB0C}"/>
              </a:ext>
            </a:extLst>
          </p:cNvPr>
          <p:cNvSpPr txBox="1"/>
          <p:nvPr/>
        </p:nvSpPr>
        <p:spPr>
          <a:xfrm>
            <a:off x="7431391" y="4380619"/>
            <a:ext cx="139048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View Packaging Status Summary - Pell pagelet is the page being updated.</a:t>
            </a:r>
          </a:p>
        </p:txBody>
      </p:sp>
    </p:spTree>
    <p:extLst>
      <p:ext uri="{BB962C8B-B14F-4D97-AF65-F5344CB8AC3E}">
        <p14:creationId xmlns:p14="http://schemas.microsoft.com/office/powerpoint/2010/main" val="76738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851" y="352105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STEP 3: </a:t>
            </a:r>
          </a:p>
          <a:p>
            <a:pPr marL="0" indent="0" algn="ctr">
              <a:buNone/>
            </a:pPr>
            <a:r>
              <a:rPr lang="en-US" sz="4000" b="1" dirty="0"/>
              <a:t>RUN PELL ORIG </a:t>
            </a:r>
          </a:p>
          <a:p>
            <a:pPr marL="0" indent="0" algn="ctr">
              <a:buNone/>
            </a:pPr>
            <a:r>
              <a:rPr lang="en-US" sz="4000" b="1" dirty="0"/>
              <a:t>PROCESS 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6964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UPD CANCELED PELL IN BATCH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RUN PELL ORIG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A064B10-F917-7332-7790-418910287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2" y="1307823"/>
            <a:ext cx="8413455" cy="3114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3550757" y="91015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</a:t>
            </a:r>
            <a:r>
              <a:rPr lang="en-US" sz="1400" dirty="0">
                <a:solidFill>
                  <a:schemeClr val="tx1"/>
                </a:solidFill>
              </a:rPr>
              <a:t>Financial Aid &gt; Pell Payment &gt; Originate Pell Payment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6B54F-7DD6-26E6-D2B6-EDE4B0F321F2}"/>
              </a:ext>
            </a:extLst>
          </p:cNvPr>
          <p:cNvSpPr txBox="1"/>
          <p:nvPr/>
        </p:nvSpPr>
        <p:spPr>
          <a:xfrm>
            <a:off x="365272" y="4696768"/>
            <a:ext cx="66992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/>
              <a:t>Note:  </a:t>
            </a:r>
            <a:r>
              <a:rPr lang="en-US" sz="1600" dirty="0"/>
              <a:t>Records marked with </a:t>
            </a:r>
            <a:r>
              <a:rPr lang="en-US" sz="1600" b="1" dirty="0"/>
              <a:t>Aid Application Status </a:t>
            </a:r>
            <a:r>
              <a:rPr lang="en-US" sz="1600" dirty="0"/>
              <a:t>of </a:t>
            </a:r>
            <a:r>
              <a:rPr lang="en-US" sz="1600" i="1" dirty="0"/>
              <a:t>Canceled</a:t>
            </a:r>
            <a:r>
              <a:rPr lang="en-US" sz="1600" dirty="0"/>
              <a:t> in the View Packaging Status Summary page will not pick up in this process.  Please do not set students to canceled application.</a:t>
            </a:r>
          </a:p>
        </p:txBody>
      </p:sp>
    </p:spTree>
    <p:extLst>
      <p:ext uri="{BB962C8B-B14F-4D97-AF65-F5344CB8AC3E}">
        <p14:creationId xmlns:p14="http://schemas.microsoft.com/office/powerpoint/2010/main" val="157079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1851" y="352105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STEP 4: </a:t>
            </a:r>
          </a:p>
          <a:p>
            <a:pPr marL="0" indent="0" algn="ctr">
              <a:buNone/>
            </a:pPr>
            <a:r>
              <a:rPr lang="en-US" sz="4000" b="1" dirty="0"/>
              <a:t>RUN PELLOUT </a:t>
            </a:r>
          </a:p>
          <a:p>
            <a:pPr marL="0" indent="0" algn="ctr">
              <a:buNone/>
            </a:pPr>
            <a:r>
              <a:rPr lang="en-US" sz="4000" b="1" dirty="0"/>
              <a:t>PROCESS 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757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UPD CANCELED PELL IN BATCH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RUN PELL OUT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A7E01D7-B303-C7B5-B534-5FE2DAE8B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" y="1348269"/>
            <a:ext cx="8710368" cy="2545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3550757" y="910150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COD Full Participant &gt; Generate Pell Data  </a:t>
            </a:r>
          </a:p>
        </p:txBody>
      </p:sp>
    </p:spTree>
    <p:extLst>
      <p:ext uri="{BB962C8B-B14F-4D97-AF65-F5344CB8AC3E}">
        <p14:creationId xmlns:p14="http://schemas.microsoft.com/office/powerpoint/2010/main" val="362278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23338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6" y="294198"/>
            <a:ext cx="8534392" cy="786457"/>
          </a:xfrm>
        </p:spPr>
        <p:txBody>
          <a:bodyPr/>
          <a:lstStyle/>
          <a:p>
            <a:r>
              <a:rPr lang="en-US" dirty="0"/>
              <a:t>Updating </a:t>
            </a:r>
            <a:r>
              <a:rPr lang="en-US" dirty="0" err="1"/>
              <a:t>cx’d</a:t>
            </a:r>
            <a:r>
              <a:rPr lang="en-US" dirty="0"/>
              <a:t> </a:t>
            </a:r>
            <a:r>
              <a:rPr lang="en-US" dirty="0" err="1"/>
              <a:t>pell</a:t>
            </a:r>
            <a:r>
              <a:rPr lang="en-US" dirty="0"/>
              <a:t> records in batch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6" y="883969"/>
            <a:ext cx="8336975" cy="5352753"/>
          </a:xfrm>
        </p:spPr>
        <p:txBody>
          <a:bodyPr/>
          <a:lstStyle/>
          <a:p>
            <a:r>
              <a:rPr lang="en-US" b="1" dirty="0"/>
              <a:t>BUSINESS PROCESSING GUIDE:  </a:t>
            </a:r>
          </a:p>
          <a:p>
            <a:endParaRPr lang="en-US" b="1" dirty="0"/>
          </a:p>
          <a:p>
            <a:r>
              <a:rPr lang="en-US" dirty="0">
                <a:hlinkClick r:id="rId3"/>
              </a:rPr>
              <a:t>Pell Processing Business Process Guide | 9.2 FA - Loans | ctcLink Reference Center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Yellow sign with start on it — The People Equ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4" y="3186260"/>
            <a:ext cx="3054703" cy="36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the steps in Updating Canceled Pell Records in Batch Process:</a:t>
            </a:r>
          </a:p>
          <a:p>
            <a:pPr lvl="1"/>
            <a:r>
              <a:rPr lang="en-US" dirty="0"/>
              <a:t>Update Pell Origination Status to Canceled</a:t>
            </a:r>
          </a:p>
          <a:p>
            <a:pPr lvl="1"/>
            <a:r>
              <a:rPr lang="en-US" dirty="0"/>
              <a:t>Update Pell Origination Flag to Pending</a:t>
            </a:r>
          </a:p>
          <a:p>
            <a:pPr lvl="1"/>
            <a:r>
              <a:rPr lang="en-US" dirty="0"/>
              <a:t>Run Pell </a:t>
            </a:r>
            <a:r>
              <a:rPr lang="en-US" dirty="0" err="1"/>
              <a:t>Orig</a:t>
            </a:r>
            <a:r>
              <a:rPr lang="en-US" dirty="0"/>
              <a:t> in Batch</a:t>
            </a:r>
          </a:p>
          <a:p>
            <a:pPr lvl="1"/>
            <a:r>
              <a:rPr lang="en-US" dirty="0"/>
              <a:t>Run PELLOUT</a:t>
            </a:r>
          </a:p>
          <a:p>
            <a:r>
              <a:rPr lang="en-US" sz="2400" dirty="0"/>
              <a:t>Understand what fields are being updated in this batch processing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Updating Canceled Pell Records in Batch Training Complete! </a:t>
            </a:r>
          </a:p>
          <a:p>
            <a:r>
              <a:rPr lang="en-US" dirty="0"/>
              <a:t>Please review the Pell Processing Business Processing Guide in the ctcLink Reference Center as you progress through updating and reconciling Pell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891395"/>
            <a:ext cx="8336975" cy="999259"/>
          </a:xfrm>
        </p:spPr>
        <p:txBody>
          <a:bodyPr/>
          <a:lstStyle/>
          <a:p>
            <a:r>
              <a:rPr lang="en-US" dirty="0"/>
              <a:t>Updating canceled </a:t>
            </a:r>
            <a:r>
              <a:rPr lang="en-US" dirty="0" err="1"/>
              <a:t>pell</a:t>
            </a:r>
            <a:r>
              <a:rPr lang="en-US" dirty="0"/>
              <a:t> records in batch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1787" y="53610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April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the steps in Updating Canceled Pell Records in Batch Process:</a:t>
            </a:r>
          </a:p>
          <a:p>
            <a:pPr lvl="1"/>
            <a:r>
              <a:rPr lang="en-US" dirty="0"/>
              <a:t>Update Pell Origination Status to </a:t>
            </a:r>
            <a:r>
              <a:rPr lang="en-US" i="1" dirty="0"/>
              <a:t>Canceled</a:t>
            </a:r>
          </a:p>
          <a:p>
            <a:pPr lvl="1"/>
            <a:r>
              <a:rPr lang="en-US" dirty="0"/>
              <a:t>Update Pell Origination Flag to </a:t>
            </a:r>
            <a:r>
              <a:rPr lang="en-US" i="1" dirty="0"/>
              <a:t>Pending</a:t>
            </a:r>
          </a:p>
          <a:p>
            <a:pPr lvl="1"/>
            <a:r>
              <a:rPr lang="en-US" dirty="0"/>
              <a:t>Run Pell </a:t>
            </a:r>
            <a:r>
              <a:rPr lang="en-US" dirty="0" err="1"/>
              <a:t>Orig</a:t>
            </a:r>
            <a:r>
              <a:rPr lang="en-US" dirty="0"/>
              <a:t> </a:t>
            </a:r>
            <a:r>
              <a:rPr lang="en-US"/>
              <a:t>in Batch</a:t>
            </a:r>
            <a:endParaRPr lang="en-US" dirty="0"/>
          </a:p>
          <a:p>
            <a:pPr lvl="1"/>
            <a:r>
              <a:rPr lang="en-US" dirty="0"/>
              <a:t>Run PELLOUT</a:t>
            </a:r>
          </a:p>
          <a:p>
            <a:r>
              <a:rPr lang="en-US" sz="2400" dirty="0"/>
              <a:t>Understand what fields are being updated in this batch processing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965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STEPS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101246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CANCELED PELL RECORDS IN BATCH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220" y="1337174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061168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79" y="199705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STEP 1: </a:t>
            </a:r>
          </a:p>
          <a:p>
            <a:pPr marL="0" indent="0" algn="ctr">
              <a:buNone/>
            </a:pPr>
            <a:r>
              <a:rPr lang="en-US" sz="4000" b="1" dirty="0"/>
              <a:t>POP SELECT </a:t>
            </a:r>
          </a:p>
          <a:p>
            <a:pPr marL="0" indent="0" algn="ctr">
              <a:buNone/>
            </a:pPr>
            <a:r>
              <a:rPr lang="en-US" sz="4000" b="1" dirty="0"/>
              <a:t>PELL ORIG STATUS </a:t>
            </a:r>
          </a:p>
          <a:p>
            <a:pPr marL="0" indent="0" algn="ctr">
              <a:buNone/>
            </a:pPr>
            <a:r>
              <a:rPr lang="en-US" sz="4000" b="1" dirty="0"/>
              <a:t>TO CANCELED</a:t>
            </a:r>
          </a:p>
        </p:txBody>
      </p:sp>
    </p:spTree>
    <p:extLst>
      <p:ext uri="{BB962C8B-B14F-4D97-AF65-F5344CB8AC3E}">
        <p14:creationId xmlns:p14="http://schemas.microsoft.com/office/powerpoint/2010/main" val="29132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75A1EA2-F9CA-2387-3B68-F23539F4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84290"/>
            <a:ext cx="8640548" cy="4089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UPD CANCELED PELL IN BATCH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POP UPD CANCEL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3550757" y="91015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</a:t>
            </a:r>
            <a:r>
              <a:rPr lang="en-US" sz="1400" dirty="0">
                <a:solidFill>
                  <a:schemeClr val="tx1"/>
                </a:solidFill>
              </a:rPr>
              <a:t>Set Up SACR &gt; System Administration &gt; Utilities &gt; Population Update &gt; Population Update Process</a:t>
            </a:r>
          </a:p>
        </p:txBody>
      </p:sp>
    </p:spTree>
    <p:extLst>
      <p:ext uri="{BB962C8B-B14F-4D97-AF65-F5344CB8AC3E}">
        <p14:creationId xmlns:p14="http://schemas.microsoft.com/office/powerpoint/2010/main" val="249617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16" y="294198"/>
            <a:ext cx="8605061" cy="786457"/>
          </a:xfrm>
        </p:spPr>
        <p:txBody>
          <a:bodyPr/>
          <a:lstStyle/>
          <a:p>
            <a:r>
              <a:rPr lang="en-US" dirty="0"/>
              <a:t>UPD CANCELED PELL IN BATCH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16816" y="782426"/>
            <a:ext cx="8639699" cy="5358604"/>
          </a:xfrm>
        </p:spPr>
        <p:txBody>
          <a:bodyPr/>
          <a:lstStyle/>
          <a:p>
            <a:r>
              <a:rPr lang="en-US" b="1" dirty="0"/>
              <a:t>MANAGE PELL PYMNT PAGE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7E6EF57-8FE2-FEA2-A480-C22EB096F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" y="1347199"/>
            <a:ext cx="8810226" cy="3745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/>
          <p:cNvSpPr txBox="1"/>
          <p:nvPr/>
        </p:nvSpPr>
        <p:spPr>
          <a:xfrm>
            <a:off x="5296251" y="970863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</a:t>
            </a:r>
            <a:r>
              <a:rPr lang="en-US" sz="1400" dirty="0">
                <a:solidFill>
                  <a:schemeClr val="tx1"/>
                </a:solidFill>
              </a:rPr>
              <a:t>Financial Aid &gt; Pell Payment &gt; Manage Pell Payment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550A7-F4BC-15DD-EC35-B367E8B48F12}"/>
              </a:ext>
            </a:extLst>
          </p:cNvPr>
          <p:cNvSpPr txBox="1"/>
          <p:nvPr/>
        </p:nvSpPr>
        <p:spPr>
          <a:xfrm>
            <a:off x="227854" y="6075574"/>
            <a:ext cx="66992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Manage Pell Payment Pell Transaction Status and Pell Origination Status are the fields being Pop Updated on this page.</a:t>
            </a:r>
          </a:p>
        </p:txBody>
      </p:sp>
    </p:spTree>
    <p:extLst>
      <p:ext uri="{BB962C8B-B14F-4D97-AF65-F5344CB8AC3E}">
        <p14:creationId xmlns:p14="http://schemas.microsoft.com/office/powerpoint/2010/main" val="20740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79" y="199705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STEP 2: </a:t>
            </a:r>
          </a:p>
          <a:p>
            <a:pPr marL="0" indent="0" algn="ctr">
              <a:buNone/>
            </a:pPr>
            <a:r>
              <a:rPr lang="en-US" sz="4000" b="1" dirty="0"/>
              <a:t>POP SELECT </a:t>
            </a:r>
          </a:p>
          <a:p>
            <a:pPr marL="0" indent="0" algn="ctr">
              <a:buNone/>
            </a:pPr>
            <a:r>
              <a:rPr lang="en-US" sz="4000" b="1" dirty="0"/>
              <a:t>PELL ORIG FLAG </a:t>
            </a:r>
          </a:p>
          <a:p>
            <a:pPr marL="0" indent="0" algn="ctr">
              <a:buNone/>
            </a:pPr>
            <a:r>
              <a:rPr lang="en-US" sz="4000" b="1" dirty="0"/>
              <a:t>TO PENDING 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3056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686bc730-dfb5-4557-ac43-64e2aeb71117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sharepoint/v4"/>
    <ds:schemaRef ds:uri="dbb9891f-5342-44b3-9004-2472729e727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24564</TotalTime>
  <Words>548</Words>
  <Application>Microsoft Office PowerPoint</Application>
  <PresentationFormat>On-screen Show (4:3)</PresentationFormat>
  <Paragraphs>119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Fira Sans</vt:lpstr>
      <vt:lpstr>Office Theme</vt:lpstr>
      <vt:lpstr>PowerPoint Presentation</vt:lpstr>
      <vt:lpstr>Updating canceled pell records in batch training</vt:lpstr>
      <vt:lpstr>Objectives</vt:lpstr>
      <vt:lpstr>PowerPoint Presentation</vt:lpstr>
      <vt:lpstr>UPDATING CANCELED PELL RECORDS IN BATCH</vt:lpstr>
      <vt:lpstr>PowerPoint Presentation</vt:lpstr>
      <vt:lpstr>UPD CANCELED PELL IN BATCH</vt:lpstr>
      <vt:lpstr>UPD CANCELED PELL IN BATCH cont’d</vt:lpstr>
      <vt:lpstr>PowerPoint Presentation</vt:lpstr>
      <vt:lpstr>UPD CANCELED PELL IN BATCH</vt:lpstr>
      <vt:lpstr>UPD CANCELED PELL IN BATCH</vt:lpstr>
      <vt:lpstr>PowerPoint Presentation</vt:lpstr>
      <vt:lpstr>UPD CANCELED PELL IN BATCH</vt:lpstr>
      <vt:lpstr>PowerPoint Presentation</vt:lpstr>
      <vt:lpstr>UPD CANCELED PELL IN BATCH</vt:lpstr>
      <vt:lpstr>PowerPoint Presentation</vt:lpstr>
      <vt:lpstr>Updating cx’d pell records in batch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1036</cp:revision>
  <dcterms:created xsi:type="dcterms:W3CDTF">2019-02-17T19:57:33Z</dcterms:created>
  <dcterms:modified xsi:type="dcterms:W3CDTF">2024-05-03T18:22:18Z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