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9" r:id="rId7"/>
    <p:sldId id="262" r:id="rId8"/>
    <p:sldId id="683" r:id="rId9"/>
    <p:sldId id="665" r:id="rId10"/>
    <p:sldId id="656" r:id="rId11"/>
    <p:sldId id="663" r:id="rId12"/>
    <p:sldId id="657" r:id="rId13"/>
    <p:sldId id="658" r:id="rId14"/>
    <p:sldId id="666" r:id="rId15"/>
    <p:sldId id="667" r:id="rId16"/>
    <p:sldId id="662" r:id="rId17"/>
    <p:sldId id="661" r:id="rId18"/>
    <p:sldId id="682" r:id="rId19"/>
    <p:sldId id="668" r:id="rId20"/>
    <p:sldId id="664" r:id="rId21"/>
    <p:sldId id="669" r:id="rId22"/>
    <p:sldId id="670" r:id="rId23"/>
    <p:sldId id="671" r:id="rId24"/>
    <p:sldId id="672" r:id="rId25"/>
    <p:sldId id="677" r:id="rId26"/>
    <p:sldId id="673" r:id="rId27"/>
    <p:sldId id="674" r:id="rId28"/>
    <p:sldId id="675" r:id="rId29"/>
    <p:sldId id="676" r:id="rId30"/>
    <p:sldId id="678" r:id="rId31"/>
    <p:sldId id="679" r:id="rId32"/>
    <p:sldId id="680" r:id="rId33"/>
    <p:sldId id="681" r:id="rId34"/>
    <p:sldId id="281" r:id="rId35"/>
    <p:sldId id="261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0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6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8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8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9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7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12/19/2023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12/19/2023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12/19/2023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12/19/2023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12/19/2023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12/19/2023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12/19/2023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12/19/2023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s://www.publicdomainpictures.net/view-image.php?image=97884&amp;picture=christmas-gift-bo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pixabay.com/en/present-box-gift-ribbon-wrapped-307775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5893AAB-9996-7601-C5C1-7CBC736E7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83572"/>
            <a:ext cx="8565310" cy="469085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Creating fa history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query will pull history on suspended ISIRs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C5FEE-50F6-6143-B047-041B807AFD3F}"/>
              </a:ext>
            </a:extLst>
          </p:cNvPr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195797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C126DC0-B531-FA57-DB13-389457286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" y="868024"/>
            <a:ext cx="7574561" cy="567296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 dirty="0"/>
              <a:t>Check message log to see file created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551" y="5941859"/>
            <a:ext cx="73877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Look for the TRNINFIN.02 file – this will be used in the upload/download process</a:t>
            </a:r>
          </a:p>
        </p:txBody>
      </p:sp>
    </p:spTree>
    <p:extLst>
      <p:ext uri="{BB962C8B-B14F-4D97-AF65-F5344CB8AC3E}">
        <p14:creationId xmlns:p14="http://schemas.microsoft.com/office/powerpoint/2010/main" val="107656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DOWNLOAD FILES </a:t>
            </a:r>
          </a:p>
          <a:p>
            <a:pPr marL="0" indent="0" algn="ctr">
              <a:buNone/>
            </a:pPr>
            <a:r>
              <a:rPr lang="en-US" sz="4000" b="1" dirty="0"/>
              <a:t>FOR OUTBOUNDING </a:t>
            </a:r>
          </a:p>
          <a:p>
            <a:pPr marL="0" indent="0" algn="ctr">
              <a:buNone/>
            </a:pPr>
            <a:r>
              <a:rPr lang="en-US" sz="4000" b="1" dirty="0"/>
              <a:t>TO ED CONNECT</a:t>
            </a:r>
          </a:p>
        </p:txBody>
      </p:sp>
    </p:spTree>
    <p:extLst>
      <p:ext uri="{BB962C8B-B14F-4D97-AF65-F5344CB8AC3E}">
        <p14:creationId xmlns:p14="http://schemas.microsoft.com/office/powerpoint/2010/main" val="18777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11A9190-015A-B955-178A-CADD18060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4" y="868024"/>
            <a:ext cx="8737152" cy="4532456"/>
          </a:xfrm>
          <a:ln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trninfin</a:t>
            </a:r>
            <a:r>
              <a:rPr lang="en-US" dirty="0"/>
              <a:t> files/outbound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122" y="5795255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Download both the TRNINFIN1 and TRNINFIN2 files and outbound them through </a:t>
            </a:r>
            <a:r>
              <a:rPr lang="en-US" dirty="0" err="1"/>
              <a:t>EdConnect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0894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UPLOAD RESPONSE FILES </a:t>
            </a:r>
          </a:p>
          <a:p>
            <a:pPr marL="0" indent="0" algn="ctr">
              <a:buNone/>
            </a:pPr>
            <a:r>
              <a:rPr lang="en-US" sz="4000" b="1" dirty="0"/>
              <a:t>FOR INBOUNDING </a:t>
            </a:r>
          </a:p>
          <a:p>
            <a:pPr marL="0" indent="0" algn="ctr">
              <a:buNone/>
            </a:pPr>
            <a:r>
              <a:rPr lang="en-US" sz="4000" b="1" dirty="0"/>
              <a:t>TO CTCLINK</a:t>
            </a:r>
          </a:p>
        </p:txBody>
      </p:sp>
    </p:spTree>
    <p:extLst>
      <p:ext uri="{BB962C8B-B14F-4D97-AF65-F5344CB8AC3E}">
        <p14:creationId xmlns:p14="http://schemas.microsoft.com/office/powerpoint/2010/main" val="66650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03AE0B-D484-5F13-F593-7E07F8A4B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1200536"/>
            <a:ext cx="8529945" cy="420080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your file is received in </a:t>
            </a:r>
            <a:r>
              <a:rPr lang="en-US" dirty="0" err="1"/>
              <a:t>EdConnect</a:t>
            </a:r>
            <a:r>
              <a:rPr lang="en-US" dirty="0"/>
              <a:t>, save it to your network drive, and then upload it into ctcLink.  Do this for both your TRALRTOP and FAHEXTOP file(s).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1079043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</p:spTree>
    <p:extLst>
      <p:ext uri="{BB962C8B-B14F-4D97-AF65-F5344CB8AC3E}">
        <p14:creationId xmlns:p14="http://schemas.microsoft.com/office/powerpoint/2010/main" val="364929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IMPORT FEDERAL </a:t>
            </a:r>
          </a:p>
          <a:p>
            <a:pPr marL="0" indent="0" algn="ctr">
              <a:buNone/>
            </a:pPr>
            <a:r>
              <a:rPr lang="en-US" sz="4000" b="1" dirty="0"/>
              <a:t>DATA FILES</a:t>
            </a:r>
          </a:p>
          <a:p>
            <a:pPr marL="0" indent="0" algn="ctr">
              <a:buNone/>
            </a:pPr>
            <a:r>
              <a:rPr lang="en-US" sz="4000" b="1" dirty="0"/>
              <a:t>(TRALRTOP &amp; FAHEXTOP)</a:t>
            </a:r>
          </a:p>
        </p:txBody>
      </p:sp>
    </p:spTree>
    <p:extLst>
      <p:ext uri="{BB962C8B-B14F-4D97-AF65-F5344CB8AC3E}">
        <p14:creationId xmlns:p14="http://schemas.microsoft.com/office/powerpoint/2010/main" val="26112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4DD627-DB4A-A9A1-ADC7-F04593D5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" y="1185734"/>
            <a:ext cx="8470768" cy="308855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UPLOAD TRALRTOP/FAHEXTOP FILES/INBOUND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50" y="5066646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to process both files, one at a time.  Both your TRALRTOP and your FAHEXTOP files should be processed.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935045" y="86802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362111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PROCESS </a:t>
            </a:r>
          </a:p>
          <a:p>
            <a:pPr marL="0" indent="0" algn="ctr">
              <a:buNone/>
            </a:pPr>
            <a:r>
              <a:rPr lang="en-US" sz="4000" b="1" dirty="0"/>
              <a:t>NSLDS FILES</a:t>
            </a:r>
          </a:p>
        </p:txBody>
      </p:sp>
    </p:spTree>
    <p:extLst>
      <p:ext uri="{BB962C8B-B14F-4D97-AF65-F5344CB8AC3E}">
        <p14:creationId xmlns:p14="http://schemas.microsoft.com/office/powerpoint/2010/main" val="32045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687" y="3657600"/>
            <a:ext cx="8336975" cy="999259"/>
          </a:xfrm>
        </p:spPr>
        <p:txBody>
          <a:bodyPr/>
          <a:lstStyle/>
          <a:p>
            <a:r>
              <a:rPr lang="en-US" dirty="0"/>
              <a:t>New process!</a:t>
            </a:r>
            <a:br>
              <a:rPr lang="en-US" dirty="0"/>
            </a:br>
            <a:r>
              <a:rPr lang="en-US" dirty="0" err="1"/>
              <a:t>nslds</a:t>
            </a:r>
            <a:r>
              <a:rPr lang="en-US" dirty="0"/>
              <a:t> transfer monitoring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6554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December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4D0E793-1AF0-1A10-AB67-649139DF3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8" y="780492"/>
            <a:ext cx="8518519" cy="3579145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Do not select</a:t>
            </a:r>
            <a:r>
              <a:rPr lang="en-US" dirty="0"/>
              <a:t> the </a:t>
            </a:r>
            <a:r>
              <a:rPr lang="en-US" b="1" dirty="0"/>
              <a:t>All School/Branch Code</a:t>
            </a:r>
            <a:r>
              <a:rPr lang="en-US" dirty="0"/>
              <a:t> button; you will erroneously process ALL NSLDS files for ALL schools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37897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Files</a:t>
            </a:r>
          </a:p>
        </p:txBody>
      </p:sp>
    </p:spTree>
    <p:extLst>
      <p:ext uri="{BB962C8B-B14F-4D97-AF65-F5344CB8AC3E}">
        <p14:creationId xmlns:p14="http://schemas.microsoft.com/office/powerpoint/2010/main" val="62780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nslds files CONT’D</a:t>
            </a:r>
            <a:br>
              <a:rPr lang="en-US" dirty="0"/>
            </a:br>
            <a:r>
              <a:rPr lang="en-US" sz="3000" dirty="0"/>
              <a:t>MESSAGE 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4195" y="1145904"/>
            <a:ext cx="151070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Find the </a:t>
            </a:r>
            <a:r>
              <a:rPr lang="en-US" b="1" dirty="0"/>
              <a:t>Instance Number</a:t>
            </a:r>
            <a:r>
              <a:rPr lang="en-US" dirty="0"/>
              <a:t>– you will use it for the NSLDS Suspense Process</a:t>
            </a:r>
          </a:p>
          <a:p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300E297E-6C0F-B6C5-84D9-F8D7F00CB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145904"/>
            <a:ext cx="6536912" cy="4965700"/>
          </a:xfr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D526AE-BCBB-2056-4AC3-1A2AFB5868EB}"/>
              </a:ext>
            </a:extLst>
          </p:cNvPr>
          <p:cNvCxnSpPr/>
          <p:nvPr/>
        </p:nvCxnSpPr>
        <p:spPr>
          <a:xfrm flipH="1">
            <a:off x="5092995" y="1605516"/>
            <a:ext cx="2051200" cy="7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3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RUN THE </a:t>
            </a:r>
          </a:p>
          <a:p>
            <a:pPr marL="0" indent="0" algn="ctr">
              <a:buNone/>
            </a:pPr>
            <a:r>
              <a:rPr lang="en-US" sz="4000" b="1" dirty="0"/>
              <a:t>TRANSFER </a:t>
            </a:r>
          </a:p>
          <a:p>
            <a:pPr marL="0" indent="0" algn="ctr">
              <a:buNone/>
            </a:pPr>
            <a:r>
              <a:rPr lang="en-US" sz="4000" b="1" dirty="0"/>
              <a:t>ALERT REPORT</a:t>
            </a:r>
          </a:p>
        </p:txBody>
      </p:sp>
    </p:spTree>
    <p:extLst>
      <p:ext uri="{BB962C8B-B14F-4D97-AF65-F5344CB8AC3E}">
        <p14:creationId xmlns:p14="http://schemas.microsoft.com/office/powerpoint/2010/main" val="167847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" y="1490181"/>
            <a:ext cx="8661783" cy="1267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Drill down into the Report on Eligible Aid Applicants for Award Year.  The above example shows a change in Pell.  Check the Award link to review the Award.</a:t>
            </a:r>
          </a:p>
          <a:p>
            <a:endParaRPr lang="en-US" dirty="0"/>
          </a:p>
          <a:p>
            <a:r>
              <a:rPr lang="en-US" dirty="0"/>
              <a:t>Review for all students.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Review NSLDS Flagged Students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5" y="3469938"/>
            <a:ext cx="8337550" cy="1068078"/>
          </a:xfr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93076" y="2123836"/>
            <a:ext cx="599090" cy="203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01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Run the transfer monitor alert report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4975502"/>
            <a:ext cx="84825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When review is complete, and any necessary awards are adjusted, set the </a:t>
            </a:r>
            <a:r>
              <a:rPr lang="en-US" b="1" dirty="0"/>
              <a:t>Reviewed </a:t>
            </a:r>
            <a:r>
              <a:rPr lang="en-US" dirty="0"/>
              <a:t>checkbox to checked, and select the </a:t>
            </a:r>
            <a:r>
              <a:rPr lang="en-US" b="1" dirty="0"/>
              <a:t>Save</a:t>
            </a:r>
            <a:r>
              <a:rPr lang="en-US" dirty="0"/>
              <a:t> button.</a:t>
            </a:r>
          </a:p>
          <a:p>
            <a:endParaRPr lang="en-US" dirty="0"/>
          </a:p>
          <a:p>
            <a:r>
              <a:rPr lang="en-US" dirty="0"/>
              <a:t>You can make a comment in the View Fin Aid Status page to indicate the TSM Student has been reviewed,</a:t>
            </a:r>
          </a:p>
          <a:p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6EC8691-0938-F217-6C94-153747EE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" y="1300606"/>
            <a:ext cx="8337550" cy="25449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472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74426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NSLDS SUSPENSE </a:t>
            </a:r>
          </a:p>
          <a:p>
            <a:pPr marL="0" indent="0" algn="ctr">
              <a:buNone/>
            </a:pPr>
            <a:r>
              <a:rPr lang="en-US" sz="4000" b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2136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A5670A-E678-C237-4CF7-A2F12B644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027408"/>
            <a:ext cx="8551140" cy="452430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324" y="5740400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Review suspense records and make the determination whether the record should be loaded.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NSLDS Suspense Management</a:t>
            </a:r>
          </a:p>
        </p:txBody>
      </p:sp>
    </p:spTree>
    <p:extLst>
      <p:ext uri="{BB962C8B-B14F-4D97-AF65-F5344CB8AC3E}">
        <p14:creationId xmlns:p14="http://schemas.microsoft.com/office/powerpoint/2010/main" val="387906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4" y="910065"/>
            <a:ext cx="8337550" cy="388512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/>
              <a:t>NSLDS SUSPENSE MANAGEMENT cont’d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354" y="4702233"/>
            <a:ext cx="84825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Typically, you are looking for name mismatches, date of birth mismatches, or social security number mismatches.  You will need to run </a:t>
            </a:r>
            <a:r>
              <a:rPr lang="en-US" b="1" dirty="0"/>
              <a:t>Search Match</a:t>
            </a:r>
            <a:r>
              <a:rPr lang="en-US" dirty="0"/>
              <a:t> before making the determination to load the record.  </a:t>
            </a:r>
          </a:p>
          <a:p>
            <a:endParaRPr lang="en-US" dirty="0"/>
          </a:p>
          <a:p>
            <a:r>
              <a:rPr lang="en-US" dirty="0"/>
              <a:t>Check the Transfer Monitoring Business Processing Guide for an extensive list on reasons why records suspend.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7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RESOLVE THE UEM IN BATCH</a:t>
            </a: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sz="2400" dirty="0"/>
              <a:t>RUN NSLDS PUSH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NSLDS Push will be run in nightly ISIR </a:t>
            </a:r>
            <a:r>
              <a:rPr lang="en-US" dirty="0" err="1"/>
              <a:t>JobSet</a:t>
            </a:r>
            <a:r>
              <a:rPr lang="en-US" dirty="0"/>
              <a:t>, or you can run it ad hoc to push this process</a:t>
            </a:r>
          </a:p>
        </p:txBody>
      </p:sp>
      <p:pic>
        <p:nvPicPr>
          <p:cNvPr id="8" name="Picture 7" descr="A white box with a green ribbon&#10;&#10;Description automatically generated">
            <a:extLst>
              <a:ext uri="{FF2B5EF4-FFF2-40B4-BE49-F238E27FC236}">
                <a16:creationId xmlns:a16="http://schemas.microsoft.com/office/drawing/2014/main" id="{18E9D22A-13E5-6B33-829E-B8A89BF10E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46" r="13462" b="-3"/>
          <a:stretch/>
        </p:blipFill>
        <p:spPr>
          <a:xfrm>
            <a:off x="4759271" y="2400304"/>
            <a:ext cx="4197693" cy="3969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83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2659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000" dirty="0"/>
              <a:t>Understand the changes involved in the NSLDS TSM process</a:t>
            </a:r>
          </a:p>
          <a:p>
            <a:pPr lvl="1"/>
            <a:r>
              <a:rPr lang="en-US" sz="2000" dirty="0"/>
              <a:t>(Checklist vs. UEM)</a:t>
            </a:r>
          </a:p>
          <a:p>
            <a:r>
              <a:rPr lang="en-US" sz="2000" dirty="0"/>
              <a:t>Understand how to assign the NSLDS TSM UEM in batch</a:t>
            </a:r>
          </a:p>
          <a:p>
            <a:r>
              <a:rPr lang="en-US" sz="2000" dirty="0"/>
              <a:t>Understand how to create the Transfer Monitoring request </a:t>
            </a:r>
          </a:p>
          <a:p>
            <a:r>
              <a:rPr lang="en-US" sz="2000" dirty="0"/>
              <a:t>Understand how to process the Financial Aid History Request</a:t>
            </a:r>
          </a:p>
          <a:p>
            <a:r>
              <a:rPr lang="en-US" sz="2000" dirty="0"/>
              <a:t>Understand how to complete the File Transfer Process - Inbound/Outbound and the steps involved to process</a:t>
            </a:r>
          </a:p>
          <a:p>
            <a:r>
              <a:rPr lang="en-US" sz="2000" dirty="0"/>
              <a:t>Understand how to run the Transfer Alert Report</a:t>
            </a:r>
          </a:p>
          <a:p>
            <a:r>
              <a:rPr lang="en-US" sz="2000" dirty="0"/>
              <a:t>Understand how to work the NSLDS Suspense Management process</a:t>
            </a:r>
          </a:p>
          <a:p>
            <a:r>
              <a:rPr lang="en-US" sz="2000" dirty="0"/>
              <a:t>Understand when to Resolve the NSLDS TSM UEM</a:t>
            </a:r>
          </a:p>
          <a:p>
            <a:r>
              <a:rPr lang="en-US" sz="2000" dirty="0"/>
              <a:t>Understand how to run NSLDS Push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NSLDS Transfer Monitoring Processing Refresher Training Complete! </a:t>
            </a:r>
          </a:p>
          <a:p>
            <a:r>
              <a:rPr lang="en-US" dirty="0"/>
              <a:t>Please review the NSLDS Transfer Monitoring Alert Business Processing Guide resource as you are doing your TSM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What’s changed?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dirty="0"/>
              <a:t>Term-to-term NSLDS TSM tracking</a:t>
            </a:r>
          </a:p>
          <a:p>
            <a:pPr>
              <a:buBlip>
                <a:blip r:embed="rId4"/>
              </a:buBlip>
            </a:pPr>
            <a:r>
              <a:rPr lang="en-US" dirty="0"/>
              <a:t>Not required to assign &amp; request same day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are internal only </a:t>
            </a:r>
          </a:p>
          <a:p>
            <a:pPr>
              <a:buBlip>
                <a:blip r:embed="rId4"/>
              </a:buBlip>
            </a:pPr>
            <a:r>
              <a:rPr lang="en-US" dirty="0"/>
              <a:t>UEMs can be resolved early</a:t>
            </a:r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  <a:p>
            <a:pPr>
              <a:buBlip>
                <a:blip r:embed="rId4"/>
              </a:buBlip>
            </a:pPr>
            <a:endParaRPr lang="en-US" dirty="0"/>
          </a:p>
        </p:txBody>
      </p:sp>
      <p:pic>
        <p:nvPicPr>
          <p:cNvPr id="16" name="Picture 15" descr="A red box with a silver ribbon&#10;&#10;Description automatically generated">
            <a:extLst>
              <a:ext uri="{FF2B5EF4-FFF2-40B4-BE49-F238E27FC236}">
                <a16:creationId xmlns:a16="http://schemas.microsoft.com/office/drawing/2014/main" id="{1FBD0918-D656-5DC8-05C8-BEC1C0F044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6009" y="3274166"/>
            <a:ext cx="2716703" cy="2915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0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88" y="65164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ASSIGNING </a:t>
            </a:r>
          </a:p>
          <a:p>
            <a:pPr marL="0" indent="0" algn="ctr">
              <a:buNone/>
            </a:pPr>
            <a:r>
              <a:rPr lang="en-US" sz="4000" b="1" dirty="0"/>
              <a:t>NSLDS (TSM) </a:t>
            </a:r>
          </a:p>
          <a:p>
            <a:pPr marL="0" indent="0" algn="ctr">
              <a:buNone/>
            </a:pPr>
            <a:r>
              <a:rPr lang="en-US" sz="4000" b="1" dirty="0"/>
              <a:t>USER EDIT MESSAGE</a:t>
            </a:r>
          </a:p>
        </p:txBody>
      </p:sp>
    </p:spTree>
    <p:extLst>
      <p:ext uri="{BB962C8B-B14F-4D97-AF65-F5344CB8AC3E}">
        <p14:creationId xmlns:p14="http://schemas.microsoft.com/office/powerpoint/2010/main" val="26020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58847"/>
            <a:ext cx="8482520" cy="725863"/>
          </a:xfrm>
        </p:spPr>
        <p:txBody>
          <a:bodyPr/>
          <a:lstStyle/>
          <a:p>
            <a:r>
              <a:rPr lang="en-US" dirty="0"/>
              <a:t>New process! Assign user edit msg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997842" y="5369442"/>
            <a:ext cx="2200939" cy="446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E248C17-A41F-26D8-57F4-C3AF4912E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" y="884710"/>
            <a:ext cx="7674632" cy="5119576"/>
          </a:xfrm>
          <a:ln>
            <a:solidFill>
              <a:schemeClr val="tx1"/>
            </a:solidFill>
          </a:ln>
        </p:spPr>
      </p:pic>
      <p:sp>
        <p:nvSpPr>
          <p:cNvPr id="12" name="TextBox 2"/>
          <p:cNvSpPr txBox="1"/>
          <p:nvPr/>
        </p:nvSpPr>
        <p:spPr>
          <a:xfrm>
            <a:off x="4306663" y="717239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Process User Edit Messages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C2ED1E-63EA-794F-92F8-5833FECE5515}"/>
              </a:ext>
            </a:extLst>
          </p:cNvPr>
          <p:cNvSpPr txBox="1"/>
          <p:nvPr/>
        </p:nvSpPr>
        <p:spPr>
          <a:xfrm>
            <a:off x="683310" y="5973290"/>
            <a:ext cx="79687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Prior to this step, you have the option of running the query on its own in </a:t>
            </a:r>
            <a:r>
              <a:rPr lang="en-US" b="1" dirty="0"/>
              <a:t>Query Viewer </a:t>
            </a:r>
            <a:r>
              <a:rPr lang="en-US" dirty="0"/>
              <a:t>to see which students will get the UEM.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E65115-2187-D063-E13F-7D7E3A5D2905}"/>
              </a:ext>
            </a:extLst>
          </p:cNvPr>
          <p:cNvCxnSpPr>
            <a:cxnSpLocks/>
          </p:cNvCxnSpPr>
          <p:nvPr/>
        </p:nvCxnSpPr>
        <p:spPr>
          <a:xfrm flipV="1">
            <a:off x="2200940" y="2392326"/>
            <a:ext cx="287079" cy="35809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512" y="711770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CREATING TRANSFER </a:t>
            </a:r>
          </a:p>
          <a:p>
            <a:pPr marL="0" indent="0" algn="ctr">
              <a:buNone/>
            </a:pPr>
            <a:r>
              <a:rPr lang="en-US" sz="4000" b="1" dirty="0"/>
              <a:t>MONITORING &amp; FINANCIAL AID HISTORY REQUEST</a:t>
            </a:r>
          </a:p>
        </p:txBody>
      </p:sp>
    </p:spTree>
    <p:extLst>
      <p:ext uri="{BB962C8B-B14F-4D97-AF65-F5344CB8AC3E}">
        <p14:creationId xmlns:p14="http://schemas.microsoft.com/office/powerpoint/2010/main" val="351460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590E963-20E6-F5B0-62DF-2927EE0ED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32602"/>
            <a:ext cx="8282569" cy="5240607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297" y="179615"/>
            <a:ext cx="8482520" cy="725863"/>
          </a:xfrm>
        </p:spPr>
        <p:txBody>
          <a:bodyPr/>
          <a:lstStyle/>
          <a:p>
            <a:r>
              <a:rPr lang="en-US" dirty="0"/>
              <a:t>Creating transfer monitor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358" y="6032054"/>
            <a:ext cx="8482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Enrollment Date</a:t>
            </a:r>
            <a:r>
              <a:rPr lang="en-US" dirty="0"/>
              <a:t>, set that date as the start of the term.  The </a:t>
            </a:r>
            <a:r>
              <a:rPr lang="en-US" b="1" dirty="0"/>
              <a:t>Monitor Begin Date</a:t>
            </a:r>
            <a:r>
              <a:rPr lang="en-US" dirty="0"/>
              <a:t> will throw a warning message and place the </a:t>
            </a:r>
            <a:r>
              <a:rPr lang="en-US" b="1" dirty="0"/>
              <a:t>Monitor Begin Date </a:t>
            </a:r>
            <a:r>
              <a:rPr lang="en-US" dirty="0"/>
              <a:t>to the current date.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041289" y="75891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NSLDS &gt; Process NSLDS Request</a:t>
            </a:r>
          </a:p>
        </p:txBody>
      </p:sp>
    </p:spTree>
    <p:extLst>
      <p:ext uri="{BB962C8B-B14F-4D97-AF65-F5344CB8AC3E}">
        <p14:creationId xmlns:p14="http://schemas.microsoft.com/office/powerpoint/2010/main" val="319657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/>
              <a:t>Check message log to see file created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358" y="6223590"/>
            <a:ext cx="7387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Look for the TRNINFIN.01 file – this will be used in another process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882238-8585-8D02-591A-B85FC248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" y="809545"/>
            <a:ext cx="6990896" cy="526164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4957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4"/>
    <ds:schemaRef ds:uri="686bc730-dfb5-4557-ac43-64e2aeb71117"/>
    <ds:schemaRef ds:uri="dbb9891f-5342-44b3-9004-2472729e727f"/>
    <ds:schemaRef ds:uri="http://schemas.microsoft.com/sharepoint/v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28181</TotalTime>
  <Words>1001</Words>
  <Application>Microsoft Office PowerPoint</Application>
  <PresentationFormat>On-screen Show (4:3)</PresentationFormat>
  <Paragraphs>174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Fira Sans</vt:lpstr>
      <vt:lpstr>Franklin Gothic Book</vt:lpstr>
      <vt:lpstr>Franklin Gothic Medium</vt:lpstr>
      <vt:lpstr>Office Theme</vt:lpstr>
      <vt:lpstr>PowerPoint Presentation</vt:lpstr>
      <vt:lpstr>New process! nslds transfer monitoring</vt:lpstr>
      <vt:lpstr>Objectives</vt:lpstr>
      <vt:lpstr>What’s changed?</vt:lpstr>
      <vt:lpstr>PowerPoint Presentation</vt:lpstr>
      <vt:lpstr>New process! Assign user edit msg</vt:lpstr>
      <vt:lpstr>PowerPoint Presentation</vt:lpstr>
      <vt:lpstr>Creating transfer monitor request</vt:lpstr>
      <vt:lpstr>Check message log to see file created</vt:lpstr>
      <vt:lpstr>Creating fa history request</vt:lpstr>
      <vt:lpstr>Check message log to see file created</vt:lpstr>
      <vt:lpstr>PowerPoint Presentation</vt:lpstr>
      <vt:lpstr>Download trninfin files/outbound</vt:lpstr>
      <vt:lpstr>PowerPoint Presentation</vt:lpstr>
      <vt:lpstr>PowerPoint Presentation</vt:lpstr>
      <vt:lpstr>UPLOAD TRALRTOP/FAHEXTOP FILES/INBOUND</vt:lpstr>
      <vt:lpstr>PowerPoint Presentation</vt:lpstr>
      <vt:lpstr>UPLOAD TRALRTOP/FAHEXTOP FILES/INBOUND</vt:lpstr>
      <vt:lpstr>PowerPoint Presentation</vt:lpstr>
      <vt:lpstr>Process nslds files</vt:lpstr>
      <vt:lpstr>Process nslds files CONT’D MESSAGE LOG</vt:lpstr>
      <vt:lpstr>PowerPoint Presentation</vt:lpstr>
      <vt:lpstr>Run the transfer monitor alert report</vt:lpstr>
      <vt:lpstr>Run the transfer monitor alert report cont’d</vt:lpstr>
      <vt:lpstr>PowerPoint Presentation</vt:lpstr>
      <vt:lpstr>PowerPoint Presentation</vt:lpstr>
      <vt:lpstr>NSLDS SUSPENSE MANAGEMENT</vt:lpstr>
      <vt:lpstr>NSLDS SUSPENSE MANAGEMENT cont’d</vt:lpstr>
      <vt:lpstr>NEXT STEPS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1143</cp:revision>
  <dcterms:created xsi:type="dcterms:W3CDTF">2019-02-17T19:57:33Z</dcterms:created>
  <dcterms:modified xsi:type="dcterms:W3CDTF">2023-12-19T16:44:29Z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