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8"/>
  </p:notesMasterIdLst>
  <p:handoutMasterIdLst>
    <p:handoutMasterId r:id="rId29"/>
  </p:handoutMasterIdLst>
  <p:sldIdLst>
    <p:sldId id="259" r:id="rId6"/>
    <p:sldId id="627" r:id="rId7"/>
    <p:sldId id="628" r:id="rId8"/>
    <p:sldId id="543" r:id="rId9"/>
    <p:sldId id="262" r:id="rId10"/>
    <p:sldId id="676" r:id="rId11"/>
    <p:sldId id="659" r:id="rId12"/>
    <p:sldId id="671" r:id="rId13"/>
    <p:sldId id="672" r:id="rId14"/>
    <p:sldId id="675" r:id="rId15"/>
    <p:sldId id="667" r:id="rId16"/>
    <p:sldId id="650" r:id="rId17"/>
    <p:sldId id="680" r:id="rId18"/>
    <p:sldId id="673" r:id="rId19"/>
    <p:sldId id="622" r:id="rId20"/>
    <p:sldId id="674" r:id="rId21"/>
    <p:sldId id="623" r:id="rId22"/>
    <p:sldId id="651" r:id="rId23"/>
    <p:sldId id="670" r:id="rId24"/>
    <p:sldId id="653" r:id="rId25"/>
    <p:sldId id="281" r:id="rId26"/>
    <p:sldId id="26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6/6/2023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6/6/2023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6/6/2023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6/6/2023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6/6/2023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6/6/2023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6/6/2023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6/6/2023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230266"/>
            <a:ext cx="8336975" cy="99925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flf and AUTHORIZATION 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0270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June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B68E8EA-11CA-7433-0551-136A06D0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2" y="1129066"/>
            <a:ext cx="8644273" cy="3911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521" y="260822"/>
            <a:ext cx="8482520" cy="725863"/>
          </a:xfrm>
        </p:spPr>
        <p:txBody>
          <a:bodyPr/>
          <a:lstStyle/>
          <a:p>
            <a:r>
              <a:rPr lang="en-US" dirty="0"/>
              <a:t>Run service indicator list query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300" y="2155799"/>
            <a:ext cx="2033415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 this list to see who has a FLF, and work the list to see who need to have: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Awards adjusted to reflect proper enrollment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Packaging Variables updated for the term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2" y="791147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Nav</a:t>
            </a:r>
            <a:r>
              <a:rPr lang="en-US" sz="1400" dirty="0">
                <a:solidFill>
                  <a:schemeClr val="tx1"/>
                </a:solidFill>
              </a:rPr>
              <a:t> Bar &gt; Navigator &gt; Campus Community &gt; Service Indicators (Student) &gt; Mass Assign</a:t>
            </a:r>
          </a:p>
        </p:txBody>
      </p:sp>
    </p:spTree>
    <p:extLst>
      <p:ext uri="{BB962C8B-B14F-4D97-AF65-F5344CB8AC3E}">
        <p14:creationId xmlns:p14="http://schemas.microsoft.com/office/powerpoint/2010/main" val="2499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Flf process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NEXT STEPS:</a:t>
            </a:r>
          </a:p>
          <a:p>
            <a:pPr lvl="1"/>
            <a:r>
              <a:rPr lang="en-US" b="1" dirty="0"/>
              <a:t>Adjust Aid to reflect enrollment</a:t>
            </a:r>
          </a:p>
          <a:p>
            <a:pPr lvl="1"/>
            <a:r>
              <a:rPr lang="en-US" b="1" dirty="0"/>
              <a:t>Manually update Packaging Variables to reflect enrollment</a:t>
            </a:r>
          </a:p>
          <a:p>
            <a:pPr lvl="1"/>
            <a:r>
              <a:rPr lang="en-US" b="1" dirty="0"/>
              <a:t>Manually, or Batch, remove FLF Service Indicator</a:t>
            </a:r>
          </a:p>
          <a:p>
            <a:pPr lvl="1"/>
            <a:r>
              <a:rPr lang="en-US" b="1" dirty="0"/>
              <a:t>Re-run Authorization in Batch</a:t>
            </a:r>
          </a:p>
          <a:p>
            <a:pPr lvl="1"/>
            <a:r>
              <a:rPr lang="en-US" b="1" dirty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453306"/>
            <a:ext cx="3385778" cy="34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BATCH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41648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7734BE3-3F10-6EC9-079D-5505FA53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975799"/>
            <a:ext cx="8166520" cy="4819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521" y="260822"/>
            <a:ext cx="8482520" cy="725863"/>
          </a:xfrm>
        </p:spPr>
        <p:txBody>
          <a:bodyPr/>
          <a:lstStyle/>
          <a:p>
            <a:r>
              <a:rPr lang="en-US" dirty="0"/>
              <a:t>BATCH AUTHORIZATION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300" y="2155799"/>
            <a:ext cx="203341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process multiple terms at a time.</a:t>
            </a:r>
          </a:p>
          <a:p>
            <a:endParaRPr lang="en-US" dirty="0"/>
          </a:p>
          <a:p>
            <a:r>
              <a:rPr lang="en-US" dirty="0"/>
              <a:t>You can also process specific Item Types at a time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2" y="791147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Process Authorization</a:t>
            </a:r>
          </a:p>
        </p:txBody>
      </p:sp>
    </p:spTree>
    <p:extLst>
      <p:ext uri="{BB962C8B-B14F-4D97-AF65-F5344CB8AC3E}">
        <p14:creationId xmlns:p14="http://schemas.microsoft.com/office/powerpoint/2010/main" val="23832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62477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Disbursed, now what?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/>
              <a:t>NEXT STEPS:</a:t>
            </a:r>
          </a:p>
          <a:p>
            <a:pPr lvl="1"/>
            <a:r>
              <a:rPr lang="en-US" b="1" dirty="0"/>
              <a:t>Contact SF and let them know you have disbursed, and that they should be ready to perform a:</a:t>
            </a:r>
          </a:p>
        </p:txBody>
      </p:sp>
      <p:pic>
        <p:nvPicPr>
          <p:cNvPr id="2" name="Picture 1" descr="Mis amigas las palomas: Lesi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7" y="3865179"/>
            <a:ext cx="3901440" cy="27432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flipH="1">
            <a:off x="3657600" y="2052144"/>
            <a:ext cx="5164278" cy="3626069"/>
          </a:xfrm>
          <a:prstGeom prst="irregularSeal2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Group Post!</a:t>
            </a:r>
          </a:p>
        </p:txBody>
      </p:sp>
    </p:spTree>
    <p:extLst>
      <p:ext uri="{BB962C8B-B14F-4D97-AF65-F5344CB8AC3E}">
        <p14:creationId xmlns:p14="http://schemas.microsoft.com/office/powerpoint/2010/main" val="17904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913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126" y="201196"/>
            <a:ext cx="8482520" cy="725863"/>
          </a:xfrm>
        </p:spPr>
        <p:txBody>
          <a:bodyPr/>
          <a:lstStyle/>
          <a:p>
            <a:r>
              <a:rPr lang="en-US" dirty="0"/>
              <a:t>VIEW CUSTOMER ACCOUNTS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08279" y="768389"/>
            <a:ext cx="8696214" cy="5321221"/>
          </a:xfrm>
        </p:spPr>
        <p:txBody>
          <a:bodyPr/>
          <a:lstStyle/>
          <a:p>
            <a:r>
              <a:rPr lang="en-US" b="1" dirty="0"/>
              <a:t>DISPLAYS ACCOUNT ACTIVITY: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1360287"/>
            <a:ext cx="8671034" cy="3962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39310" y="5412828"/>
            <a:ext cx="26170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Example only </a:t>
            </a:r>
            <a:r>
              <a:rPr lang="en-US" dirty="0"/>
              <a:t>– review Account Details after Pell has posted and Refund has been issued.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59117" y="3731172"/>
            <a:ext cx="2322786" cy="1681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5352210" y="73750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Student Financials &gt; View Customer Accounts</a:t>
            </a:r>
          </a:p>
        </p:txBody>
      </p:sp>
    </p:spTree>
    <p:extLst>
      <p:ext uri="{BB962C8B-B14F-4D97-AF65-F5344CB8AC3E}">
        <p14:creationId xmlns:p14="http://schemas.microsoft.com/office/powerpoint/2010/main" val="35984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317521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QUERIES 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USEFUL QUERY TO TRACK THE GROUP POST AMOUNT FOR YOUR DISBURSEMENT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CTC_FA_DISBURSED_BY_DATE</a:t>
            </a:r>
          </a:p>
          <a:p>
            <a:endParaRPr lang="en-US" sz="2400" dirty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and save this query with each disbursement run / share with SF</a:t>
            </a:r>
          </a:p>
        </p:txBody>
      </p:sp>
    </p:spTree>
    <p:extLst>
      <p:ext uri="{BB962C8B-B14F-4D97-AF65-F5344CB8AC3E}">
        <p14:creationId xmlns:p14="http://schemas.microsoft.com/office/powerpoint/2010/main" val="167866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QUERIES 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/>
              <a:t>USEFUL QUERY TO TRACK WITHDRAWALS UP UNTIL CENSUS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CTC_FA_LOAD_COMP_BETWEEN_DATE </a:t>
            </a:r>
            <a:r>
              <a:rPr lang="en-US" sz="2800" dirty="0"/>
              <a:t>– compares students</a:t>
            </a:r>
            <a:r>
              <a:rPr lang="en-US" sz="2800" b="1" dirty="0"/>
              <a:t> </a:t>
            </a:r>
            <a:r>
              <a:rPr lang="en-US" sz="2800" dirty="0"/>
              <a:t>with different FA load level when disbursed to date entered in prompt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and work this query </a:t>
            </a:r>
            <a:r>
              <a:rPr lang="en-US" b="1" u="sng" dirty="0"/>
              <a:t>daily</a:t>
            </a:r>
            <a:r>
              <a:rPr lang="en-US" dirty="0"/>
              <a:t> up until Census</a:t>
            </a:r>
          </a:p>
        </p:txBody>
      </p:sp>
    </p:spTree>
    <p:extLst>
      <p:ext uri="{BB962C8B-B14F-4D97-AF65-F5344CB8AC3E}">
        <p14:creationId xmlns:p14="http://schemas.microsoft.com/office/powerpoint/2010/main" val="263463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140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200" dirty="0"/>
              <a:t>Understand all the steps in the FLF Process</a:t>
            </a:r>
          </a:p>
          <a:p>
            <a:pPr lvl="1"/>
            <a:r>
              <a:rPr lang="en-US" sz="2200" dirty="0"/>
              <a:t>Populate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Service Indicator List</a:t>
            </a:r>
          </a:p>
          <a:p>
            <a:pPr lvl="1"/>
            <a:r>
              <a:rPr lang="en-US" sz="2200" dirty="0"/>
              <a:t>Work Awards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Run Batch Authorization</a:t>
            </a:r>
          </a:p>
          <a:p>
            <a:r>
              <a:rPr lang="en-US" sz="2200" dirty="0"/>
              <a:t>Run and Work Authorization Failure Report</a:t>
            </a:r>
          </a:p>
          <a:p>
            <a:r>
              <a:rPr lang="en-US" sz="2200" dirty="0"/>
              <a:t>Run Batch Authorization Again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FLF Process and Authorization Refresher Training complete!</a:t>
            </a:r>
          </a:p>
          <a:p>
            <a:r>
              <a:rPr lang="en-US" dirty="0"/>
              <a:t>Have more questions?  Come to the Drop In Q&amp;A Support Session! </a:t>
            </a:r>
          </a:p>
          <a:p>
            <a:r>
              <a:rPr lang="en-US" dirty="0"/>
              <a:t>Please review the videos and additional resources in your canvas course material as you progress through testing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200" dirty="0"/>
              <a:t>Understand all the steps in the FLF Process</a:t>
            </a:r>
          </a:p>
          <a:p>
            <a:pPr lvl="1"/>
            <a:r>
              <a:rPr lang="en-US" sz="2200" dirty="0"/>
              <a:t>Populate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Service Indicator List</a:t>
            </a:r>
          </a:p>
          <a:p>
            <a:pPr lvl="1"/>
            <a:r>
              <a:rPr lang="en-US" sz="2200" dirty="0"/>
              <a:t>Work Awards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Run Batch Authorization</a:t>
            </a:r>
          </a:p>
          <a:p>
            <a:r>
              <a:rPr lang="en-US" sz="2200" dirty="0"/>
              <a:t>Run and Work Authorization Failure Report</a:t>
            </a:r>
          </a:p>
          <a:p>
            <a:r>
              <a:rPr lang="en-US" sz="2200" dirty="0"/>
              <a:t>Run Batch Authorization Again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6899" y="294198"/>
            <a:ext cx="8302337" cy="786457"/>
          </a:xfrm>
        </p:spPr>
        <p:txBody>
          <a:bodyPr/>
          <a:lstStyle/>
          <a:p>
            <a:r>
              <a:rPr lang="en-US" dirty="0"/>
              <a:t>Steps in the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" y="911438"/>
            <a:ext cx="6227473" cy="570986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76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FLF PROCESS</a:t>
            </a:r>
          </a:p>
        </p:txBody>
      </p:sp>
    </p:spTree>
    <p:extLst>
      <p:ext uri="{BB962C8B-B14F-4D97-AF65-F5344CB8AC3E}">
        <p14:creationId xmlns:p14="http://schemas.microsoft.com/office/powerpoint/2010/main" val="8790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B6B364-917B-2A54-3BDF-6964B2E24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898528"/>
            <a:ext cx="8786342" cy="518920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729" y="172666"/>
            <a:ext cx="8482520" cy="725863"/>
          </a:xfrm>
        </p:spPr>
        <p:txBody>
          <a:bodyPr/>
          <a:lstStyle/>
          <a:p>
            <a:r>
              <a:rPr lang="en-US" dirty="0"/>
              <a:t>Populate packaging variables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998026" y="770268"/>
            <a:ext cx="3083640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Set Up SACR &gt; System Administration &gt; Utilities &gt; Population Update &gt; Population Update Process</a:t>
            </a:r>
          </a:p>
        </p:txBody>
      </p:sp>
    </p:spTree>
    <p:extLst>
      <p:ext uri="{BB962C8B-B14F-4D97-AF65-F5344CB8AC3E}">
        <p14:creationId xmlns:p14="http://schemas.microsoft.com/office/powerpoint/2010/main" val="183909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53D4A9A-EF19-6E30-5CA6-BBB3A32B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910065"/>
            <a:ext cx="6847432" cy="5675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/>
              <a:t>Mass assign flf service indicator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1244" y="1942585"/>
            <a:ext cx="2033415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b="1" dirty="0"/>
              <a:t>Term 2235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Do not enter </a:t>
            </a:r>
            <a:r>
              <a:rPr lang="en-US" b="1" dirty="0"/>
              <a:t>Start</a:t>
            </a:r>
            <a:r>
              <a:rPr lang="en-US" dirty="0"/>
              <a:t> or </a:t>
            </a:r>
            <a:r>
              <a:rPr lang="en-US" b="1" dirty="0"/>
              <a:t>End Dates</a:t>
            </a:r>
          </a:p>
          <a:p>
            <a:endParaRPr lang="en-US" dirty="0"/>
          </a:p>
          <a:p>
            <a:r>
              <a:rPr lang="en-US" b="1" i="1" dirty="0"/>
              <a:t>Tip! </a:t>
            </a:r>
            <a:r>
              <a:rPr lang="en-US" dirty="0"/>
              <a:t>To get a list of who will be assigned a FLF, you can this query independently in </a:t>
            </a:r>
            <a:r>
              <a:rPr lang="en-US" b="1" dirty="0"/>
              <a:t>Query Viewer </a:t>
            </a:r>
            <a:r>
              <a:rPr lang="en-US" dirty="0"/>
              <a:t>before mass assigning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89033" y="72239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Service Indicators (Student) &gt; Mass Assign</a:t>
            </a:r>
          </a:p>
        </p:txBody>
      </p:sp>
    </p:spTree>
    <p:extLst>
      <p:ext uri="{BB962C8B-B14F-4D97-AF65-F5344CB8AC3E}">
        <p14:creationId xmlns:p14="http://schemas.microsoft.com/office/powerpoint/2010/main" val="2188924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bb9891f-5342-44b3-9004-2472729e727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4"/>
    <ds:schemaRef ds:uri="686bc730-dfb5-4557-ac43-64e2aeb71117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27501</TotalTime>
  <Words>569</Words>
  <Application>Microsoft Office PowerPoint</Application>
  <PresentationFormat>On-screen Show (4:3)</PresentationFormat>
  <Paragraphs>125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Wingdings</vt:lpstr>
      <vt:lpstr>Office Theme</vt:lpstr>
      <vt:lpstr> flf and AUTHORIZATION refresher</vt:lpstr>
      <vt:lpstr>PowerPoint Presentation</vt:lpstr>
      <vt:lpstr>PowerPoint Presentation</vt:lpstr>
      <vt:lpstr>ground rules</vt:lpstr>
      <vt:lpstr>Objectives</vt:lpstr>
      <vt:lpstr>Steps in the process</vt:lpstr>
      <vt:lpstr>PowerPoint Presentation</vt:lpstr>
      <vt:lpstr>Populate packaging variables</vt:lpstr>
      <vt:lpstr>Mass assign flf service indicator</vt:lpstr>
      <vt:lpstr>Run service indicator list query</vt:lpstr>
      <vt:lpstr>Flf process</vt:lpstr>
      <vt:lpstr>PowerPoint Presentation</vt:lpstr>
      <vt:lpstr>BATCH AUTHORIZATION</vt:lpstr>
      <vt:lpstr>PowerPoint Presentation</vt:lpstr>
      <vt:lpstr>Disbursed, now what?</vt:lpstr>
      <vt:lpstr>PowerPoint Presentation</vt:lpstr>
      <vt:lpstr>VIEW CUSTOMER ACCOUNTS</vt:lpstr>
      <vt:lpstr>PowerPoint Presentation</vt:lpstr>
      <vt:lpstr>QUERIES </vt:lpstr>
      <vt:lpstr>QUERIES 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1115</cp:revision>
  <dcterms:created xsi:type="dcterms:W3CDTF">2019-02-17T19:57:33Z</dcterms:created>
  <dcterms:modified xsi:type="dcterms:W3CDTF">2023-06-06T15:07:41Z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