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5"/>
  </p:notesMasterIdLst>
  <p:handoutMasterIdLst>
    <p:handoutMasterId r:id="rId26"/>
  </p:handoutMasterIdLst>
  <p:sldIdLst>
    <p:sldId id="259" r:id="rId5"/>
    <p:sldId id="627" r:id="rId6"/>
    <p:sldId id="543" r:id="rId7"/>
    <p:sldId id="262" r:id="rId8"/>
    <p:sldId id="817" r:id="rId9"/>
    <p:sldId id="820" r:id="rId10"/>
    <p:sldId id="819" r:id="rId11"/>
    <p:sldId id="833" r:id="rId12"/>
    <p:sldId id="822" r:id="rId13"/>
    <p:sldId id="823" r:id="rId14"/>
    <p:sldId id="826" r:id="rId15"/>
    <p:sldId id="828" r:id="rId16"/>
    <p:sldId id="821" r:id="rId17"/>
    <p:sldId id="829" r:id="rId18"/>
    <p:sldId id="824" r:id="rId19"/>
    <p:sldId id="831" r:id="rId20"/>
    <p:sldId id="832" r:id="rId21"/>
    <p:sldId id="825" r:id="rId22"/>
    <p:sldId id="834" r:id="rId23"/>
    <p:sldId id="776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8645" autoAdjust="0"/>
  </p:normalViewPr>
  <p:slideViewPr>
    <p:cSldViewPr snapToGrid="0">
      <p:cViewPr varScale="1">
        <p:scale>
          <a:sx n="59" d="100"/>
          <a:sy n="59" d="100"/>
        </p:scale>
        <p:origin x="1504" y="56"/>
      </p:cViewPr>
      <p:guideLst>
        <p:guide orient="horz" pos="314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46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some older run controls, Delete File button may not remove the attached file. Staff can Upload a new csv file to replace the file to be deleted.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7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4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5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1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18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14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5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3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5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3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0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69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csv</a:t>
            </a:r>
            <a:r>
              <a:rPr lang="en-US" baseline="0" dirty="0"/>
              <a:t> file is not loaded prior to selecting existing file mapping name, staff will not be able to Edit File Mapping to see required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94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4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5/25/2023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5/25/2023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5/25/2023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5/25/2023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5/25/2023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5/25/2023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5/25/2023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5/25/2023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ctc.edu/mailman/listinfo/ctclinkfinaidsupport_lists.ctc.edu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7" y="3873648"/>
            <a:ext cx="8542885" cy="999259"/>
          </a:xfrm>
        </p:spPr>
        <p:txBody>
          <a:bodyPr/>
          <a:lstStyle/>
          <a:p>
            <a:r>
              <a:rPr lang="en-US" b="1" dirty="0"/>
              <a:t>FA File Mapping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7" y="5328746"/>
            <a:ext cx="6430306" cy="140011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FA ERP Support</a:t>
            </a:r>
          </a:p>
          <a:p>
            <a:r>
              <a:rPr lang="en-US" dirty="0"/>
              <a:t>May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Using existing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View the fields and their order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60" y="2622720"/>
            <a:ext cx="7999873" cy="36526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996005-417A-4492-B84C-9A59E73849BC}"/>
              </a:ext>
            </a:extLst>
          </p:cNvPr>
          <p:cNvSpPr txBox="1"/>
          <p:nvPr/>
        </p:nvSpPr>
        <p:spPr>
          <a:xfrm>
            <a:off x="3051869" y="3741725"/>
            <a:ext cx="5243054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Public: File Mapping available to all users</a:t>
            </a:r>
          </a:p>
          <a:p>
            <a:r>
              <a:rPr lang="en-US" sz="1600" b="1" dirty="0">
                <a:solidFill>
                  <a:srgbClr val="7030A0"/>
                </a:solidFill>
              </a:rPr>
              <a:t>Required</a:t>
            </a:r>
            <a:r>
              <a:rPr lang="en-US" sz="1600" dirty="0">
                <a:solidFill>
                  <a:srgbClr val="7030A0"/>
                </a:solidFill>
              </a:rPr>
              <a:t>: Indicates these values must exist in file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Field Number</a:t>
            </a:r>
            <a:r>
              <a:rPr lang="en-US" sz="1600" dirty="0">
                <a:solidFill>
                  <a:schemeClr val="tx2"/>
                </a:solidFill>
              </a:rPr>
              <a:t>= Order of required values in file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47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Using existing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File Button Selections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Upload File : Allows file to be retrieved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Delete File</a:t>
            </a:r>
            <a:r>
              <a:rPr lang="en-US" sz="2400" dirty="0">
                <a:solidFill>
                  <a:srgbClr val="7030A0"/>
                </a:solidFill>
              </a:rPr>
              <a:t>: Select to remove the attached file*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View File</a:t>
            </a:r>
            <a:r>
              <a:rPr lang="en-US" sz="2400" dirty="0">
                <a:solidFill>
                  <a:schemeClr val="tx2"/>
                </a:solidFill>
              </a:rPr>
              <a:t>= Allow to view file without removing csv or opening &amp; causing errors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785" y="4437342"/>
            <a:ext cx="7757490" cy="13824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761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00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How to Create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Load a csv file (to see </a:t>
            </a:r>
            <a:r>
              <a:rPr lang="en-US" dirty="0" err="1"/>
              <a:t>Req’d</a:t>
            </a:r>
            <a:r>
              <a:rPr lang="en-US" dirty="0"/>
              <a:t> fields)</a:t>
            </a:r>
          </a:p>
          <a:p>
            <a:pPr marL="0" indent="0">
              <a:buNone/>
            </a:pPr>
            <a:r>
              <a:rPr lang="en-US" dirty="0"/>
              <a:t>Select Create File Mapping</a:t>
            </a:r>
          </a:p>
          <a:p>
            <a:r>
              <a:rPr lang="en-US" sz="2400" dirty="0"/>
              <a:t>System automatically identifies necessary Bind Record and Required Fields </a:t>
            </a:r>
          </a:p>
          <a:p>
            <a:r>
              <a:rPr lang="en-US" sz="2400" dirty="0"/>
              <a:t>Recommend naming File Mapping based on fields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95" y="4426648"/>
            <a:ext cx="7202547" cy="13836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89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43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Errors in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Preview Selection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field order</a:t>
            </a:r>
          </a:p>
          <a:p>
            <a:r>
              <a:rPr lang="en-US" sz="2400" dirty="0"/>
              <a:t>Error indicates that the value in row 1 doesn’t match mapping order for ID_AIDYR_INST, not that AID YEAR value should be in row 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69" y="2549988"/>
            <a:ext cx="7422600" cy="11317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263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Errors in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Process ran to Success and Posted but Message Log indicates file not processed due to value mismatch</a:t>
            </a:r>
          </a:p>
          <a:p>
            <a:r>
              <a:rPr lang="en-US" sz="2000" dirty="0"/>
              <a:t>Review Preview Selection Results on Run Control page to ensure values are in correct order(i.e. Institution value appears in correct column)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692" y="3513198"/>
            <a:ext cx="5172626" cy="28800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114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48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Security for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41236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use External File, no additional security required</a:t>
            </a:r>
          </a:p>
          <a:p>
            <a:r>
              <a:rPr lang="en-US" sz="2400" dirty="0"/>
              <a:t>If you have access to the page for Population Selection, can use existing file mapping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12" y="3466261"/>
            <a:ext cx="5231877" cy="26799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074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Security for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41236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Edit or Create File Mapping, additional role may be required</a:t>
            </a:r>
          </a:p>
          <a:p>
            <a:r>
              <a:rPr lang="en-US" sz="2400" dirty="0"/>
              <a:t>Consult your LSA to determine the appropriate role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17" y="3712439"/>
            <a:ext cx="7960074" cy="1274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544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nrApx1cHcvIj49pDGleNUAo7s5sfDOqU_F_LCPmWTfPvFubB9YZaWZ8BORvqo_T9CMvNEJC8AS8iIDegk4M5X4wxHWCz66xeQ1tovOtukWHvKpdlyGRn2f2gp9uLjd3uN5iuHzS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1" y="1445203"/>
            <a:ext cx="822960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1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6130"/>
            <a:ext cx="7886700" cy="611619"/>
          </a:xfrm>
        </p:spPr>
        <p:txBody>
          <a:bodyPr/>
          <a:lstStyle/>
          <a:p>
            <a:r>
              <a:rPr lang="en-US" dirty="0"/>
              <a:t>Congratulations!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017337"/>
            <a:ext cx="7886700" cy="3676886"/>
          </a:xfrm>
        </p:spPr>
        <p:txBody>
          <a:bodyPr/>
          <a:lstStyle/>
          <a:p>
            <a:r>
              <a:rPr lang="en-US" dirty="0"/>
              <a:t>You are now equipped with more knowledge of File Mapping! </a:t>
            </a:r>
          </a:p>
          <a:p>
            <a:r>
              <a:rPr lang="en-US" dirty="0"/>
              <a:t>Please refer to the ctcLink Reference Center for additional resource materials on today’s topics</a:t>
            </a:r>
          </a:p>
          <a:p>
            <a:r>
              <a:rPr lang="en-US" dirty="0"/>
              <a:t>Sign up for our listserv if you haven’t already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https://lists.ctc.edu/mailman/listinfo/ctclinkfinaidsupport_lists.ctc.edu</a:t>
            </a:r>
            <a:endParaRPr lang="en-US" dirty="0"/>
          </a:p>
          <a:p>
            <a:r>
              <a:rPr lang="en-US" dirty="0"/>
              <a:t>Thank you for your participation today!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85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30" y="1370909"/>
            <a:ext cx="7971806" cy="674586"/>
          </a:xfrm>
        </p:spPr>
        <p:txBody>
          <a:bodyPr/>
          <a:lstStyle/>
          <a:p>
            <a:pPr algn="ctr"/>
            <a:r>
              <a:rPr lang="en-US" dirty="0"/>
              <a:t>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30" y="2097595"/>
            <a:ext cx="8247905" cy="4193463"/>
          </a:xfrm>
        </p:spPr>
        <p:txBody>
          <a:bodyPr/>
          <a:lstStyle/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Remove external distractions</a:t>
            </a:r>
          </a:p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Hold questions until Q&amp;A Time of each section</a:t>
            </a:r>
          </a:p>
          <a:p>
            <a:pPr marL="463550" indent="-463550">
              <a:buFont typeface="Wingdings" panose="05000000000000000000" pitchFamily="2" charset="2"/>
              <a:buChar char="ü"/>
              <a:defRPr/>
            </a:pPr>
            <a:r>
              <a:rPr lang="en-US" dirty="0"/>
              <a:t>Mute your line when not speaking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Do NOT place Webex line on hold.  Use Mute.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Please leave your line on Mute unless you are speaking</a:t>
            </a:r>
          </a:p>
          <a:p>
            <a:pPr marL="920750" lvl="2" indent="-463550"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Sessions are being recorded </a:t>
            </a:r>
          </a:p>
        </p:txBody>
      </p:sp>
    </p:spTree>
    <p:extLst>
      <p:ext uri="{BB962C8B-B14F-4D97-AF65-F5344CB8AC3E}">
        <p14:creationId xmlns:p14="http://schemas.microsoft.com/office/powerpoint/2010/main" val="328986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During this work session, we will review:</a:t>
            </a:r>
          </a:p>
          <a:p>
            <a:r>
              <a:rPr lang="en-US" sz="2400" dirty="0"/>
              <a:t>What is File Mapping</a:t>
            </a:r>
          </a:p>
          <a:p>
            <a:r>
              <a:rPr lang="en-US" sz="2400" dirty="0"/>
              <a:t>Where &amp; When to Use File Mapping</a:t>
            </a:r>
          </a:p>
          <a:p>
            <a:r>
              <a:rPr lang="en-US" sz="2400" dirty="0"/>
              <a:t>File Mapping Recommendations</a:t>
            </a:r>
          </a:p>
          <a:p>
            <a:r>
              <a:rPr lang="en-US" sz="2400" dirty="0"/>
              <a:t>Errors</a:t>
            </a:r>
          </a:p>
          <a:p>
            <a:r>
              <a:rPr lang="en-US" sz="2400" dirty="0"/>
              <a:t>Security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1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What is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File mapping provides staff the ability to set up field to field mapping to load data in batch using a .csv format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813" y="3205983"/>
            <a:ext cx="2176992" cy="26913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2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Where to use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8"/>
            <a:ext cx="8336975" cy="42368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File mapping is a form of Population Selection via External File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pages include:</a:t>
            </a:r>
          </a:p>
          <a:p>
            <a:pPr lvl="1"/>
            <a:r>
              <a:rPr lang="en-US" sz="2000" dirty="0"/>
              <a:t>Checklists</a:t>
            </a:r>
          </a:p>
          <a:p>
            <a:pPr lvl="1"/>
            <a:r>
              <a:rPr lang="en-US" sz="2000" dirty="0"/>
              <a:t>Communications</a:t>
            </a:r>
          </a:p>
          <a:p>
            <a:pPr lvl="1"/>
            <a:r>
              <a:rPr lang="en-US" sz="2000" dirty="0"/>
              <a:t>Service Indicators</a:t>
            </a:r>
          </a:p>
          <a:p>
            <a:pPr lvl="1"/>
            <a:r>
              <a:rPr lang="en-US" sz="2000" dirty="0"/>
              <a:t>Student Groups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49" y="3119582"/>
            <a:ext cx="6792557" cy="11056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0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When to use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File mapping can be used when:</a:t>
            </a:r>
          </a:p>
          <a:p>
            <a:r>
              <a:rPr lang="en-US" sz="2400" dirty="0"/>
              <a:t>Query does not exist to select an identified population</a:t>
            </a:r>
          </a:p>
          <a:p>
            <a:r>
              <a:rPr lang="en-US" sz="2400" dirty="0"/>
              <a:t>Another department provides a list and action should be taken quickly (i.e. Assign Service Indicator)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19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File mapping recommendations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to use an existing mapping vs create a new one:</a:t>
            </a:r>
          </a:p>
          <a:p>
            <a:r>
              <a:rPr lang="en-US" sz="2400" dirty="0"/>
              <a:t>In most cases, there are existing file mappings that can be used to load the External File</a:t>
            </a:r>
          </a:p>
          <a:p>
            <a:pPr lvl="1"/>
            <a:r>
              <a:rPr lang="en-US" sz="2000" dirty="0"/>
              <a:t>No need to create a new file mapping if one already exists</a:t>
            </a:r>
          </a:p>
          <a:p>
            <a:r>
              <a:rPr lang="en-US" sz="2400" dirty="0"/>
              <a:t>If there is not an existing file mapping that suits your needs, a new one can be created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3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6860" y="1329219"/>
            <a:ext cx="8336975" cy="797070"/>
          </a:xfrm>
        </p:spPr>
        <p:txBody>
          <a:bodyPr/>
          <a:lstStyle/>
          <a:p>
            <a:r>
              <a:rPr lang="en-US" dirty="0"/>
              <a:t>Using existing file mapping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36860" y="2126289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Load a csv file (can be </a:t>
            </a:r>
            <a:r>
              <a:rPr lang="en-US" sz="2400" dirty="0" err="1"/>
              <a:t>empls</a:t>
            </a:r>
            <a:r>
              <a:rPr lang="en-US" sz="2400" dirty="0"/>
              <a:t> only)</a:t>
            </a:r>
          </a:p>
          <a:p>
            <a:pPr marL="0" indent="0">
              <a:buNone/>
            </a:pPr>
            <a:r>
              <a:rPr lang="en-US" sz="2400" dirty="0"/>
              <a:t>Use the look up tool to find existing File Mapping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Select Edit File Mapping to view required fields</a:t>
            </a:r>
          </a:p>
          <a:p>
            <a:r>
              <a:rPr lang="en-US" sz="2000" dirty="0"/>
              <a:t>If you aren’t the creator, you can view the mapping, but can’t edit 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1" y="3100506"/>
            <a:ext cx="5748605" cy="18086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32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kNAVJby"/>
  <p:tag name="ARTICULATE_SLIDE_COUNT" val="2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40DD87E-4785-45E9-B131-EAD5809CCCB1}" vid="{7DCDFCDB-3C1F-4D58-92E6-3B863CA9B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1F08EC50F39428B1D68F816E85FF6" ma:contentTypeVersion="8" ma:contentTypeDescription="Create a new document." ma:contentTypeScope="" ma:versionID="2d63473897924dad1dbe912bbd946bfe">
  <xsd:schema xmlns:xsd="http://www.w3.org/2001/XMLSchema" xmlns:xs="http://www.w3.org/2001/XMLSchema" xmlns:p="http://schemas.microsoft.com/office/2006/metadata/properties" xmlns:ns2="87e4b8a5-58cc-406c-bce5-a4757a0e295f" targetNamespace="http://schemas.microsoft.com/office/2006/metadata/properties" ma:root="true" ma:fieldsID="ddd761ec48c4566265132a4df61d273e" ns2:_="">
    <xsd:import namespace="87e4b8a5-58cc-406c-bce5-a4757a0e29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4b8a5-58cc-406c-bce5-a4757a0e2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A79F04-4403-4038-BEAC-654037707E52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87e4b8a5-58cc-406c-bce5-a4757a0e295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1CBF5B3-2FF8-4AB0-9253-C457FA2FF9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4b8a5-58cc-406c-bce5-a4757a0e2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</Template>
  <TotalTime>27247</TotalTime>
  <Words>680</Words>
  <Application>Microsoft Office PowerPoint</Application>
  <PresentationFormat>On-screen Show (4:3)</PresentationFormat>
  <Paragraphs>149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Wingdings</vt:lpstr>
      <vt:lpstr>Office Theme</vt:lpstr>
      <vt:lpstr>FA File Mapping</vt:lpstr>
      <vt:lpstr>PowerPoint Presentation</vt:lpstr>
      <vt:lpstr>ground rules</vt:lpstr>
      <vt:lpstr>Objectives</vt:lpstr>
      <vt:lpstr>What is file mapping</vt:lpstr>
      <vt:lpstr>Where to use file mapping</vt:lpstr>
      <vt:lpstr>When to use file mapping</vt:lpstr>
      <vt:lpstr>File mapping recommendations</vt:lpstr>
      <vt:lpstr>Using existing file mapping</vt:lpstr>
      <vt:lpstr>Using existing file mapping</vt:lpstr>
      <vt:lpstr>Using existing file mapping</vt:lpstr>
      <vt:lpstr>Demo</vt:lpstr>
      <vt:lpstr>How to Create file mapping</vt:lpstr>
      <vt:lpstr>Demo</vt:lpstr>
      <vt:lpstr>Errors in file mapping</vt:lpstr>
      <vt:lpstr>Errors in file mapping</vt:lpstr>
      <vt:lpstr>Demo</vt:lpstr>
      <vt:lpstr>Security for file mapping</vt:lpstr>
      <vt:lpstr>Security for file mapping</vt:lpstr>
      <vt:lpstr>Congratulations!  </vt:lpstr>
    </vt:vector>
  </TitlesOfParts>
  <Company>GP Strategies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Requisitions Overview</dc:title>
  <dc:creator>Rathert, Janice</dc:creator>
  <cp:lastModifiedBy>Kelly Forsberg</cp:lastModifiedBy>
  <cp:revision>1262</cp:revision>
  <dcterms:created xsi:type="dcterms:W3CDTF">2019-02-17T19:57:33Z</dcterms:created>
  <dcterms:modified xsi:type="dcterms:W3CDTF">2023-05-25T18:21:59Z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0x0101009441F08EC50F39428B1D68F816E85FF6</vt:lpwstr>
  </property>
  <property fmtid="{D5CDD505-2E9C-101B-9397-08002B2CF9AE}" pid="3" name="_dlc_DocIdItemGuid">
    <vt:lpwstr>7ff476bc-ac88-4604-9168-c48c069949f0</vt:lpwstr>
  </property>
  <property fmtid="{D5CDD505-2E9C-101B-9397-08002B2CF9AE}" pid="4" name="ArticulateGUID">
    <vt:lpwstr>6C61C780-FE3D-4F23-BE2C-E88392C5417A</vt:lpwstr>
  </property>
  <property fmtid="{D5CDD505-2E9C-101B-9397-08002B2CF9AE}" pid="5" name="ArticulatePath">
    <vt:lpwstr>Requisitions Overview</vt:lpwstr>
  </property>
</Properties>
</file>