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71" r:id="rId7"/>
    <p:sldId id="272" r:id="rId8"/>
    <p:sldId id="267" r:id="rId9"/>
    <p:sldId id="262" r:id="rId10"/>
    <p:sldId id="273" r:id="rId11"/>
    <p:sldId id="261" r:id="rId12"/>
    <p:sldId id="268" r:id="rId13"/>
    <p:sldId id="274" r:id="rId14"/>
    <p:sldId id="26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509C5-4488-4512-80B6-146894CEE93A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5B6EF-0F2B-429D-AE02-B85E4469D337}">
      <dgm:prSet/>
      <dgm:spPr/>
      <dgm:t>
        <a:bodyPr/>
        <a:lstStyle/>
        <a:p>
          <a:r>
            <a:rPr lang="en-US" dirty="0"/>
            <a:t>#1- School Corrections- Transaction Source= School</a:t>
          </a:r>
        </a:p>
      </dgm:t>
    </dgm:pt>
    <dgm:pt modelId="{351356B7-8C56-4E2A-915B-04D6F04E2C0A}" type="parTrans" cxnId="{6785AAEF-C658-4647-8591-85CD22A3895F}">
      <dgm:prSet/>
      <dgm:spPr/>
      <dgm:t>
        <a:bodyPr/>
        <a:lstStyle/>
        <a:p>
          <a:endParaRPr lang="en-US"/>
        </a:p>
      </dgm:t>
    </dgm:pt>
    <dgm:pt modelId="{5B192E8B-A2B0-436E-A882-A228EDE794C7}" type="sibTrans" cxnId="{6785AAEF-C658-4647-8591-85CD22A3895F}">
      <dgm:prSet/>
      <dgm:spPr/>
      <dgm:t>
        <a:bodyPr/>
        <a:lstStyle/>
        <a:p>
          <a:endParaRPr lang="en-US"/>
        </a:p>
      </dgm:t>
    </dgm:pt>
    <dgm:pt modelId="{0466AD58-A063-48A7-8F59-CCD59CA2B257}">
      <dgm:prSet/>
      <dgm:spPr/>
      <dgm:t>
        <a:bodyPr/>
        <a:lstStyle/>
        <a:p>
          <a:r>
            <a:rPr lang="en-US" dirty="0"/>
            <a:t>#2-  EFC Changes Filter by Suspend Reason and EFC Change to Identify</a:t>
          </a:r>
        </a:p>
      </dgm:t>
    </dgm:pt>
    <dgm:pt modelId="{FF48A40E-0EC5-406B-8EFC-DD9A33DCC177}" type="parTrans" cxnId="{974A9E5F-2BF9-4402-9C5B-16D0424C2150}">
      <dgm:prSet/>
      <dgm:spPr/>
      <dgm:t>
        <a:bodyPr/>
        <a:lstStyle/>
        <a:p>
          <a:endParaRPr lang="en-US"/>
        </a:p>
      </dgm:t>
    </dgm:pt>
    <dgm:pt modelId="{C75A051C-F960-4B15-879E-23DE538F499D}" type="sibTrans" cxnId="{974A9E5F-2BF9-4402-9C5B-16D0424C2150}">
      <dgm:prSet/>
      <dgm:spPr/>
      <dgm:t>
        <a:bodyPr/>
        <a:lstStyle/>
        <a:p>
          <a:endParaRPr lang="en-US"/>
        </a:p>
      </dgm:t>
    </dgm:pt>
    <dgm:pt modelId="{9FEB364C-99E6-4416-89B6-355B7FF701B3}">
      <dgm:prSet/>
      <dgm:spPr/>
      <dgm:t>
        <a:bodyPr/>
        <a:lstStyle/>
        <a:p>
          <a:r>
            <a:rPr lang="en-US" dirty="0"/>
            <a:t>#3-  CPS Changes- Default Resolved, Overpayment Initiated/Resolved</a:t>
          </a:r>
        </a:p>
      </dgm:t>
    </dgm:pt>
    <dgm:pt modelId="{E1DC14A7-D051-41A9-96B3-364A3585E1D3}" type="parTrans" cxnId="{9D55977A-767C-4556-A324-EE6A07E65ED6}">
      <dgm:prSet/>
      <dgm:spPr/>
      <dgm:t>
        <a:bodyPr/>
        <a:lstStyle/>
        <a:p>
          <a:endParaRPr lang="en-US"/>
        </a:p>
      </dgm:t>
    </dgm:pt>
    <dgm:pt modelId="{FDB822FA-6FC3-42B2-A189-EBA00184E381}" type="sibTrans" cxnId="{9D55977A-767C-4556-A324-EE6A07E65ED6}">
      <dgm:prSet/>
      <dgm:spPr/>
      <dgm:t>
        <a:bodyPr/>
        <a:lstStyle/>
        <a:p>
          <a:endParaRPr lang="en-US"/>
        </a:p>
      </dgm:t>
    </dgm:pt>
    <dgm:pt modelId="{0A4EA597-6CFC-4919-B9E7-97EDBF69BBA5}">
      <dgm:prSet/>
      <dgm:spPr/>
      <dgm:t>
        <a:bodyPr/>
        <a:lstStyle/>
        <a:p>
          <a:r>
            <a:rPr lang="en-US" dirty="0"/>
            <a:t>#4 From there everything else- usually then review Max Match Codes 20-50</a:t>
          </a:r>
        </a:p>
      </dgm:t>
    </dgm:pt>
    <dgm:pt modelId="{60708E79-AF87-4F10-AC28-D301F1FCBCAC}" type="parTrans" cxnId="{35103A8E-8BF5-44F5-8C0F-1BFACCF78A0D}">
      <dgm:prSet/>
      <dgm:spPr/>
      <dgm:t>
        <a:bodyPr/>
        <a:lstStyle/>
        <a:p>
          <a:endParaRPr lang="en-US"/>
        </a:p>
      </dgm:t>
    </dgm:pt>
    <dgm:pt modelId="{2FE6A5AA-7A41-4687-82F2-35852329B038}" type="sibTrans" cxnId="{35103A8E-8BF5-44F5-8C0F-1BFACCF78A0D}">
      <dgm:prSet/>
      <dgm:spPr/>
      <dgm:t>
        <a:bodyPr/>
        <a:lstStyle/>
        <a:p>
          <a:endParaRPr lang="en-US"/>
        </a:p>
      </dgm:t>
    </dgm:pt>
    <dgm:pt modelId="{F7DDEE62-6F8D-4CE4-B454-451CED59818E}" type="pres">
      <dgm:prSet presAssocID="{808509C5-4488-4512-80B6-146894CEE93A}" presName="outerComposite" presStyleCnt="0">
        <dgm:presLayoutVars>
          <dgm:chMax val="5"/>
          <dgm:dir/>
          <dgm:resizeHandles val="exact"/>
        </dgm:presLayoutVars>
      </dgm:prSet>
      <dgm:spPr/>
    </dgm:pt>
    <dgm:pt modelId="{1875000A-B02C-4E73-8A7C-C6CD72E31DD4}" type="pres">
      <dgm:prSet presAssocID="{808509C5-4488-4512-80B6-146894CEE93A}" presName="dummyMaxCanvas" presStyleCnt="0">
        <dgm:presLayoutVars/>
      </dgm:prSet>
      <dgm:spPr/>
    </dgm:pt>
    <dgm:pt modelId="{72140537-5E6F-40C5-93EA-39BD6E007829}" type="pres">
      <dgm:prSet presAssocID="{808509C5-4488-4512-80B6-146894CEE93A}" presName="FourNodes_1" presStyleLbl="node1" presStyleIdx="0" presStyleCnt="4">
        <dgm:presLayoutVars>
          <dgm:bulletEnabled val="1"/>
        </dgm:presLayoutVars>
      </dgm:prSet>
      <dgm:spPr/>
    </dgm:pt>
    <dgm:pt modelId="{245879A5-9017-4715-9BC8-0669A839B125}" type="pres">
      <dgm:prSet presAssocID="{808509C5-4488-4512-80B6-146894CEE93A}" presName="FourNodes_2" presStyleLbl="node1" presStyleIdx="1" presStyleCnt="4">
        <dgm:presLayoutVars>
          <dgm:bulletEnabled val="1"/>
        </dgm:presLayoutVars>
      </dgm:prSet>
      <dgm:spPr/>
    </dgm:pt>
    <dgm:pt modelId="{4FFCBE1B-18E7-42B1-B0A4-8F2F1E59FC08}" type="pres">
      <dgm:prSet presAssocID="{808509C5-4488-4512-80B6-146894CEE93A}" presName="FourNodes_3" presStyleLbl="node1" presStyleIdx="2" presStyleCnt="4">
        <dgm:presLayoutVars>
          <dgm:bulletEnabled val="1"/>
        </dgm:presLayoutVars>
      </dgm:prSet>
      <dgm:spPr/>
    </dgm:pt>
    <dgm:pt modelId="{0C3875ED-A6EB-4A49-A61A-A94406A9F24C}" type="pres">
      <dgm:prSet presAssocID="{808509C5-4488-4512-80B6-146894CEE93A}" presName="FourNodes_4" presStyleLbl="node1" presStyleIdx="3" presStyleCnt="4" custLinFactNeighborY="-4108">
        <dgm:presLayoutVars>
          <dgm:bulletEnabled val="1"/>
        </dgm:presLayoutVars>
      </dgm:prSet>
      <dgm:spPr/>
    </dgm:pt>
    <dgm:pt modelId="{BFAA8116-C116-4FD1-B5CF-861707C5155C}" type="pres">
      <dgm:prSet presAssocID="{808509C5-4488-4512-80B6-146894CEE93A}" presName="FourConn_1-2" presStyleLbl="fgAccFollowNode1" presStyleIdx="0" presStyleCnt="3">
        <dgm:presLayoutVars>
          <dgm:bulletEnabled val="1"/>
        </dgm:presLayoutVars>
      </dgm:prSet>
      <dgm:spPr/>
    </dgm:pt>
    <dgm:pt modelId="{17F9F87B-1FCF-4F06-82FF-D6D2FE278C3D}" type="pres">
      <dgm:prSet presAssocID="{808509C5-4488-4512-80B6-146894CEE93A}" presName="FourConn_2-3" presStyleLbl="fgAccFollowNode1" presStyleIdx="1" presStyleCnt="3">
        <dgm:presLayoutVars>
          <dgm:bulletEnabled val="1"/>
        </dgm:presLayoutVars>
      </dgm:prSet>
      <dgm:spPr/>
    </dgm:pt>
    <dgm:pt modelId="{8ACD5120-DA1B-4502-8400-6C1D797AB766}" type="pres">
      <dgm:prSet presAssocID="{808509C5-4488-4512-80B6-146894CEE93A}" presName="FourConn_3-4" presStyleLbl="fgAccFollowNode1" presStyleIdx="2" presStyleCnt="3">
        <dgm:presLayoutVars>
          <dgm:bulletEnabled val="1"/>
        </dgm:presLayoutVars>
      </dgm:prSet>
      <dgm:spPr/>
    </dgm:pt>
    <dgm:pt modelId="{BFD1C08F-F527-4B63-ADF6-8B4356319345}" type="pres">
      <dgm:prSet presAssocID="{808509C5-4488-4512-80B6-146894CEE93A}" presName="FourNodes_1_text" presStyleLbl="node1" presStyleIdx="3" presStyleCnt="4">
        <dgm:presLayoutVars>
          <dgm:bulletEnabled val="1"/>
        </dgm:presLayoutVars>
      </dgm:prSet>
      <dgm:spPr/>
    </dgm:pt>
    <dgm:pt modelId="{BFC6F1B7-D195-442B-BFAF-978553658F78}" type="pres">
      <dgm:prSet presAssocID="{808509C5-4488-4512-80B6-146894CEE93A}" presName="FourNodes_2_text" presStyleLbl="node1" presStyleIdx="3" presStyleCnt="4">
        <dgm:presLayoutVars>
          <dgm:bulletEnabled val="1"/>
        </dgm:presLayoutVars>
      </dgm:prSet>
      <dgm:spPr/>
    </dgm:pt>
    <dgm:pt modelId="{0F5E5624-C323-481C-B0A8-7A86C34785A2}" type="pres">
      <dgm:prSet presAssocID="{808509C5-4488-4512-80B6-146894CEE93A}" presName="FourNodes_3_text" presStyleLbl="node1" presStyleIdx="3" presStyleCnt="4">
        <dgm:presLayoutVars>
          <dgm:bulletEnabled val="1"/>
        </dgm:presLayoutVars>
      </dgm:prSet>
      <dgm:spPr/>
    </dgm:pt>
    <dgm:pt modelId="{89FF5034-E9B9-4F6A-B563-54C4FEF485B8}" type="pres">
      <dgm:prSet presAssocID="{808509C5-4488-4512-80B6-146894CEE93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D53A80D-6C12-4562-AADD-10DFB48342E7}" type="presOf" srcId="{FDB822FA-6FC3-42B2-A189-EBA00184E381}" destId="{8ACD5120-DA1B-4502-8400-6C1D797AB766}" srcOrd="0" destOrd="0" presId="urn:microsoft.com/office/officeart/2005/8/layout/vProcess5"/>
    <dgm:cxn modelId="{F9E15A1A-641E-4733-BB0B-F8562FE12D2D}" type="presOf" srcId="{0466AD58-A063-48A7-8F59-CCD59CA2B257}" destId="{BFC6F1B7-D195-442B-BFAF-978553658F78}" srcOrd="1" destOrd="0" presId="urn:microsoft.com/office/officeart/2005/8/layout/vProcess5"/>
    <dgm:cxn modelId="{974A9E5F-2BF9-4402-9C5B-16D0424C2150}" srcId="{808509C5-4488-4512-80B6-146894CEE93A}" destId="{0466AD58-A063-48A7-8F59-CCD59CA2B257}" srcOrd="1" destOrd="0" parTransId="{FF48A40E-0EC5-406B-8EFC-DD9A33DCC177}" sibTransId="{C75A051C-F960-4B15-879E-23DE538F499D}"/>
    <dgm:cxn modelId="{67F74C63-769B-4FA2-BD54-982EF5A7EE96}" type="presOf" srcId="{5245B6EF-0F2B-429D-AE02-B85E4469D337}" destId="{BFD1C08F-F527-4B63-ADF6-8B4356319345}" srcOrd="1" destOrd="0" presId="urn:microsoft.com/office/officeart/2005/8/layout/vProcess5"/>
    <dgm:cxn modelId="{F174DC66-88FF-445C-8A46-EB3BB56CEBD7}" type="presOf" srcId="{5B192E8B-A2B0-436E-A882-A228EDE794C7}" destId="{BFAA8116-C116-4FD1-B5CF-861707C5155C}" srcOrd="0" destOrd="0" presId="urn:microsoft.com/office/officeart/2005/8/layout/vProcess5"/>
    <dgm:cxn modelId="{BB567B4B-C818-4B42-B319-16B7F202AB41}" type="presOf" srcId="{0A4EA597-6CFC-4919-B9E7-97EDBF69BBA5}" destId="{0C3875ED-A6EB-4A49-A61A-A94406A9F24C}" srcOrd="0" destOrd="0" presId="urn:microsoft.com/office/officeart/2005/8/layout/vProcess5"/>
    <dgm:cxn modelId="{9D55977A-767C-4556-A324-EE6A07E65ED6}" srcId="{808509C5-4488-4512-80B6-146894CEE93A}" destId="{9FEB364C-99E6-4416-89B6-355B7FF701B3}" srcOrd="2" destOrd="0" parTransId="{E1DC14A7-D051-41A9-96B3-364A3585E1D3}" sibTransId="{FDB822FA-6FC3-42B2-A189-EBA00184E381}"/>
    <dgm:cxn modelId="{9823307D-7A66-494C-B998-4DD72F650FAA}" type="presOf" srcId="{0466AD58-A063-48A7-8F59-CCD59CA2B257}" destId="{245879A5-9017-4715-9BC8-0669A839B125}" srcOrd="0" destOrd="0" presId="urn:microsoft.com/office/officeart/2005/8/layout/vProcess5"/>
    <dgm:cxn modelId="{823DD585-BCAC-40E3-89DA-AAF3FFEB2C95}" type="presOf" srcId="{5245B6EF-0F2B-429D-AE02-B85E4469D337}" destId="{72140537-5E6F-40C5-93EA-39BD6E007829}" srcOrd="0" destOrd="0" presId="urn:microsoft.com/office/officeart/2005/8/layout/vProcess5"/>
    <dgm:cxn modelId="{35103A8E-8BF5-44F5-8C0F-1BFACCF78A0D}" srcId="{808509C5-4488-4512-80B6-146894CEE93A}" destId="{0A4EA597-6CFC-4919-B9E7-97EDBF69BBA5}" srcOrd="3" destOrd="0" parTransId="{60708E79-AF87-4F10-AC28-D301F1FCBCAC}" sibTransId="{2FE6A5AA-7A41-4687-82F2-35852329B038}"/>
    <dgm:cxn modelId="{48CB98A0-A658-460D-9749-FC1FB9EC013B}" type="presOf" srcId="{C75A051C-F960-4B15-879E-23DE538F499D}" destId="{17F9F87B-1FCF-4F06-82FF-D6D2FE278C3D}" srcOrd="0" destOrd="0" presId="urn:microsoft.com/office/officeart/2005/8/layout/vProcess5"/>
    <dgm:cxn modelId="{F78353A2-B2B9-4FC7-8E3F-2E4F400B35BC}" type="presOf" srcId="{9FEB364C-99E6-4416-89B6-355B7FF701B3}" destId="{0F5E5624-C323-481C-B0A8-7A86C34785A2}" srcOrd="1" destOrd="0" presId="urn:microsoft.com/office/officeart/2005/8/layout/vProcess5"/>
    <dgm:cxn modelId="{A08EC3C5-D250-443D-8A4B-DD9600E45C1A}" type="presOf" srcId="{0A4EA597-6CFC-4919-B9E7-97EDBF69BBA5}" destId="{89FF5034-E9B9-4F6A-B563-54C4FEF485B8}" srcOrd="1" destOrd="0" presId="urn:microsoft.com/office/officeart/2005/8/layout/vProcess5"/>
    <dgm:cxn modelId="{6A566CD9-6917-4A2A-8993-A4E392BF6D20}" type="presOf" srcId="{9FEB364C-99E6-4416-89B6-355B7FF701B3}" destId="{4FFCBE1B-18E7-42B1-B0A4-8F2F1E59FC08}" srcOrd="0" destOrd="0" presId="urn:microsoft.com/office/officeart/2005/8/layout/vProcess5"/>
    <dgm:cxn modelId="{95EE00EC-7FFB-4F76-9842-55279A46B46C}" type="presOf" srcId="{808509C5-4488-4512-80B6-146894CEE93A}" destId="{F7DDEE62-6F8D-4CE4-B454-451CED59818E}" srcOrd="0" destOrd="0" presId="urn:microsoft.com/office/officeart/2005/8/layout/vProcess5"/>
    <dgm:cxn modelId="{6785AAEF-C658-4647-8591-85CD22A3895F}" srcId="{808509C5-4488-4512-80B6-146894CEE93A}" destId="{5245B6EF-0F2B-429D-AE02-B85E4469D337}" srcOrd="0" destOrd="0" parTransId="{351356B7-8C56-4E2A-915B-04D6F04E2C0A}" sibTransId="{5B192E8B-A2B0-436E-A882-A228EDE794C7}"/>
    <dgm:cxn modelId="{B34C4537-37AD-4BD3-8E61-119A091404D7}" type="presParOf" srcId="{F7DDEE62-6F8D-4CE4-B454-451CED59818E}" destId="{1875000A-B02C-4E73-8A7C-C6CD72E31DD4}" srcOrd="0" destOrd="0" presId="urn:microsoft.com/office/officeart/2005/8/layout/vProcess5"/>
    <dgm:cxn modelId="{A02A210D-2A4F-4C40-8215-F012D0389F46}" type="presParOf" srcId="{F7DDEE62-6F8D-4CE4-B454-451CED59818E}" destId="{72140537-5E6F-40C5-93EA-39BD6E007829}" srcOrd="1" destOrd="0" presId="urn:microsoft.com/office/officeart/2005/8/layout/vProcess5"/>
    <dgm:cxn modelId="{1CAFF194-2D26-4A4D-AECB-5CD842FBA212}" type="presParOf" srcId="{F7DDEE62-6F8D-4CE4-B454-451CED59818E}" destId="{245879A5-9017-4715-9BC8-0669A839B125}" srcOrd="2" destOrd="0" presId="urn:microsoft.com/office/officeart/2005/8/layout/vProcess5"/>
    <dgm:cxn modelId="{381B934E-85D0-4F7F-8154-288E5DB6CDAD}" type="presParOf" srcId="{F7DDEE62-6F8D-4CE4-B454-451CED59818E}" destId="{4FFCBE1B-18E7-42B1-B0A4-8F2F1E59FC08}" srcOrd="3" destOrd="0" presId="urn:microsoft.com/office/officeart/2005/8/layout/vProcess5"/>
    <dgm:cxn modelId="{A95DA445-FC10-4E07-B400-2444668B533A}" type="presParOf" srcId="{F7DDEE62-6F8D-4CE4-B454-451CED59818E}" destId="{0C3875ED-A6EB-4A49-A61A-A94406A9F24C}" srcOrd="4" destOrd="0" presId="urn:microsoft.com/office/officeart/2005/8/layout/vProcess5"/>
    <dgm:cxn modelId="{6FCE865C-9DB2-4642-8F6A-7BB47DA62BEF}" type="presParOf" srcId="{F7DDEE62-6F8D-4CE4-B454-451CED59818E}" destId="{BFAA8116-C116-4FD1-B5CF-861707C5155C}" srcOrd="5" destOrd="0" presId="urn:microsoft.com/office/officeart/2005/8/layout/vProcess5"/>
    <dgm:cxn modelId="{1B3CEF3F-D4D1-414A-B03E-88E3BEE63A85}" type="presParOf" srcId="{F7DDEE62-6F8D-4CE4-B454-451CED59818E}" destId="{17F9F87B-1FCF-4F06-82FF-D6D2FE278C3D}" srcOrd="6" destOrd="0" presId="urn:microsoft.com/office/officeart/2005/8/layout/vProcess5"/>
    <dgm:cxn modelId="{B3A3A737-5A7A-4CFF-A490-1366D5A68112}" type="presParOf" srcId="{F7DDEE62-6F8D-4CE4-B454-451CED59818E}" destId="{8ACD5120-DA1B-4502-8400-6C1D797AB766}" srcOrd="7" destOrd="0" presId="urn:microsoft.com/office/officeart/2005/8/layout/vProcess5"/>
    <dgm:cxn modelId="{4394205F-508B-4073-A0B2-7B6B294A048C}" type="presParOf" srcId="{F7DDEE62-6F8D-4CE4-B454-451CED59818E}" destId="{BFD1C08F-F527-4B63-ADF6-8B4356319345}" srcOrd="8" destOrd="0" presId="urn:microsoft.com/office/officeart/2005/8/layout/vProcess5"/>
    <dgm:cxn modelId="{00700D69-C075-436C-B20B-20E7E3BB0D1D}" type="presParOf" srcId="{F7DDEE62-6F8D-4CE4-B454-451CED59818E}" destId="{BFC6F1B7-D195-442B-BFAF-978553658F78}" srcOrd="9" destOrd="0" presId="urn:microsoft.com/office/officeart/2005/8/layout/vProcess5"/>
    <dgm:cxn modelId="{47CD49E8-A66A-4737-8653-A773CDECD9AC}" type="presParOf" srcId="{F7DDEE62-6F8D-4CE4-B454-451CED59818E}" destId="{0F5E5624-C323-481C-B0A8-7A86C34785A2}" srcOrd="10" destOrd="0" presId="urn:microsoft.com/office/officeart/2005/8/layout/vProcess5"/>
    <dgm:cxn modelId="{36FE6723-88C3-4DFC-9CD0-00D813C26154}" type="presParOf" srcId="{F7DDEE62-6F8D-4CE4-B454-451CED59818E}" destId="{89FF5034-E9B9-4F6A-B563-54C4FEF485B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4B317-C011-4C15-AB58-F8265EDC4D8E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DB50F8-6FA7-49B9-9FD8-65829C560387}">
      <dgm:prSet/>
      <dgm:spPr/>
      <dgm:t>
        <a:bodyPr/>
        <a:lstStyle/>
        <a:p>
          <a:r>
            <a:rPr lang="en-US" dirty="0"/>
            <a:t>Review Max Match Level</a:t>
          </a:r>
        </a:p>
      </dgm:t>
    </dgm:pt>
    <dgm:pt modelId="{91AA612E-B572-4E67-BE6F-B8C1BAE27513}" type="parTrans" cxnId="{64199B7F-BCD3-401B-A6BD-A767EB260191}">
      <dgm:prSet/>
      <dgm:spPr/>
      <dgm:t>
        <a:bodyPr/>
        <a:lstStyle/>
        <a:p>
          <a:endParaRPr lang="en-US"/>
        </a:p>
      </dgm:t>
    </dgm:pt>
    <dgm:pt modelId="{DBD5B2C1-C324-4D70-8417-C70D46D7587D}" type="sibTrans" cxnId="{64199B7F-BCD3-401B-A6BD-A767EB260191}">
      <dgm:prSet/>
      <dgm:spPr/>
      <dgm:t>
        <a:bodyPr/>
        <a:lstStyle/>
        <a:p>
          <a:endParaRPr lang="en-US"/>
        </a:p>
      </dgm:t>
    </dgm:pt>
    <dgm:pt modelId="{3335D9BA-9C88-4A8A-AB3D-47D3FC56782D}">
      <dgm:prSet/>
      <dgm:spPr/>
      <dgm:t>
        <a:bodyPr/>
        <a:lstStyle/>
        <a:p>
          <a:endParaRPr lang="en-US" dirty="0"/>
        </a:p>
      </dgm:t>
    </dgm:pt>
    <dgm:pt modelId="{52195A2E-0B8B-4DD5-A39A-34D55C6ABEA8}" type="parTrans" cxnId="{56C9F8EC-095E-4FE4-8CBE-7F754040A6A7}">
      <dgm:prSet/>
      <dgm:spPr/>
      <dgm:t>
        <a:bodyPr/>
        <a:lstStyle/>
        <a:p>
          <a:endParaRPr lang="en-US"/>
        </a:p>
      </dgm:t>
    </dgm:pt>
    <dgm:pt modelId="{361004A6-B642-4F9A-B147-B6569461DCFB}" type="sibTrans" cxnId="{56C9F8EC-095E-4FE4-8CBE-7F754040A6A7}">
      <dgm:prSet/>
      <dgm:spPr/>
      <dgm:t>
        <a:bodyPr/>
        <a:lstStyle/>
        <a:p>
          <a:endParaRPr lang="en-US"/>
        </a:p>
      </dgm:t>
    </dgm:pt>
    <dgm:pt modelId="{E63B6ECE-C764-4AE0-9E22-E926B2F9CD99}">
      <dgm:prSet/>
      <dgm:spPr/>
      <dgm:t>
        <a:bodyPr/>
        <a:lstStyle/>
        <a:p>
          <a:r>
            <a:rPr lang="en-US" dirty="0"/>
            <a:t>Review 20-50 Match levels Codes first</a:t>
          </a:r>
        </a:p>
      </dgm:t>
    </dgm:pt>
    <dgm:pt modelId="{297AEC17-397F-4C44-8CC5-C11FB48D599A}" type="parTrans" cxnId="{5E4F49A6-3037-4EDD-BAB5-76DF8AF50788}">
      <dgm:prSet/>
      <dgm:spPr/>
      <dgm:t>
        <a:bodyPr/>
        <a:lstStyle/>
        <a:p>
          <a:endParaRPr lang="en-US"/>
        </a:p>
      </dgm:t>
    </dgm:pt>
    <dgm:pt modelId="{7D413DC4-4A45-4049-BB46-BF1F8CC29B72}" type="sibTrans" cxnId="{5E4F49A6-3037-4EDD-BAB5-76DF8AF50788}">
      <dgm:prSet/>
      <dgm:spPr/>
      <dgm:t>
        <a:bodyPr/>
        <a:lstStyle/>
        <a:p>
          <a:endParaRPr lang="en-US"/>
        </a:p>
      </dgm:t>
    </dgm:pt>
    <dgm:pt modelId="{4192E493-2ED5-4E4A-B93C-0CDC164E659A}" type="pres">
      <dgm:prSet presAssocID="{E2E4B317-C011-4C15-AB58-F8265EDC4D8E}" presName="Name0" presStyleCnt="0">
        <dgm:presLayoutVars>
          <dgm:dir/>
          <dgm:animLvl val="lvl"/>
          <dgm:resizeHandles val="exact"/>
        </dgm:presLayoutVars>
      </dgm:prSet>
      <dgm:spPr/>
    </dgm:pt>
    <dgm:pt modelId="{9E0345D9-C632-4612-AC90-9D9DD2F5ADB2}" type="pres">
      <dgm:prSet presAssocID="{3335D9BA-9C88-4A8A-AB3D-47D3FC56782D}" presName="boxAndChildren" presStyleCnt="0"/>
      <dgm:spPr/>
    </dgm:pt>
    <dgm:pt modelId="{267A15C5-BB6B-403B-9C1C-10161010F156}" type="pres">
      <dgm:prSet presAssocID="{3335D9BA-9C88-4A8A-AB3D-47D3FC56782D}" presName="parentTextBox" presStyleLbl="node1" presStyleIdx="0" presStyleCnt="2"/>
      <dgm:spPr/>
    </dgm:pt>
    <dgm:pt modelId="{E68373C3-6A16-4891-98A3-CDC97BD4B334}" type="pres">
      <dgm:prSet presAssocID="{3335D9BA-9C88-4A8A-AB3D-47D3FC56782D}" presName="entireBox" presStyleLbl="node1" presStyleIdx="0" presStyleCnt="2"/>
      <dgm:spPr/>
    </dgm:pt>
    <dgm:pt modelId="{3924D234-39AC-46BC-A586-E4251ECF84D7}" type="pres">
      <dgm:prSet presAssocID="{3335D9BA-9C88-4A8A-AB3D-47D3FC56782D}" presName="descendantBox" presStyleCnt="0"/>
      <dgm:spPr/>
    </dgm:pt>
    <dgm:pt modelId="{F6C5A2EB-E3D3-4E38-A5F5-50DAEA2FE0AC}" type="pres">
      <dgm:prSet presAssocID="{E63B6ECE-C764-4AE0-9E22-E926B2F9CD99}" presName="childTextBox" presStyleLbl="fgAccFollowNode1" presStyleIdx="0" presStyleCnt="1">
        <dgm:presLayoutVars>
          <dgm:bulletEnabled val="1"/>
        </dgm:presLayoutVars>
      </dgm:prSet>
      <dgm:spPr/>
    </dgm:pt>
    <dgm:pt modelId="{7A4E01C3-BCA3-4CFC-B3CC-F996D577BD0A}" type="pres">
      <dgm:prSet presAssocID="{DBD5B2C1-C324-4D70-8417-C70D46D7587D}" presName="sp" presStyleCnt="0"/>
      <dgm:spPr/>
    </dgm:pt>
    <dgm:pt modelId="{8DDAA41D-C7CC-4F37-BD5F-F76332251A6E}" type="pres">
      <dgm:prSet presAssocID="{F5DB50F8-6FA7-49B9-9FD8-65829C560387}" presName="arrowAndChildren" presStyleCnt="0"/>
      <dgm:spPr/>
    </dgm:pt>
    <dgm:pt modelId="{D5C15303-2133-4171-9075-C3CDD0343A6D}" type="pres">
      <dgm:prSet presAssocID="{F5DB50F8-6FA7-49B9-9FD8-65829C560387}" presName="parentTextArrow" presStyleLbl="node1" presStyleIdx="1" presStyleCnt="2" custLinFactNeighborX="-14605" custLinFactNeighborY="-43559"/>
      <dgm:spPr/>
    </dgm:pt>
  </dgm:ptLst>
  <dgm:cxnLst>
    <dgm:cxn modelId="{6DB77240-8A13-4934-BE53-FA0F2A329241}" type="presOf" srcId="{3335D9BA-9C88-4A8A-AB3D-47D3FC56782D}" destId="{267A15C5-BB6B-403B-9C1C-10161010F156}" srcOrd="0" destOrd="0" presId="urn:microsoft.com/office/officeart/2005/8/layout/process4"/>
    <dgm:cxn modelId="{0993066F-53A4-4EAF-8831-8483311FDD30}" type="presOf" srcId="{E63B6ECE-C764-4AE0-9E22-E926B2F9CD99}" destId="{F6C5A2EB-E3D3-4E38-A5F5-50DAEA2FE0AC}" srcOrd="0" destOrd="0" presId="urn:microsoft.com/office/officeart/2005/8/layout/process4"/>
    <dgm:cxn modelId="{AA519273-9283-41E6-BDA5-0958804D5990}" type="presOf" srcId="{3335D9BA-9C88-4A8A-AB3D-47D3FC56782D}" destId="{E68373C3-6A16-4891-98A3-CDC97BD4B334}" srcOrd="1" destOrd="0" presId="urn:microsoft.com/office/officeart/2005/8/layout/process4"/>
    <dgm:cxn modelId="{2AB44C79-94B0-4D95-A535-4496E0056811}" type="presOf" srcId="{E2E4B317-C011-4C15-AB58-F8265EDC4D8E}" destId="{4192E493-2ED5-4E4A-B93C-0CDC164E659A}" srcOrd="0" destOrd="0" presId="urn:microsoft.com/office/officeart/2005/8/layout/process4"/>
    <dgm:cxn modelId="{64199B7F-BCD3-401B-A6BD-A767EB260191}" srcId="{E2E4B317-C011-4C15-AB58-F8265EDC4D8E}" destId="{F5DB50F8-6FA7-49B9-9FD8-65829C560387}" srcOrd="0" destOrd="0" parTransId="{91AA612E-B572-4E67-BE6F-B8C1BAE27513}" sibTransId="{DBD5B2C1-C324-4D70-8417-C70D46D7587D}"/>
    <dgm:cxn modelId="{5E4F49A6-3037-4EDD-BAB5-76DF8AF50788}" srcId="{3335D9BA-9C88-4A8A-AB3D-47D3FC56782D}" destId="{E63B6ECE-C764-4AE0-9E22-E926B2F9CD99}" srcOrd="0" destOrd="0" parTransId="{297AEC17-397F-4C44-8CC5-C11FB48D599A}" sibTransId="{7D413DC4-4A45-4049-BB46-BF1F8CC29B72}"/>
    <dgm:cxn modelId="{24C477D6-635C-4FCC-AD11-222E7F723FDB}" type="presOf" srcId="{F5DB50F8-6FA7-49B9-9FD8-65829C560387}" destId="{D5C15303-2133-4171-9075-C3CDD0343A6D}" srcOrd="0" destOrd="0" presId="urn:microsoft.com/office/officeart/2005/8/layout/process4"/>
    <dgm:cxn modelId="{56C9F8EC-095E-4FE4-8CBE-7F754040A6A7}" srcId="{E2E4B317-C011-4C15-AB58-F8265EDC4D8E}" destId="{3335D9BA-9C88-4A8A-AB3D-47D3FC56782D}" srcOrd="1" destOrd="0" parTransId="{52195A2E-0B8B-4DD5-A39A-34D55C6ABEA8}" sibTransId="{361004A6-B642-4F9A-B147-B6569461DCFB}"/>
    <dgm:cxn modelId="{3E4C6ACC-14C1-4AA0-8BE0-BA27A46E41C0}" type="presParOf" srcId="{4192E493-2ED5-4E4A-B93C-0CDC164E659A}" destId="{9E0345D9-C632-4612-AC90-9D9DD2F5ADB2}" srcOrd="0" destOrd="0" presId="urn:microsoft.com/office/officeart/2005/8/layout/process4"/>
    <dgm:cxn modelId="{058B66E0-5C25-4411-920A-E1783B4200B3}" type="presParOf" srcId="{9E0345D9-C632-4612-AC90-9D9DD2F5ADB2}" destId="{267A15C5-BB6B-403B-9C1C-10161010F156}" srcOrd="0" destOrd="0" presId="urn:microsoft.com/office/officeart/2005/8/layout/process4"/>
    <dgm:cxn modelId="{EEDCCBD5-D5B5-48C9-A6ED-805719D94EE8}" type="presParOf" srcId="{9E0345D9-C632-4612-AC90-9D9DD2F5ADB2}" destId="{E68373C3-6A16-4891-98A3-CDC97BD4B334}" srcOrd="1" destOrd="0" presId="urn:microsoft.com/office/officeart/2005/8/layout/process4"/>
    <dgm:cxn modelId="{EC1945D5-7FBB-4510-B71C-20686F95AEE2}" type="presParOf" srcId="{9E0345D9-C632-4612-AC90-9D9DD2F5ADB2}" destId="{3924D234-39AC-46BC-A586-E4251ECF84D7}" srcOrd="2" destOrd="0" presId="urn:microsoft.com/office/officeart/2005/8/layout/process4"/>
    <dgm:cxn modelId="{F39FE18A-FCB8-4B88-B59C-58C421C2AA7D}" type="presParOf" srcId="{3924D234-39AC-46BC-A586-E4251ECF84D7}" destId="{F6C5A2EB-E3D3-4E38-A5F5-50DAEA2FE0AC}" srcOrd="0" destOrd="0" presId="urn:microsoft.com/office/officeart/2005/8/layout/process4"/>
    <dgm:cxn modelId="{DBB6F67B-1DF9-497C-B7A8-0F79BDDB1496}" type="presParOf" srcId="{4192E493-2ED5-4E4A-B93C-0CDC164E659A}" destId="{7A4E01C3-BCA3-4CFC-B3CC-F996D577BD0A}" srcOrd="1" destOrd="0" presId="urn:microsoft.com/office/officeart/2005/8/layout/process4"/>
    <dgm:cxn modelId="{DB285D59-7A58-4C2B-BF4A-2B10503BE814}" type="presParOf" srcId="{4192E493-2ED5-4E4A-B93C-0CDC164E659A}" destId="{8DDAA41D-C7CC-4F37-BD5F-F76332251A6E}" srcOrd="2" destOrd="0" presId="urn:microsoft.com/office/officeart/2005/8/layout/process4"/>
    <dgm:cxn modelId="{2F3FB03B-9C30-4E10-B69A-97FB3ACAB726}" type="presParOf" srcId="{8DDAA41D-C7CC-4F37-BD5F-F76332251A6E}" destId="{D5C15303-2133-4171-9075-C3CDD0343A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4B317-C011-4C15-AB58-F8265EDC4D8E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92E493-2ED5-4E4A-B93C-0CDC164E659A}" type="pres">
      <dgm:prSet presAssocID="{E2E4B317-C011-4C15-AB58-F8265EDC4D8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AB44C79-94B0-4D95-A535-4496E0056811}" type="presOf" srcId="{E2E4B317-C011-4C15-AB58-F8265EDC4D8E}" destId="{4192E493-2ED5-4E4A-B93C-0CDC164E65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E4B317-C011-4C15-AB58-F8265EDC4D8E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DB50F8-6FA7-49B9-9FD8-65829C560387}">
      <dgm:prSet/>
      <dgm:spPr/>
      <dgm:t>
        <a:bodyPr/>
        <a:lstStyle/>
        <a:p>
          <a:r>
            <a:rPr lang="en-US" dirty="0"/>
            <a:t>Review Max Match Level</a:t>
          </a:r>
        </a:p>
      </dgm:t>
    </dgm:pt>
    <dgm:pt modelId="{91AA612E-B572-4E67-BE6F-B8C1BAE27513}" type="parTrans" cxnId="{64199B7F-BCD3-401B-A6BD-A767EB260191}">
      <dgm:prSet/>
      <dgm:spPr/>
      <dgm:t>
        <a:bodyPr/>
        <a:lstStyle/>
        <a:p>
          <a:endParaRPr lang="en-US"/>
        </a:p>
      </dgm:t>
    </dgm:pt>
    <dgm:pt modelId="{DBD5B2C1-C324-4D70-8417-C70D46D7587D}" type="sibTrans" cxnId="{64199B7F-BCD3-401B-A6BD-A767EB260191}">
      <dgm:prSet/>
      <dgm:spPr/>
      <dgm:t>
        <a:bodyPr/>
        <a:lstStyle/>
        <a:p>
          <a:endParaRPr lang="en-US"/>
        </a:p>
      </dgm:t>
    </dgm:pt>
    <dgm:pt modelId="{3335D9BA-9C88-4A8A-AB3D-47D3FC56782D}">
      <dgm:prSet/>
      <dgm:spPr/>
      <dgm:t>
        <a:bodyPr/>
        <a:lstStyle/>
        <a:p>
          <a:endParaRPr lang="en-US" dirty="0"/>
        </a:p>
      </dgm:t>
    </dgm:pt>
    <dgm:pt modelId="{52195A2E-0B8B-4DD5-A39A-34D55C6ABEA8}" type="parTrans" cxnId="{56C9F8EC-095E-4FE4-8CBE-7F754040A6A7}">
      <dgm:prSet/>
      <dgm:spPr/>
      <dgm:t>
        <a:bodyPr/>
        <a:lstStyle/>
        <a:p>
          <a:endParaRPr lang="en-US"/>
        </a:p>
      </dgm:t>
    </dgm:pt>
    <dgm:pt modelId="{361004A6-B642-4F9A-B147-B6569461DCFB}" type="sibTrans" cxnId="{56C9F8EC-095E-4FE4-8CBE-7F754040A6A7}">
      <dgm:prSet/>
      <dgm:spPr/>
      <dgm:t>
        <a:bodyPr/>
        <a:lstStyle/>
        <a:p>
          <a:endParaRPr lang="en-US"/>
        </a:p>
      </dgm:t>
    </dgm:pt>
    <dgm:pt modelId="{E63B6ECE-C764-4AE0-9E22-E926B2F9CD99}">
      <dgm:prSet/>
      <dgm:spPr/>
      <dgm:t>
        <a:bodyPr/>
        <a:lstStyle/>
        <a:p>
          <a:r>
            <a:rPr lang="en-US" dirty="0"/>
            <a:t>Review 20-50 Match levels Codes first</a:t>
          </a:r>
        </a:p>
      </dgm:t>
    </dgm:pt>
    <dgm:pt modelId="{297AEC17-397F-4C44-8CC5-C11FB48D599A}" type="parTrans" cxnId="{5E4F49A6-3037-4EDD-BAB5-76DF8AF50788}">
      <dgm:prSet/>
      <dgm:spPr/>
      <dgm:t>
        <a:bodyPr/>
        <a:lstStyle/>
        <a:p>
          <a:endParaRPr lang="en-US"/>
        </a:p>
      </dgm:t>
    </dgm:pt>
    <dgm:pt modelId="{7D413DC4-4A45-4049-BB46-BF1F8CC29B72}" type="sibTrans" cxnId="{5E4F49A6-3037-4EDD-BAB5-76DF8AF50788}">
      <dgm:prSet/>
      <dgm:spPr/>
      <dgm:t>
        <a:bodyPr/>
        <a:lstStyle/>
        <a:p>
          <a:endParaRPr lang="en-US"/>
        </a:p>
      </dgm:t>
    </dgm:pt>
    <dgm:pt modelId="{4192E493-2ED5-4E4A-B93C-0CDC164E659A}" type="pres">
      <dgm:prSet presAssocID="{E2E4B317-C011-4C15-AB58-F8265EDC4D8E}" presName="Name0" presStyleCnt="0">
        <dgm:presLayoutVars>
          <dgm:dir/>
          <dgm:animLvl val="lvl"/>
          <dgm:resizeHandles val="exact"/>
        </dgm:presLayoutVars>
      </dgm:prSet>
      <dgm:spPr/>
    </dgm:pt>
    <dgm:pt modelId="{9E0345D9-C632-4612-AC90-9D9DD2F5ADB2}" type="pres">
      <dgm:prSet presAssocID="{3335D9BA-9C88-4A8A-AB3D-47D3FC56782D}" presName="boxAndChildren" presStyleCnt="0"/>
      <dgm:spPr/>
    </dgm:pt>
    <dgm:pt modelId="{267A15C5-BB6B-403B-9C1C-10161010F156}" type="pres">
      <dgm:prSet presAssocID="{3335D9BA-9C88-4A8A-AB3D-47D3FC56782D}" presName="parentTextBox" presStyleLbl="node1" presStyleIdx="0" presStyleCnt="2"/>
      <dgm:spPr/>
    </dgm:pt>
    <dgm:pt modelId="{E68373C3-6A16-4891-98A3-CDC97BD4B334}" type="pres">
      <dgm:prSet presAssocID="{3335D9BA-9C88-4A8A-AB3D-47D3FC56782D}" presName="entireBox" presStyleLbl="node1" presStyleIdx="0" presStyleCnt="2"/>
      <dgm:spPr/>
    </dgm:pt>
    <dgm:pt modelId="{3924D234-39AC-46BC-A586-E4251ECF84D7}" type="pres">
      <dgm:prSet presAssocID="{3335D9BA-9C88-4A8A-AB3D-47D3FC56782D}" presName="descendantBox" presStyleCnt="0"/>
      <dgm:spPr/>
    </dgm:pt>
    <dgm:pt modelId="{F6C5A2EB-E3D3-4E38-A5F5-50DAEA2FE0AC}" type="pres">
      <dgm:prSet presAssocID="{E63B6ECE-C764-4AE0-9E22-E926B2F9CD99}" presName="childTextBox" presStyleLbl="fgAccFollowNode1" presStyleIdx="0" presStyleCnt="1">
        <dgm:presLayoutVars>
          <dgm:bulletEnabled val="1"/>
        </dgm:presLayoutVars>
      </dgm:prSet>
      <dgm:spPr/>
    </dgm:pt>
    <dgm:pt modelId="{7A4E01C3-BCA3-4CFC-B3CC-F996D577BD0A}" type="pres">
      <dgm:prSet presAssocID="{DBD5B2C1-C324-4D70-8417-C70D46D7587D}" presName="sp" presStyleCnt="0"/>
      <dgm:spPr/>
    </dgm:pt>
    <dgm:pt modelId="{8DDAA41D-C7CC-4F37-BD5F-F76332251A6E}" type="pres">
      <dgm:prSet presAssocID="{F5DB50F8-6FA7-49B9-9FD8-65829C560387}" presName="arrowAndChildren" presStyleCnt="0"/>
      <dgm:spPr/>
    </dgm:pt>
    <dgm:pt modelId="{D5C15303-2133-4171-9075-C3CDD0343A6D}" type="pres">
      <dgm:prSet presAssocID="{F5DB50F8-6FA7-49B9-9FD8-65829C560387}" presName="parentTextArrow" presStyleLbl="node1" presStyleIdx="1" presStyleCnt="2" custLinFactNeighborX="1613" custLinFactNeighborY="-74"/>
      <dgm:spPr/>
    </dgm:pt>
  </dgm:ptLst>
  <dgm:cxnLst>
    <dgm:cxn modelId="{6DB77240-8A13-4934-BE53-FA0F2A329241}" type="presOf" srcId="{3335D9BA-9C88-4A8A-AB3D-47D3FC56782D}" destId="{267A15C5-BB6B-403B-9C1C-10161010F156}" srcOrd="0" destOrd="0" presId="urn:microsoft.com/office/officeart/2005/8/layout/process4"/>
    <dgm:cxn modelId="{0993066F-53A4-4EAF-8831-8483311FDD30}" type="presOf" srcId="{E63B6ECE-C764-4AE0-9E22-E926B2F9CD99}" destId="{F6C5A2EB-E3D3-4E38-A5F5-50DAEA2FE0AC}" srcOrd="0" destOrd="0" presId="urn:microsoft.com/office/officeart/2005/8/layout/process4"/>
    <dgm:cxn modelId="{AA519273-9283-41E6-BDA5-0958804D5990}" type="presOf" srcId="{3335D9BA-9C88-4A8A-AB3D-47D3FC56782D}" destId="{E68373C3-6A16-4891-98A3-CDC97BD4B334}" srcOrd="1" destOrd="0" presId="urn:microsoft.com/office/officeart/2005/8/layout/process4"/>
    <dgm:cxn modelId="{2AB44C79-94B0-4D95-A535-4496E0056811}" type="presOf" srcId="{E2E4B317-C011-4C15-AB58-F8265EDC4D8E}" destId="{4192E493-2ED5-4E4A-B93C-0CDC164E659A}" srcOrd="0" destOrd="0" presId="urn:microsoft.com/office/officeart/2005/8/layout/process4"/>
    <dgm:cxn modelId="{64199B7F-BCD3-401B-A6BD-A767EB260191}" srcId="{E2E4B317-C011-4C15-AB58-F8265EDC4D8E}" destId="{F5DB50F8-6FA7-49B9-9FD8-65829C560387}" srcOrd="0" destOrd="0" parTransId="{91AA612E-B572-4E67-BE6F-B8C1BAE27513}" sibTransId="{DBD5B2C1-C324-4D70-8417-C70D46D7587D}"/>
    <dgm:cxn modelId="{5E4F49A6-3037-4EDD-BAB5-76DF8AF50788}" srcId="{3335D9BA-9C88-4A8A-AB3D-47D3FC56782D}" destId="{E63B6ECE-C764-4AE0-9E22-E926B2F9CD99}" srcOrd="0" destOrd="0" parTransId="{297AEC17-397F-4C44-8CC5-C11FB48D599A}" sibTransId="{7D413DC4-4A45-4049-BB46-BF1F8CC29B72}"/>
    <dgm:cxn modelId="{24C477D6-635C-4FCC-AD11-222E7F723FDB}" type="presOf" srcId="{F5DB50F8-6FA7-49B9-9FD8-65829C560387}" destId="{D5C15303-2133-4171-9075-C3CDD0343A6D}" srcOrd="0" destOrd="0" presId="urn:microsoft.com/office/officeart/2005/8/layout/process4"/>
    <dgm:cxn modelId="{56C9F8EC-095E-4FE4-8CBE-7F754040A6A7}" srcId="{E2E4B317-C011-4C15-AB58-F8265EDC4D8E}" destId="{3335D9BA-9C88-4A8A-AB3D-47D3FC56782D}" srcOrd="1" destOrd="0" parTransId="{52195A2E-0B8B-4DD5-A39A-34D55C6ABEA8}" sibTransId="{361004A6-B642-4F9A-B147-B6569461DCFB}"/>
    <dgm:cxn modelId="{3E4C6ACC-14C1-4AA0-8BE0-BA27A46E41C0}" type="presParOf" srcId="{4192E493-2ED5-4E4A-B93C-0CDC164E659A}" destId="{9E0345D9-C632-4612-AC90-9D9DD2F5ADB2}" srcOrd="0" destOrd="0" presId="urn:microsoft.com/office/officeart/2005/8/layout/process4"/>
    <dgm:cxn modelId="{058B66E0-5C25-4411-920A-E1783B4200B3}" type="presParOf" srcId="{9E0345D9-C632-4612-AC90-9D9DD2F5ADB2}" destId="{267A15C5-BB6B-403B-9C1C-10161010F156}" srcOrd="0" destOrd="0" presId="urn:microsoft.com/office/officeart/2005/8/layout/process4"/>
    <dgm:cxn modelId="{EEDCCBD5-D5B5-48C9-A6ED-805719D94EE8}" type="presParOf" srcId="{9E0345D9-C632-4612-AC90-9D9DD2F5ADB2}" destId="{E68373C3-6A16-4891-98A3-CDC97BD4B334}" srcOrd="1" destOrd="0" presId="urn:microsoft.com/office/officeart/2005/8/layout/process4"/>
    <dgm:cxn modelId="{EC1945D5-7FBB-4510-B71C-20686F95AEE2}" type="presParOf" srcId="{9E0345D9-C632-4612-AC90-9D9DD2F5ADB2}" destId="{3924D234-39AC-46BC-A586-E4251ECF84D7}" srcOrd="2" destOrd="0" presId="urn:microsoft.com/office/officeart/2005/8/layout/process4"/>
    <dgm:cxn modelId="{F39FE18A-FCB8-4B88-B59C-58C421C2AA7D}" type="presParOf" srcId="{3924D234-39AC-46BC-A586-E4251ECF84D7}" destId="{F6C5A2EB-E3D3-4E38-A5F5-50DAEA2FE0AC}" srcOrd="0" destOrd="0" presId="urn:microsoft.com/office/officeart/2005/8/layout/process4"/>
    <dgm:cxn modelId="{DBB6F67B-1DF9-497C-B7A8-0F79BDDB1496}" type="presParOf" srcId="{4192E493-2ED5-4E4A-B93C-0CDC164E659A}" destId="{7A4E01C3-BCA3-4CFC-B3CC-F996D577BD0A}" srcOrd="1" destOrd="0" presId="urn:microsoft.com/office/officeart/2005/8/layout/process4"/>
    <dgm:cxn modelId="{DB285D59-7A58-4C2B-BF4A-2B10503BE814}" type="presParOf" srcId="{4192E493-2ED5-4E4A-B93C-0CDC164E659A}" destId="{8DDAA41D-C7CC-4F37-BD5F-F76332251A6E}" srcOrd="2" destOrd="0" presId="urn:microsoft.com/office/officeart/2005/8/layout/process4"/>
    <dgm:cxn modelId="{2F3FB03B-9C30-4E10-B69A-97FB3ACAB726}" type="presParOf" srcId="{8DDAA41D-C7CC-4F37-BD5F-F76332251A6E}" destId="{D5C15303-2133-4171-9075-C3CDD0343A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E4B317-C011-4C15-AB58-F8265EDC4D8E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DB50F8-6FA7-49B9-9FD8-65829C560387}">
      <dgm:prSet/>
      <dgm:spPr/>
      <dgm:t>
        <a:bodyPr/>
        <a:lstStyle/>
        <a:p>
          <a:r>
            <a:rPr lang="en-US" dirty="0"/>
            <a:t>Review Max Match Level</a:t>
          </a:r>
        </a:p>
      </dgm:t>
    </dgm:pt>
    <dgm:pt modelId="{91AA612E-B572-4E67-BE6F-B8C1BAE27513}" type="parTrans" cxnId="{64199B7F-BCD3-401B-A6BD-A767EB260191}">
      <dgm:prSet/>
      <dgm:spPr/>
      <dgm:t>
        <a:bodyPr/>
        <a:lstStyle/>
        <a:p>
          <a:endParaRPr lang="en-US"/>
        </a:p>
      </dgm:t>
    </dgm:pt>
    <dgm:pt modelId="{DBD5B2C1-C324-4D70-8417-C70D46D7587D}" type="sibTrans" cxnId="{64199B7F-BCD3-401B-A6BD-A767EB260191}">
      <dgm:prSet/>
      <dgm:spPr/>
      <dgm:t>
        <a:bodyPr/>
        <a:lstStyle/>
        <a:p>
          <a:endParaRPr lang="en-US"/>
        </a:p>
      </dgm:t>
    </dgm:pt>
    <dgm:pt modelId="{3335D9BA-9C88-4A8A-AB3D-47D3FC56782D}">
      <dgm:prSet/>
      <dgm:spPr/>
      <dgm:t>
        <a:bodyPr/>
        <a:lstStyle/>
        <a:p>
          <a:endParaRPr lang="en-US" dirty="0"/>
        </a:p>
      </dgm:t>
    </dgm:pt>
    <dgm:pt modelId="{52195A2E-0B8B-4DD5-A39A-34D55C6ABEA8}" type="parTrans" cxnId="{56C9F8EC-095E-4FE4-8CBE-7F754040A6A7}">
      <dgm:prSet/>
      <dgm:spPr/>
      <dgm:t>
        <a:bodyPr/>
        <a:lstStyle/>
        <a:p>
          <a:endParaRPr lang="en-US"/>
        </a:p>
      </dgm:t>
    </dgm:pt>
    <dgm:pt modelId="{361004A6-B642-4F9A-B147-B6569461DCFB}" type="sibTrans" cxnId="{56C9F8EC-095E-4FE4-8CBE-7F754040A6A7}">
      <dgm:prSet/>
      <dgm:spPr/>
      <dgm:t>
        <a:bodyPr/>
        <a:lstStyle/>
        <a:p>
          <a:endParaRPr lang="en-US"/>
        </a:p>
      </dgm:t>
    </dgm:pt>
    <dgm:pt modelId="{E63B6ECE-C764-4AE0-9E22-E926B2F9CD99}">
      <dgm:prSet/>
      <dgm:spPr/>
      <dgm:t>
        <a:bodyPr/>
        <a:lstStyle/>
        <a:p>
          <a:r>
            <a:rPr lang="en-US" dirty="0"/>
            <a:t>Review 20-50 Match levels Codes first</a:t>
          </a:r>
        </a:p>
      </dgm:t>
    </dgm:pt>
    <dgm:pt modelId="{297AEC17-397F-4C44-8CC5-C11FB48D599A}" type="parTrans" cxnId="{5E4F49A6-3037-4EDD-BAB5-76DF8AF50788}">
      <dgm:prSet/>
      <dgm:spPr/>
      <dgm:t>
        <a:bodyPr/>
        <a:lstStyle/>
        <a:p>
          <a:endParaRPr lang="en-US"/>
        </a:p>
      </dgm:t>
    </dgm:pt>
    <dgm:pt modelId="{7D413DC4-4A45-4049-BB46-BF1F8CC29B72}" type="sibTrans" cxnId="{5E4F49A6-3037-4EDD-BAB5-76DF8AF50788}">
      <dgm:prSet/>
      <dgm:spPr/>
      <dgm:t>
        <a:bodyPr/>
        <a:lstStyle/>
        <a:p>
          <a:endParaRPr lang="en-US"/>
        </a:p>
      </dgm:t>
    </dgm:pt>
    <dgm:pt modelId="{4192E493-2ED5-4E4A-B93C-0CDC164E659A}" type="pres">
      <dgm:prSet presAssocID="{E2E4B317-C011-4C15-AB58-F8265EDC4D8E}" presName="Name0" presStyleCnt="0">
        <dgm:presLayoutVars>
          <dgm:dir/>
          <dgm:animLvl val="lvl"/>
          <dgm:resizeHandles val="exact"/>
        </dgm:presLayoutVars>
      </dgm:prSet>
      <dgm:spPr/>
    </dgm:pt>
    <dgm:pt modelId="{9E0345D9-C632-4612-AC90-9D9DD2F5ADB2}" type="pres">
      <dgm:prSet presAssocID="{3335D9BA-9C88-4A8A-AB3D-47D3FC56782D}" presName="boxAndChildren" presStyleCnt="0"/>
      <dgm:spPr/>
    </dgm:pt>
    <dgm:pt modelId="{267A15C5-BB6B-403B-9C1C-10161010F156}" type="pres">
      <dgm:prSet presAssocID="{3335D9BA-9C88-4A8A-AB3D-47D3FC56782D}" presName="parentTextBox" presStyleLbl="node1" presStyleIdx="0" presStyleCnt="2"/>
      <dgm:spPr/>
    </dgm:pt>
    <dgm:pt modelId="{E68373C3-6A16-4891-98A3-CDC97BD4B334}" type="pres">
      <dgm:prSet presAssocID="{3335D9BA-9C88-4A8A-AB3D-47D3FC56782D}" presName="entireBox" presStyleLbl="node1" presStyleIdx="0" presStyleCnt="2"/>
      <dgm:spPr/>
    </dgm:pt>
    <dgm:pt modelId="{3924D234-39AC-46BC-A586-E4251ECF84D7}" type="pres">
      <dgm:prSet presAssocID="{3335D9BA-9C88-4A8A-AB3D-47D3FC56782D}" presName="descendantBox" presStyleCnt="0"/>
      <dgm:spPr/>
    </dgm:pt>
    <dgm:pt modelId="{F6C5A2EB-E3D3-4E38-A5F5-50DAEA2FE0AC}" type="pres">
      <dgm:prSet presAssocID="{E63B6ECE-C764-4AE0-9E22-E926B2F9CD99}" presName="childTextBox" presStyleLbl="fgAccFollowNode1" presStyleIdx="0" presStyleCnt="1">
        <dgm:presLayoutVars>
          <dgm:bulletEnabled val="1"/>
        </dgm:presLayoutVars>
      </dgm:prSet>
      <dgm:spPr/>
    </dgm:pt>
    <dgm:pt modelId="{7A4E01C3-BCA3-4CFC-B3CC-F996D577BD0A}" type="pres">
      <dgm:prSet presAssocID="{DBD5B2C1-C324-4D70-8417-C70D46D7587D}" presName="sp" presStyleCnt="0"/>
      <dgm:spPr/>
    </dgm:pt>
    <dgm:pt modelId="{8DDAA41D-C7CC-4F37-BD5F-F76332251A6E}" type="pres">
      <dgm:prSet presAssocID="{F5DB50F8-6FA7-49B9-9FD8-65829C560387}" presName="arrowAndChildren" presStyleCnt="0"/>
      <dgm:spPr/>
    </dgm:pt>
    <dgm:pt modelId="{D5C15303-2133-4171-9075-C3CDD0343A6D}" type="pres">
      <dgm:prSet presAssocID="{F5DB50F8-6FA7-49B9-9FD8-65829C560387}" presName="parentTextArrow" presStyleLbl="node1" presStyleIdx="1" presStyleCnt="2" custLinFactNeighborX="-14605" custLinFactNeighborY="-43559"/>
      <dgm:spPr/>
    </dgm:pt>
  </dgm:ptLst>
  <dgm:cxnLst>
    <dgm:cxn modelId="{6DB77240-8A13-4934-BE53-FA0F2A329241}" type="presOf" srcId="{3335D9BA-9C88-4A8A-AB3D-47D3FC56782D}" destId="{267A15C5-BB6B-403B-9C1C-10161010F156}" srcOrd="0" destOrd="0" presId="urn:microsoft.com/office/officeart/2005/8/layout/process4"/>
    <dgm:cxn modelId="{0993066F-53A4-4EAF-8831-8483311FDD30}" type="presOf" srcId="{E63B6ECE-C764-4AE0-9E22-E926B2F9CD99}" destId="{F6C5A2EB-E3D3-4E38-A5F5-50DAEA2FE0AC}" srcOrd="0" destOrd="0" presId="urn:microsoft.com/office/officeart/2005/8/layout/process4"/>
    <dgm:cxn modelId="{AA519273-9283-41E6-BDA5-0958804D5990}" type="presOf" srcId="{3335D9BA-9C88-4A8A-AB3D-47D3FC56782D}" destId="{E68373C3-6A16-4891-98A3-CDC97BD4B334}" srcOrd="1" destOrd="0" presId="urn:microsoft.com/office/officeart/2005/8/layout/process4"/>
    <dgm:cxn modelId="{2AB44C79-94B0-4D95-A535-4496E0056811}" type="presOf" srcId="{E2E4B317-C011-4C15-AB58-F8265EDC4D8E}" destId="{4192E493-2ED5-4E4A-B93C-0CDC164E659A}" srcOrd="0" destOrd="0" presId="urn:microsoft.com/office/officeart/2005/8/layout/process4"/>
    <dgm:cxn modelId="{64199B7F-BCD3-401B-A6BD-A767EB260191}" srcId="{E2E4B317-C011-4C15-AB58-F8265EDC4D8E}" destId="{F5DB50F8-6FA7-49B9-9FD8-65829C560387}" srcOrd="0" destOrd="0" parTransId="{91AA612E-B572-4E67-BE6F-B8C1BAE27513}" sibTransId="{DBD5B2C1-C324-4D70-8417-C70D46D7587D}"/>
    <dgm:cxn modelId="{5E4F49A6-3037-4EDD-BAB5-76DF8AF50788}" srcId="{3335D9BA-9C88-4A8A-AB3D-47D3FC56782D}" destId="{E63B6ECE-C764-4AE0-9E22-E926B2F9CD99}" srcOrd="0" destOrd="0" parTransId="{297AEC17-397F-4C44-8CC5-C11FB48D599A}" sibTransId="{7D413DC4-4A45-4049-BB46-BF1F8CC29B72}"/>
    <dgm:cxn modelId="{24C477D6-635C-4FCC-AD11-222E7F723FDB}" type="presOf" srcId="{F5DB50F8-6FA7-49B9-9FD8-65829C560387}" destId="{D5C15303-2133-4171-9075-C3CDD0343A6D}" srcOrd="0" destOrd="0" presId="urn:microsoft.com/office/officeart/2005/8/layout/process4"/>
    <dgm:cxn modelId="{56C9F8EC-095E-4FE4-8CBE-7F754040A6A7}" srcId="{E2E4B317-C011-4C15-AB58-F8265EDC4D8E}" destId="{3335D9BA-9C88-4A8A-AB3D-47D3FC56782D}" srcOrd="1" destOrd="0" parTransId="{52195A2E-0B8B-4DD5-A39A-34D55C6ABEA8}" sibTransId="{361004A6-B642-4F9A-B147-B6569461DCFB}"/>
    <dgm:cxn modelId="{3E4C6ACC-14C1-4AA0-8BE0-BA27A46E41C0}" type="presParOf" srcId="{4192E493-2ED5-4E4A-B93C-0CDC164E659A}" destId="{9E0345D9-C632-4612-AC90-9D9DD2F5ADB2}" srcOrd="0" destOrd="0" presId="urn:microsoft.com/office/officeart/2005/8/layout/process4"/>
    <dgm:cxn modelId="{058B66E0-5C25-4411-920A-E1783B4200B3}" type="presParOf" srcId="{9E0345D9-C632-4612-AC90-9D9DD2F5ADB2}" destId="{267A15C5-BB6B-403B-9C1C-10161010F156}" srcOrd="0" destOrd="0" presId="urn:microsoft.com/office/officeart/2005/8/layout/process4"/>
    <dgm:cxn modelId="{EEDCCBD5-D5B5-48C9-A6ED-805719D94EE8}" type="presParOf" srcId="{9E0345D9-C632-4612-AC90-9D9DD2F5ADB2}" destId="{E68373C3-6A16-4891-98A3-CDC97BD4B334}" srcOrd="1" destOrd="0" presId="urn:microsoft.com/office/officeart/2005/8/layout/process4"/>
    <dgm:cxn modelId="{EC1945D5-7FBB-4510-B71C-20686F95AEE2}" type="presParOf" srcId="{9E0345D9-C632-4612-AC90-9D9DD2F5ADB2}" destId="{3924D234-39AC-46BC-A586-E4251ECF84D7}" srcOrd="2" destOrd="0" presId="urn:microsoft.com/office/officeart/2005/8/layout/process4"/>
    <dgm:cxn modelId="{F39FE18A-FCB8-4B88-B59C-58C421C2AA7D}" type="presParOf" srcId="{3924D234-39AC-46BC-A586-E4251ECF84D7}" destId="{F6C5A2EB-E3D3-4E38-A5F5-50DAEA2FE0AC}" srcOrd="0" destOrd="0" presId="urn:microsoft.com/office/officeart/2005/8/layout/process4"/>
    <dgm:cxn modelId="{DBB6F67B-1DF9-497C-B7A8-0F79BDDB1496}" type="presParOf" srcId="{4192E493-2ED5-4E4A-B93C-0CDC164E659A}" destId="{7A4E01C3-BCA3-4CFC-B3CC-F996D577BD0A}" srcOrd="1" destOrd="0" presId="urn:microsoft.com/office/officeart/2005/8/layout/process4"/>
    <dgm:cxn modelId="{DB285D59-7A58-4C2B-BF4A-2B10503BE814}" type="presParOf" srcId="{4192E493-2ED5-4E4A-B93C-0CDC164E659A}" destId="{8DDAA41D-C7CC-4F37-BD5F-F76332251A6E}" srcOrd="2" destOrd="0" presId="urn:microsoft.com/office/officeart/2005/8/layout/process4"/>
    <dgm:cxn modelId="{2F3FB03B-9C30-4E10-B69A-97FB3ACAB726}" type="presParOf" srcId="{8DDAA41D-C7CC-4F37-BD5F-F76332251A6E}" destId="{D5C15303-2133-4171-9075-C3CDD0343A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E4B317-C011-4C15-AB58-F8265EDC4D8E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DB50F8-6FA7-49B9-9FD8-65829C560387}">
      <dgm:prSet/>
      <dgm:spPr/>
      <dgm:t>
        <a:bodyPr/>
        <a:lstStyle/>
        <a:p>
          <a:r>
            <a:rPr lang="en-US" dirty="0"/>
            <a:t>Review Max Match Level</a:t>
          </a:r>
        </a:p>
      </dgm:t>
    </dgm:pt>
    <dgm:pt modelId="{91AA612E-B572-4E67-BE6F-B8C1BAE27513}" type="parTrans" cxnId="{64199B7F-BCD3-401B-A6BD-A767EB260191}">
      <dgm:prSet/>
      <dgm:spPr/>
      <dgm:t>
        <a:bodyPr/>
        <a:lstStyle/>
        <a:p>
          <a:endParaRPr lang="en-US"/>
        </a:p>
      </dgm:t>
    </dgm:pt>
    <dgm:pt modelId="{DBD5B2C1-C324-4D70-8417-C70D46D7587D}" type="sibTrans" cxnId="{64199B7F-BCD3-401B-A6BD-A767EB260191}">
      <dgm:prSet/>
      <dgm:spPr/>
      <dgm:t>
        <a:bodyPr/>
        <a:lstStyle/>
        <a:p>
          <a:endParaRPr lang="en-US"/>
        </a:p>
      </dgm:t>
    </dgm:pt>
    <dgm:pt modelId="{3335D9BA-9C88-4A8A-AB3D-47D3FC56782D}">
      <dgm:prSet/>
      <dgm:spPr/>
      <dgm:t>
        <a:bodyPr/>
        <a:lstStyle/>
        <a:p>
          <a:endParaRPr lang="en-US" dirty="0"/>
        </a:p>
      </dgm:t>
    </dgm:pt>
    <dgm:pt modelId="{52195A2E-0B8B-4DD5-A39A-34D55C6ABEA8}" type="parTrans" cxnId="{56C9F8EC-095E-4FE4-8CBE-7F754040A6A7}">
      <dgm:prSet/>
      <dgm:spPr/>
      <dgm:t>
        <a:bodyPr/>
        <a:lstStyle/>
        <a:p>
          <a:endParaRPr lang="en-US"/>
        </a:p>
      </dgm:t>
    </dgm:pt>
    <dgm:pt modelId="{361004A6-B642-4F9A-B147-B6569461DCFB}" type="sibTrans" cxnId="{56C9F8EC-095E-4FE4-8CBE-7F754040A6A7}">
      <dgm:prSet/>
      <dgm:spPr/>
      <dgm:t>
        <a:bodyPr/>
        <a:lstStyle/>
        <a:p>
          <a:endParaRPr lang="en-US"/>
        </a:p>
      </dgm:t>
    </dgm:pt>
    <dgm:pt modelId="{E63B6ECE-C764-4AE0-9E22-E926B2F9CD99}">
      <dgm:prSet/>
      <dgm:spPr/>
      <dgm:t>
        <a:bodyPr/>
        <a:lstStyle/>
        <a:p>
          <a:r>
            <a:rPr lang="en-US" dirty="0"/>
            <a:t>Review 20-50 Match levels Codes first</a:t>
          </a:r>
        </a:p>
      </dgm:t>
    </dgm:pt>
    <dgm:pt modelId="{297AEC17-397F-4C44-8CC5-C11FB48D599A}" type="parTrans" cxnId="{5E4F49A6-3037-4EDD-BAB5-76DF8AF50788}">
      <dgm:prSet/>
      <dgm:spPr/>
      <dgm:t>
        <a:bodyPr/>
        <a:lstStyle/>
        <a:p>
          <a:endParaRPr lang="en-US"/>
        </a:p>
      </dgm:t>
    </dgm:pt>
    <dgm:pt modelId="{7D413DC4-4A45-4049-BB46-BF1F8CC29B72}" type="sibTrans" cxnId="{5E4F49A6-3037-4EDD-BAB5-76DF8AF50788}">
      <dgm:prSet/>
      <dgm:spPr/>
      <dgm:t>
        <a:bodyPr/>
        <a:lstStyle/>
        <a:p>
          <a:endParaRPr lang="en-US"/>
        </a:p>
      </dgm:t>
    </dgm:pt>
    <dgm:pt modelId="{4192E493-2ED5-4E4A-B93C-0CDC164E659A}" type="pres">
      <dgm:prSet presAssocID="{E2E4B317-C011-4C15-AB58-F8265EDC4D8E}" presName="Name0" presStyleCnt="0">
        <dgm:presLayoutVars>
          <dgm:dir/>
          <dgm:animLvl val="lvl"/>
          <dgm:resizeHandles val="exact"/>
        </dgm:presLayoutVars>
      </dgm:prSet>
      <dgm:spPr/>
    </dgm:pt>
    <dgm:pt modelId="{9E0345D9-C632-4612-AC90-9D9DD2F5ADB2}" type="pres">
      <dgm:prSet presAssocID="{3335D9BA-9C88-4A8A-AB3D-47D3FC56782D}" presName="boxAndChildren" presStyleCnt="0"/>
      <dgm:spPr/>
    </dgm:pt>
    <dgm:pt modelId="{267A15C5-BB6B-403B-9C1C-10161010F156}" type="pres">
      <dgm:prSet presAssocID="{3335D9BA-9C88-4A8A-AB3D-47D3FC56782D}" presName="parentTextBox" presStyleLbl="node1" presStyleIdx="0" presStyleCnt="2"/>
      <dgm:spPr/>
    </dgm:pt>
    <dgm:pt modelId="{E68373C3-6A16-4891-98A3-CDC97BD4B334}" type="pres">
      <dgm:prSet presAssocID="{3335D9BA-9C88-4A8A-AB3D-47D3FC56782D}" presName="entireBox" presStyleLbl="node1" presStyleIdx="0" presStyleCnt="2"/>
      <dgm:spPr/>
    </dgm:pt>
    <dgm:pt modelId="{3924D234-39AC-46BC-A586-E4251ECF84D7}" type="pres">
      <dgm:prSet presAssocID="{3335D9BA-9C88-4A8A-AB3D-47D3FC56782D}" presName="descendantBox" presStyleCnt="0"/>
      <dgm:spPr/>
    </dgm:pt>
    <dgm:pt modelId="{F6C5A2EB-E3D3-4E38-A5F5-50DAEA2FE0AC}" type="pres">
      <dgm:prSet presAssocID="{E63B6ECE-C764-4AE0-9E22-E926B2F9CD99}" presName="childTextBox" presStyleLbl="fgAccFollowNode1" presStyleIdx="0" presStyleCnt="1">
        <dgm:presLayoutVars>
          <dgm:bulletEnabled val="1"/>
        </dgm:presLayoutVars>
      </dgm:prSet>
      <dgm:spPr/>
    </dgm:pt>
    <dgm:pt modelId="{7A4E01C3-BCA3-4CFC-B3CC-F996D577BD0A}" type="pres">
      <dgm:prSet presAssocID="{DBD5B2C1-C324-4D70-8417-C70D46D7587D}" presName="sp" presStyleCnt="0"/>
      <dgm:spPr/>
    </dgm:pt>
    <dgm:pt modelId="{8DDAA41D-C7CC-4F37-BD5F-F76332251A6E}" type="pres">
      <dgm:prSet presAssocID="{F5DB50F8-6FA7-49B9-9FD8-65829C560387}" presName="arrowAndChildren" presStyleCnt="0"/>
      <dgm:spPr/>
    </dgm:pt>
    <dgm:pt modelId="{D5C15303-2133-4171-9075-C3CDD0343A6D}" type="pres">
      <dgm:prSet presAssocID="{F5DB50F8-6FA7-49B9-9FD8-65829C560387}" presName="parentTextArrow" presStyleLbl="node1" presStyleIdx="1" presStyleCnt="2" custLinFactNeighborX="-14605" custLinFactNeighborY="-43559"/>
      <dgm:spPr/>
    </dgm:pt>
  </dgm:ptLst>
  <dgm:cxnLst>
    <dgm:cxn modelId="{6DB77240-8A13-4934-BE53-FA0F2A329241}" type="presOf" srcId="{3335D9BA-9C88-4A8A-AB3D-47D3FC56782D}" destId="{267A15C5-BB6B-403B-9C1C-10161010F156}" srcOrd="0" destOrd="0" presId="urn:microsoft.com/office/officeart/2005/8/layout/process4"/>
    <dgm:cxn modelId="{0993066F-53A4-4EAF-8831-8483311FDD30}" type="presOf" srcId="{E63B6ECE-C764-4AE0-9E22-E926B2F9CD99}" destId="{F6C5A2EB-E3D3-4E38-A5F5-50DAEA2FE0AC}" srcOrd="0" destOrd="0" presId="urn:microsoft.com/office/officeart/2005/8/layout/process4"/>
    <dgm:cxn modelId="{AA519273-9283-41E6-BDA5-0958804D5990}" type="presOf" srcId="{3335D9BA-9C88-4A8A-AB3D-47D3FC56782D}" destId="{E68373C3-6A16-4891-98A3-CDC97BD4B334}" srcOrd="1" destOrd="0" presId="urn:microsoft.com/office/officeart/2005/8/layout/process4"/>
    <dgm:cxn modelId="{2AB44C79-94B0-4D95-A535-4496E0056811}" type="presOf" srcId="{E2E4B317-C011-4C15-AB58-F8265EDC4D8E}" destId="{4192E493-2ED5-4E4A-B93C-0CDC164E659A}" srcOrd="0" destOrd="0" presId="urn:microsoft.com/office/officeart/2005/8/layout/process4"/>
    <dgm:cxn modelId="{64199B7F-BCD3-401B-A6BD-A767EB260191}" srcId="{E2E4B317-C011-4C15-AB58-F8265EDC4D8E}" destId="{F5DB50F8-6FA7-49B9-9FD8-65829C560387}" srcOrd="0" destOrd="0" parTransId="{91AA612E-B572-4E67-BE6F-B8C1BAE27513}" sibTransId="{DBD5B2C1-C324-4D70-8417-C70D46D7587D}"/>
    <dgm:cxn modelId="{5E4F49A6-3037-4EDD-BAB5-76DF8AF50788}" srcId="{3335D9BA-9C88-4A8A-AB3D-47D3FC56782D}" destId="{E63B6ECE-C764-4AE0-9E22-E926B2F9CD99}" srcOrd="0" destOrd="0" parTransId="{297AEC17-397F-4C44-8CC5-C11FB48D599A}" sibTransId="{7D413DC4-4A45-4049-BB46-BF1F8CC29B72}"/>
    <dgm:cxn modelId="{24C477D6-635C-4FCC-AD11-222E7F723FDB}" type="presOf" srcId="{F5DB50F8-6FA7-49B9-9FD8-65829C560387}" destId="{D5C15303-2133-4171-9075-C3CDD0343A6D}" srcOrd="0" destOrd="0" presId="urn:microsoft.com/office/officeart/2005/8/layout/process4"/>
    <dgm:cxn modelId="{56C9F8EC-095E-4FE4-8CBE-7F754040A6A7}" srcId="{E2E4B317-C011-4C15-AB58-F8265EDC4D8E}" destId="{3335D9BA-9C88-4A8A-AB3D-47D3FC56782D}" srcOrd="1" destOrd="0" parTransId="{52195A2E-0B8B-4DD5-A39A-34D55C6ABEA8}" sibTransId="{361004A6-B642-4F9A-B147-B6569461DCFB}"/>
    <dgm:cxn modelId="{3E4C6ACC-14C1-4AA0-8BE0-BA27A46E41C0}" type="presParOf" srcId="{4192E493-2ED5-4E4A-B93C-0CDC164E659A}" destId="{9E0345D9-C632-4612-AC90-9D9DD2F5ADB2}" srcOrd="0" destOrd="0" presId="urn:microsoft.com/office/officeart/2005/8/layout/process4"/>
    <dgm:cxn modelId="{058B66E0-5C25-4411-920A-E1783B4200B3}" type="presParOf" srcId="{9E0345D9-C632-4612-AC90-9D9DD2F5ADB2}" destId="{267A15C5-BB6B-403B-9C1C-10161010F156}" srcOrd="0" destOrd="0" presId="urn:microsoft.com/office/officeart/2005/8/layout/process4"/>
    <dgm:cxn modelId="{EEDCCBD5-D5B5-48C9-A6ED-805719D94EE8}" type="presParOf" srcId="{9E0345D9-C632-4612-AC90-9D9DD2F5ADB2}" destId="{E68373C3-6A16-4891-98A3-CDC97BD4B334}" srcOrd="1" destOrd="0" presId="urn:microsoft.com/office/officeart/2005/8/layout/process4"/>
    <dgm:cxn modelId="{EC1945D5-7FBB-4510-B71C-20686F95AEE2}" type="presParOf" srcId="{9E0345D9-C632-4612-AC90-9D9DD2F5ADB2}" destId="{3924D234-39AC-46BC-A586-E4251ECF84D7}" srcOrd="2" destOrd="0" presId="urn:microsoft.com/office/officeart/2005/8/layout/process4"/>
    <dgm:cxn modelId="{F39FE18A-FCB8-4B88-B59C-58C421C2AA7D}" type="presParOf" srcId="{3924D234-39AC-46BC-A586-E4251ECF84D7}" destId="{F6C5A2EB-E3D3-4E38-A5F5-50DAEA2FE0AC}" srcOrd="0" destOrd="0" presId="urn:microsoft.com/office/officeart/2005/8/layout/process4"/>
    <dgm:cxn modelId="{DBB6F67B-1DF9-497C-B7A8-0F79BDDB1496}" type="presParOf" srcId="{4192E493-2ED5-4E4A-B93C-0CDC164E659A}" destId="{7A4E01C3-BCA3-4CFC-B3CC-F996D577BD0A}" srcOrd="1" destOrd="0" presId="urn:microsoft.com/office/officeart/2005/8/layout/process4"/>
    <dgm:cxn modelId="{DB285D59-7A58-4C2B-BF4A-2B10503BE814}" type="presParOf" srcId="{4192E493-2ED5-4E4A-B93C-0CDC164E659A}" destId="{8DDAA41D-C7CC-4F37-BD5F-F76332251A6E}" srcOrd="2" destOrd="0" presId="urn:microsoft.com/office/officeart/2005/8/layout/process4"/>
    <dgm:cxn modelId="{2F3FB03B-9C30-4E10-B69A-97FB3ACAB726}" type="presParOf" srcId="{8DDAA41D-C7CC-4F37-BD5F-F76332251A6E}" destId="{D5C15303-2133-4171-9075-C3CDD0343A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40537-5E6F-40C5-93EA-39BD6E007829}">
      <dsp:nvSpPr>
        <dsp:cNvPr id="0" name=""/>
        <dsp:cNvSpPr/>
      </dsp:nvSpPr>
      <dsp:spPr>
        <a:xfrm>
          <a:off x="0" y="0"/>
          <a:ext cx="8656319" cy="795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#1- School Corrections- Transaction Source= School</a:t>
          </a:r>
        </a:p>
      </dsp:txBody>
      <dsp:txXfrm>
        <a:off x="23292" y="23292"/>
        <a:ext cx="7730992" cy="748658"/>
      </dsp:txXfrm>
    </dsp:sp>
    <dsp:sp modelId="{245879A5-9017-4715-9BC8-0669A839B125}">
      <dsp:nvSpPr>
        <dsp:cNvPr id="0" name=""/>
        <dsp:cNvSpPr/>
      </dsp:nvSpPr>
      <dsp:spPr>
        <a:xfrm>
          <a:off x="724966" y="939831"/>
          <a:ext cx="8656319" cy="795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#2-  EFC Changes Filter by Suspend Reason and EFC Change to Identify</a:t>
          </a:r>
        </a:p>
      </dsp:txBody>
      <dsp:txXfrm>
        <a:off x="748258" y="963123"/>
        <a:ext cx="7367860" cy="748658"/>
      </dsp:txXfrm>
    </dsp:sp>
    <dsp:sp modelId="{4FFCBE1B-18E7-42B1-B0A4-8F2F1E59FC08}">
      <dsp:nvSpPr>
        <dsp:cNvPr id="0" name=""/>
        <dsp:cNvSpPr/>
      </dsp:nvSpPr>
      <dsp:spPr>
        <a:xfrm>
          <a:off x="1439113" y="1879663"/>
          <a:ext cx="8656319" cy="795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#3-  CPS Changes- Default Resolved, Overpayment Initiated/Resolved</a:t>
          </a:r>
        </a:p>
      </dsp:txBody>
      <dsp:txXfrm>
        <a:off x="1462405" y="1902955"/>
        <a:ext cx="7378681" cy="748658"/>
      </dsp:txXfrm>
    </dsp:sp>
    <dsp:sp modelId="{0C3875ED-A6EB-4A49-A61A-A94406A9F24C}">
      <dsp:nvSpPr>
        <dsp:cNvPr id="0" name=""/>
        <dsp:cNvSpPr/>
      </dsp:nvSpPr>
      <dsp:spPr>
        <a:xfrm>
          <a:off x="2164079" y="2786827"/>
          <a:ext cx="8656319" cy="795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#4 From there everything else- usually then review Max Match Codes 20-50</a:t>
          </a:r>
        </a:p>
      </dsp:txBody>
      <dsp:txXfrm>
        <a:off x="2187371" y="2810119"/>
        <a:ext cx="7367860" cy="748658"/>
      </dsp:txXfrm>
    </dsp:sp>
    <dsp:sp modelId="{BFAA8116-C116-4FD1-B5CF-861707C5155C}">
      <dsp:nvSpPr>
        <dsp:cNvPr id="0" name=""/>
        <dsp:cNvSpPr/>
      </dsp:nvSpPr>
      <dsp:spPr>
        <a:xfrm>
          <a:off x="8139411" y="609083"/>
          <a:ext cx="516907" cy="516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255715" y="609083"/>
        <a:ext cx="284299" cy="388973"/>
      </dsp:txXfrm>
    </dsp:sp>
    <dsp:sp modelId="{17F9F87B-1FCF-4F06-82FF-D6D2FE278C3D}">
      <dsp:nvSpPr>
        <dsp:cNvPr id="0" name=""/>
        <dsp:cNvSpPr/>
      </dsp:nvSpPr>
      <dsp:spPr>
        <a:xfrm>
          <a:off x="8864378" y="1548915"/>
          <a:ext cx="516907" cy="516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80682" y="1548915"/>
        <a:ext cx="284299" cy="388973"/>
      </dsp:txXfrm>
    </dsp:sp>
    <dsp:sp modelId="{8ACD5120-DA1B-4502-8400-6C1D797AB766}">
      <dsp:nvSpPr>
        <dsp:cNvPr id="0" name=""/>
        <dsp:cNvSpPr/>
      </dsp:nvSpPr>
      <dsp:spPr>
        <a:xfrm>
          <a:off x="9578524" y="2488747"/>
          <a:ext cx="516907" cy="516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694828" y="2488747"/>
        <a:ext cx="284299" cy="388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373C3-6A16-4891-98A3-CDC97BD4B334}">
      <dsp:nvSpPr>
        <dsp:cNvPr id="0" name=""/>
        <dsp:cNvSpPr/>
      </dsp:nvSpPr>
      <dsp:spPr>
        <a:xfrm>
          <a:off x="0" y="1451714"/>
          <a:ext cx="3461763" cy="952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1451714"/>
        <a:ext cx="3461763" cy="514340"/>
      </dsp:txXfrm>
    </dsp:sp>
    <dsp:sp modelId="{F6C5A2EB-E3D3-4E38-A5F5-50DAEA2FE0AC}">
      <dsp:nvSpPr>
        <dsp:cNvPr id="0" name=""/>
        <dsp:cNvSpPr/>
      </dsp:nvSpPr>
      <dsp:spPr>
        <a:xfrm>
          <a:off x="0" y="1947005"/>
          <a:ext cx="3461763" cy="43814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20-50 Match levels Codes first</a:t>
          </a:r>
        </a:p>
      </dsp:txBody>
      <dsp:txXfrm>
        <a:off x="0" y="1947005"/>
        <a:ext cx="3461763" cy="438141"/>
      </dsp:txXfrm>
    </dsp:sp>
    <dsp:sp modelId="{D5C15303-2133-4171-9075-C3CDD0343A6D}">
      <dsp:nvSpPr>
        <dsp:cNvPr id="0" name=""/>
        <dsp:cNvSpPr/>
      </dsp:nvSpPr>
      <dsp:spPr>
        <a:xfrm rot="10800000">
          <a:off x="0" y="0"/>
          <a:ext cx="3461763" cy="146491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 Max Match Level</a:t>
          </a:r>
        </a:p>
      </dsp:txBody>
      <dsp:txXfrm rot="10800000">
        <a:off x="0" y="0"/>
        <a:ext cx="3461763" cy="951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373C3-6A16-4891-98A3-CDC97BD4B334}">
      <dsp:nvSpPr>
        <dsp:cNvPr id="0" name=""/>
        <dsp:cNvSpPr/>
      </dsp:nvSpPr>
      <dsp:spPr>
        <a:xfrm>
          <a:off x="0" y="686778"/>
          <a:ext cx="2267712" cy="450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0" y="686778"/>
        <a:ext cx="2267712" cy="243324"/>
      </dsp:txXfrm>
    </dsp:sp>
    <dsp:sp modelId="{F6C5A2EB-E3D3-4E38-A5F5-50DAEA2FE0AC}">
      <dsp:nvSpPr>
        <dsp:cNvPr id="0" name=""/>
        <dsp:cNvSpPr/>
      </dsp:nvSpPr>
      <dsp:spPr>
        <a:xfrm>
          <a:off x="0" y="921090"/>
          <a:ext cx="2267712" cy="20727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Review 20-50 Match levels Codes first</a:t>
          </a:r>
        </a:p>
      </dsp:txBody>
      <dsp:txXfrm>
        <a:off x="0" y="921090"/>
        <a:ext cx="2267712" cy="207276"/>
      </dsp:txXfrm>
    </dsp:sp>
    <dsp:sp modelId="{D5C15303-2133-4171-9075-C3CDD0343A6D}">
      <dsp:nvSpPr>
        <dsp:cNvPr id="0" name=""/>
        <dsp:cNvSpPr/>
      </dsp:nvSpPr>
      <dsp:spPr>
        <a:xfrm rot="10800000">
          <a:off x="0" y="0"/>
          <a:ext cx="2267712" cy="693024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 Max Match Level</a:t>
          </a:r>
        </a:p>
      </dsp:txBody>
      <dsp:txXfrm rot="10800000">
        <a:off x="0" y="0"/>
        <a:ext cx="2267712" cy="450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373C3-6A16-4891-98A3-CDC97BD4B334}">
      <dsp:nvSpPr>
        <dsp:cNvPr id="0" name=""/>
        <dsp:cNvSpPr/>
      </dsp:nvSpPr>
      <dsp:spPr>
        <a:xfrm>
          <a:off x="0" y="988127"/>
          <a:ext cx="2657091" cy="6483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0" y="988127"/>
        <a:ext cx="2657091" cy="350092"/>
      </dsp:txXfrm>
    </dsp:sp>
    <dsp:sp modelId="{F6C5A2EB-E3D3-4E38-A5F5-50DAEA2FE0AC}">
      <dsp:nvSpPr>
        <dsp:cNvPr id="0" name=""/>
        <dsp:cNvSpPr/>
      </dsp:nvSpPr>
      <dsp:spPr>
        <a:xfrm>
          <a:off x="0" y="1325253"/>
          <a:ext cx="2657091" cy="29822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Review 20-50 Match levels Codes first</a:t>
          </a:r>
        </a:p>
      </dsp:txBody>
      <dsp:txXfrm>
        <a:off x="0" y="1325253"/>
        <a:ext cx="2657091" cy="298226"/>
      </dsp:txXfrm>
    </dsp:sp>
    <dsp:sp modelId="{D5C15303-2133-4171-9075-C3CDD0343A6D}">
      <dsp:nvSpPr>
        <dsp:cNvPr id="0" name=""/>
        <dsp:cNvSpPr/>
      </dsp:nvSpPr>
      <dsp:spPr>
        <a:xfrm rot="10800000">
          <a:off x="0" y="0"/>
          <a:ext cx="2657091" cy="997114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Review Max Match Level</a:t>
          </a:r>
        </a:p>
      </dsp:txBody>
      <dsp:txXfrm rot="10800000">
        <a:off x="0" y="0"/>
        <a:ext cx="2657091" cy="6478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373C3-6A16-4891-98A3-CDC97BD4B334}">
      <dsp:nvSpPr>
        <dsp:cNvPr id="0" name=""/>
        <dsp:cNvSpPr/>
      </dsp:nvSpPr>
      <dsp:spPr>
        <a:xfrm>
          <a:off x="0" y="1771259"/>
          <a:ext cx="3805091" cy="11621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1771259"/>
        <a:ext cx="3805091" cy="627554"/>
      </dsp:txXfrm>
    </dsp:sp>
    <dsp:sp modelId="{F6C5A2EB-E3D3-4E38-A5F5-50DAEA2FE0AC}">
      <dsp:nvSpPr>
        <dsp:cNvPr id="0" name=""/>
        <dsp:cNvSpPr/>
      </dsp:nvSpPr>
      <dsp:spPr>
        <a:xfrm>
          <a:off x="0" y="2375571"/>
          <a:ext cx="3805091" cy="53458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 20-50 Match levels Codes first</a:t>
          </a:r>
        </a:p>
      </dsp:txBody>
      <dsp:txXfrm>
        <a:off x="0" y="2375571"/>
        <a:ext cx="3805091" cy="534583"/>
      </dsp:txXfrm>
    </dsp:sp>
    <dsp:sp modelId="{D5C15303-2133-4171-9075-C3CDD0343A6D}">
      <dsp:nvSpPr>
        <dsp:cNvPr id="0" name=""/>
        <dsp:cNvSpPr/>
      </dsp:nvSpPr>
      <dsp:spPr>
        <a:xfrm rot="10800000">
          <a:off x="0" y="0"/>
          <a:ext cx="3805091" cy="178736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Review Max Match Level</a:t>
          </a:r>
        </a:p>
      </dsp:txBody>
      <dsp:txXfrm rot="10800000">
        <a:off x="0" y="0"/>
        <a:ext cx="3805091" cy="1161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3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9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9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39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5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37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5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4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7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9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6001684-BCAD-4F3E-B660-B82A2738629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F02AB7-DB8D-48A3-8A91-CD7176D4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44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ialog-tip-advice-hint-speaking-148815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5556-2B0D-5F16-0839-4CFEE0102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ISIR suspense Management:</a:t>
            </a:r>
            <a:br>
              <a:rPr lang="en-US" dirty="0"/>
            </a:br>
            <a:r>
              <a:rPr lang="en-US" sz="4000" dirty="0"/>
              <a:t>best practices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D3D4A-22FB-BF85-6D5F-1F261F7D2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Spokane Falls Community College</a:t>
            </a:r>
          </a:p>
          <a:p>
            <a:r>
              <a:rPr lang="en-US" dirty="0"/>
              <a:t>February 23, 2023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C68EB4-2C6A-D25A-4580-21D61C72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742" y="5224992"/>
            <a:ext cx="65817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9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C2F9-9BE8-E536-0DA5-61386085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489033"/>
            <a:ext cx="11659970" cy="624469"/>
          </a:xfrm>
        </p:spPr>
        <p:txBody>
          <a:bodyPr anchor="b">
            <a:normAutofit fontScale="90000"/>
          </a:bodyPr>
          <a:lstStyle/>
          <a:p>
            <a:r>
              <a:rPr lang="en-US" sz="3600" dirty="0"/>
              <a:t>Reviewing Out of Sequence ISIRs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0DE6C2-F50B-A173-D67C-6FF489640199}"/>
              </a:ext>
            </a:extLst>
          </p:cNvPr>
          <p:cNvSpPr/>
          <p:nvPr/>
        </p:nvSpPr>
        <p:spPr>
          <a:xfrm>
            <a:off x="1951153" y="4183722"/>
            <a:ext cx="7113601" cy="2564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To review changes </a:t>
            </a:r>
          </a:p>
          <a:p>
            <a:r>
              <a:rPr lang="en-US" dirty="0"/>
              <a:t>on the transaction in </a:t>
            </a:r>
          </a:p>
          <a:p>
            <a:r>
              <a:rPr lang="en-US" dirty="0"/>
              <a:t>suspense management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C94792-33E3-A4D2-F34B-8602C7DFAEBA}"/>
              </a:ext>
            </a:extLst>
          </p:cNvPr>
          <p:cNvSpPr txBox="1">
            <a:spLocks/>
          </p:cNvSpPr>
          <p:nvPr/>
        </p:nvSpPr>
        <p:spPr>
          <a:xfrm>
            <a:off x="399001" y="1224344"/>
            <a:ext cx="4191287" cy="32836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Working Out of Sequence can resolve a lot of the report in the start of the year</a:t>
            </a:r>
          </a:p>
          <a:p>
            <a:r>
              <a:rPr lang="en-US" sz="2300" dirty="0"/>
              <a:t>SFCC always works ONLY students with IDs</a:t>
            </a:r>
          </a:p>
          <a:p>
            <a:r>
              <a:rPr lang="en-US" sz="2300" dirty="0"/>
              <a:t>Sort report by suspend reason to find out of sequence</a:t>
            </a:r>
          </a:p>
          <a:p>
            <a:r>
              <a:rPr lang="en-US" sz="2300" dirty="0"/>
              <a:t>Pull up by student in suspense management screen</a:t>
            </a:r>
          </a:p>
          <a:p>
            <a:r>
              <a:rPr lang="en-US" sz="2300" dirty="0"/>
              <a:t>SFCC Reviews transactions and ensure most recent ISIR loaded, SFCC may skip depending on changes made on transactions by student (i.e. added another school) but always ensure most recent loaded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3C7EF-74E7-85C3-67E8-4D756086B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75" y="1113502"/>
            <a:ext cx="6917148" cy="6352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7F3F932-B8FE-8D0F-77EE-9BAAED7B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499" y="2132799"/>
            <a:ext cx="7048500" cy="16668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41D6FD9-9844-1BBF-C55B-32322BDC9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196" y="4442059"/>
            <a:ext cx="36766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2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C2F9-9BE8-E536-0DA5-61386085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489033"/>
            <a:ext cx="11659970" cy="624469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Business process: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 err="1">
                <a:solidFill>
                  <a:srgbClr val="FFFFFF"/>
                </a:solidFill>
              </a:rPr>
              <a:t>isir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efc</a:t>
            </a:r>
            <a:r>
              <a:rPr lang="en-US" sz="3200" dirty="0">
                <a:solidFill>
                  <a:srgbClr val="FFFFFF"/>
                </a:solidFill>
              </a:rPr>
              <a:t> change after awarding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5F2FE-7B53-9058-AD92-FD3AB2F8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1" y="1168431"/>
            <a:ext cx="9563098" cy="945260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/>
              <a:t>SFCC Jobset Setup</a:t>
            </a:r>
          </a:p>
          <a:p>
            <a:pPr lvl="1"/>
            <a:r>
              <a:rPr lang="en-US" dirty="0"/>
              <a:t>Suspend if Institutional Review Status Complete</a:t>
            </a:r>
          </a:p>
          <a:p>
            <a:pPr lvl="1"/>
            <a:r>
              <a:rPr lang="en-US" dirty="0"/>
              <a:t>Suspend if ED Verification Completed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18D04-41E5-313C-733C-F92AA48BD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16" y="2014304"/>
            <a:ext cx="5786609" cy="125277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F348FA-5C68-24DF-24DE-15389FF0F26C}"/>
              </a:ext>
            </a:extLst>
          </p:cNvPr>
          <p:cNvSpPr txBox="1">
            <a:spLocks/>
          </p:cNvSpPr>
          <p:nvPr/>
        </p:nvSpPr>
        <p:spPr>
          <a:xfrm>
            <a:off x="309391" y="2911939"/>
            <a:ext cx="10611707" cy="2553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Find EFC Changes </a:t>
            </a:r>
          </a:p>
          <a:p>
            <a:pPr lvl="1"/>
            <a:r>
              <a:rPr lang="en-US" dirty="0"/>
              <a:t>Filter for Suspend Reason- Review Status Complete or Ed Verification Complete and EFC Change Column </a:t>
            </a:r>
          </a:p>
          <a:p>
            <a:pPr lvl="1"/>
            <a:r>
              <a:rPr lang="en-US" dirty="0"/>
              <a:t>School source are usually PJs, checked to ensure and loaded</a:t>
            </a:r>
          </a:p>
          <a:p>
            <a:pPr lvl="1"/>
            <a:r>
              <a:rPr lang="en-US" dirty="0"/>
              <a:t>Applicant changes are selected for verification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B5AEBA-8094-70AD-A8CE-A6CB15CDF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9" y="5299456"/>
            <a:ext cx="9734550" cy="10572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0DE6C2-F50B-A173-D67C-6FF489640199}"/>
              </a:ext>
            </a:extLst>
          </p:cNvPr>
          <p:cNvSpPr/>
          <p:nvPr/>
        </p:nvSpPr>
        <p:spPr>
          <a:xfrm>
            <a:off x="7818120" y="992460"/>
            <a:ext cx="4064489" cy="2153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your setup is like SFCC</a:t>
            </a:r>
          </a:p>
          <a:p>
            <a:pPr algn="ctr"/>
            <a:r>
              <a:rPr lang="en-US" dirty="0"/>
              <a:t> and you correct an ISIR, update review status to incomplete and wait to update verified status until correction back so it does not suspend!</a:t>
            </a:r>
          </a:p>
        </p:txBody>
      </p:sp>
    </p:spTree>
    <p:extLst>
      <p:ext uri="{BB962C8B-B14F-4D97-AF65-F5344CB8AC3E}">
        <p14:creationId xmlns:p14="http://schemas.microsoft.com/office/powerpoint/2010/main" val="368578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C2F9-9BE8-E536-0DA5-61386085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489033"/>
            <a:ext cx="11659970" cy="624469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Business process: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 err="1">
                <a:solidFill>
                  <a:srgbClr val="FFFFFF"/>
                </a:solidFill>
              </a:rPr>
              <a:t>isir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efc</a:t>
            </a:r>
            <a:r>
              <a:rPr lang="en-US" sz="3200" dirty="0">
                <a:solidFill>
                  <a:srgbClr val="FFFFFF"/>
                </a:solidFill>
              </a:rPr>
              <a:t> change after awarding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F348FA-5C68-24DF-24DE-15389FF0F26C}"/>
              </a:ext>
            </a:extLst>
          </p:cNvPr>
          <p:cNvSpPr txBox="1">
            <a:spLocks/>
          </p:cNvSpPr>
          <p:nvPr/>
        </p:nvSpPr>
        <p:spPr>
          <a:xfrm>
            <a:off x="309391" y="1200151"/>
            <a:ext cx="10101434" cy="1276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ISIR Received with EFC Change</a:t>
            </a:r>
          </a:p>
          <a:p>
            <a:pPr lvl="1"/>
            <a:r>
              <a:rPr lang="en-US" dirty="0"/>
              <a:t>Selected for verification, checklists added for V1 or V5 (if V4 before)</a:t>
            </a:r>
          </a:p>
          <a:p>
            <a:pPr lvl="1"/>
            <a:r>
              <a:rPr lang="en-US" dirty="0"/>
              <a:t>Applicable Tax Checklist added based on FAFSA (If not 02 DRT)</a:t>
            </a:r>
          </a:p>
          <a:p>
            <a:pPr lvl="1"/>
            <a:r>
              <a:rPr lang="en-US" dirty="0"/>
              <a:t>ESF113 Checklist Initiated</a:t>
            </a:r>
          </a:p>
          <a:p>
            <a:pPr lvl="1"/>
            <a:r>
              <a:rPr lang="en-US" dirty="0"/>
              <a:t>F01 Service Indicator added to stop all disbursements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A2A5F3-29D9-2F88-E45D-2334FE38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153" y="1781176"/>
            <a:ext cx="4635283" cy="489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850836-412E-397F-0616-FDA31B5E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1" y="2938462"/>
            <a:ext cx="70866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5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C2F9-9BE8-E536-0DA5-61386085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0"/>
            <a:ext cx="9094316" cy="1114945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Business process: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how </a:t>
            </a:r>
            <a:r>
              <a:rPr lang="en-US" sz="2400" dirty="0" err="1">
                <a:solidFill>
                  <a:srgbClr val="FFFFFF"/>
                </a:solidFill>
              </a:rPr>
              <a:t>sfcc</a:t>
            </a:r>
            <a:r>
              <a:rPr lang="en-US" sz="2400" dirty="0">
                <a:solidFill>
                  <a:srgbClr val="FFFFFF"/>
                </a:solidFill>
              </a:rPr>
              <a:t> documents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5F2FE-7B53-9058-AD92-FD3AB2F8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505288"/>
            <a:ext cx="4992608" cy="364907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Updating File Jackets</a:t>
            </a:r>
          </a:p>
          <a:p>
            <a:pPr lvl="1"/>
            <a:r>
              <a:rPr lang="en-US" dirty="0"/>
              <a:t>All students who are Ready to Review or Awarded have electronic file jacket to document notes on student’s eligibility</a:t>
            </a:r>
          </a:p>
          <a:p>
            <a:pPr lvl="1"/>
            <a:r>
              <a:rPr lang="en-US" dirty="0"/>
              <a:t>All CPS Changes where re-review is not needed but new transaction loaded</a:t>
            </a:r>
          </a:p>
          <a:p>
            <a:pPr lvl="1"/>
            <a:r>
              <a:rPr lang="en-US" dirty="0"/>
              <a:t>Any other transaction where FAFSA loaded and electronic file jacket made, notes are added.</a:t>
            </a:r>
          </a:p>
          <a:p>
            <a:pPr lvl="1"/>
            <a:r>
              <a:rPr lang="en-US" dirty="0"/>
              <a:t>Always document transaction funded under on these file jackets</a:t>
            </a:r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0049A9-FF14-0755-F679-08C7EB96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345" y="338978"/>
            <a:ext cx="61436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C2F9-9BE8-E536-0DA5-61386085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0"/>
            <a:ext cx="9094316" cy="1114945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Business process: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how </a:t>
            </a:r>
            <a:r>
              <a:rPr lang="en-US" sz="2400" dirty="0" err="1">
                <a:solidFill>
                  <a:srgbClr val="FFFFFF"/>
                </a:solidFill>
              </a:rPr>
              <a:t>sfcc</a:t>
            </a:r>
            <a:r>
              <a:rPr lang="en-US" sz="2400" dirty="0">
                <a:solidFill>
                  <a:srgbClr val="FFFFFF"/>
                </a:solidFill>
              </a:rPr>
              <a:t> documents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F348FA-5C68-24DF-24DE-15389FF0F26C}"/>
              </a:ext>
            </a:extLst>
          </p:cNvPr>
          <p:cNvSpPr txBox="1">
            <a:spLocks/>
          </p:cNvSpPr>
          <p:nvPr/>
        </p:nvSpPr>
        <p:spPr>
          <a:xfrm>
            <a:off x="256032" y="1403719"/>
            <a:ext cx="4271998" cy="372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student has not been funded (no file jacket made)</a:t>
            </a:r>
          </a:p>
          <a:p>
            <a:pPr lvl="1"/>
            <a:r>
              <a:rPr lang="en-US" dirty="0"/>
              <a:t>Add MISC checklist or Comment</a:t>
            </a:r>
          </a:p>
          <a:p>
            <a:r>
              <a:rPr lang="en-US" dirty="0"/>
              <a:t>Always Document Suspended ISIR report with actions- Loaded or Skipped etc.</a:t>
            </a:r>
          </a:p>
          <a:p>
            <a:r>
              <a:rPr lang="en-US" dirty="0"/>
              <a:t>All reports saved on share drive for access to all FA office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69F6743-CFCF-811F-EF28-17A58C6A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939" y="557472"/>
            <a:ext cx="6057900" cy="3324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45720B-81F3-876A-D68C-DA981603C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429" y="4547928"/>
            <a:ext cx="4467225" cy="17526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8DB4393-713C-24A6-E5F1-1CA5A02E728B}"/>
              </a:ext>
            </a:extLst>
          </p:cNvPr>
          <p:cNvSpPr/>
          <p:nvPr/>
        </p:nvSpPr>
        <p:spPr>
          <a:xfrm>
            <a:off x="4803190" y="4838855"/>
            <a:ext cx="2066767" cy="1170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 Report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66EBD4-1D32-7E09-7914-FE58A2ECCA8D}"/>
              </a:ext>
            </a:extLst>
          </p:cNvPr>
          <p:cNvSpPr/>
          <p:nvPr/>
        </p:nvSpPr>
        <p:spPr>
          <a:xfrm>
            <a:off x="4445734" y="1659289"/>
            <a:ext cx="2066767" cy="1439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 System</a:t>
            </a:r>
          </a:p>
        </p:txBody>
      </p:sp>
    </p:spTree>
    <p:extLst>
      <p:ext uri="{BB962C8B-B14F-4D97-AF65-F5344CB8AC3E}">
        <p14:creationId xmlns:p14="http://schemas.microsoft.com/office/powerpoint/2010/main" val="334947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EC4A1-4D7F-4C29-345B-FB640B03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Questions?</a:t>
            </a:r>
          </a:p>
        </p:txBody>
      </p:sp>
      <p:sp>
        <p:nvSpPr>
          <p:cNvPr id="24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Quizzical burrowing owl looking forward">
            <a:extLst>
              <a:ext uri="{FF2B5EF4-FFF2-40B4-BE49-F238E27FC236}">
                <a16:creationId xmlns:a16="http://schemas.microsoft.com/office/drawing/2014/main" id="{A33044AD-CA9B-7681-2161-176ED61AA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2" b="3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19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C9E9-6A67-CE9C-ADE7-2288CECF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2" y="122013"/>
            <a:ext cx="5486400" cy="1035757"/>
          </a:xfrm>
        </p:spPr>
        <p:txBody>
          <a:bodyPr>
            <a:normAutofit/>
          </a:bodyPr>
          <a:lstStyle/>
          <a:p>
            <a:r>
              <a:rPr lang="en-US" dirty="0"/>
              <a:t>Gathering 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5B26-736B-485D-8671-937DF9F1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553" y="948393"/>
            <a:ext cx="6848692" cy="22128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SFCC saves report ISIR Jobset daily on shared drive- allows multiple staff to access</a:t>
            </a:r>
          </a:p>
          <a:p>
            <a:pPr lvl="1"/>
            <a:r>
              <a:rPr lang="en-US" dirty="0"/>
              <a:t>Go to ISIR jobset </a:t>
            </a:r>
          </a:p>
          <a:p>
            <a:pPr lvl="2"/>
            <a:r>
              <a:rPr lang="en-US" dirty="0"/>
              <a:t>Based on Jobset will be a PSQUERY output you will select</a:t>
            </a:r>
          </a:p>
          <a:p>
            <a:pPr lvl="2"/>
            <a:r>
              <a:rPr lang="en-US" dirty="0"/>
              <a:t>View log trace</a:t>
            </a:r>
          </a:p>
          <a:p>
            <a:pPr lvl="2"/>
            <a:r>
              <a:rPr lang="en-US" dirty="0"/>
              <a:t>Download CSV file to review</a:t>
            </a:r>
          </a:p>
          <a:p>
            <a:r>
              <a:rPr lang="en-US" dirty="0"/>
              <a:t>OR Could run via Schedule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E4DE5-CAE1-B598-DA88-AE55B744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2" y="3161241"/>
            <a:ext cx="2488750" cy="326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2DA5C6AB-6D60-8C93-170E-A2F616CDFDBF}"/>
              </a:ext>
            </a:extLst>
          </p:cNvPr>
          <p:cNvSpPr/>
          <p:nvPr/>
        </p:nvSpPr>
        <p:spPr>
          <a:xfrm>
            <a:off x="2667499" y="4138905"/>
            <a:ext cx="738680" cy="57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C4A180-09E9-1B54-8828-0825CEB13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728" y="3305223"/>
            <a:ext cx="3741755" cy="291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20E643B2-2A90-9CA6-F1FD-3CB500F2242E}"/>
              </a:ext>
            </a:extLst>
          </p:cNvPr>
          <p:cNvSpPr/>
          <p:nvPr/>
        </p:nvSpPr>
        <p:spPr>
          <a:xfrm>
            <a:off x="7266598" y="4158559"/>
            <a:ext cx="738680" cy="57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6F8503-AF18-367A-F655-E2F57003E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559" y="3252574"/>
            <a:ext cx="3769208" cy="2964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4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A7F6-67E6-3B31-A35C-0D4E4E2B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36" y="-169308"/>
            <a:ext cx="9041243" cy="1862649"/>
          </a:xfrm>
        </p:spPr>
        <p:txBody>
          <a:bodyPr>
            <a:normAutofit/>
          </a:bodyPr>
          <a:lstStyle/>
          <a:p>
            <a:r>
              <a:rPr lang="en-US" dirty="0"/>
              <a:t>Filtering 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B5643-1B76-2F97-4217-3C24BA23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4" y="1693341"/>
            <a:ext cx="11045855" cy="782976"/>
          </a:xfrm>
        </p:spPr>
        <p:txBody>
          <a:bodyPr>
            <a:normAutofit/>
          </a:bodyPr>
          <a:lstStyle/>
          <a:p>
            <a:r>
              <a:rPr lang="en-US" dirty="0"/>
              <a:t>Hide Unnecessary Columns A-G (SSN Repeated in later column) and AA- AE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D3A93-D0CE-0E85-250E-2614BE2A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28" y="1997005"/>
            <a:ext cx="5067300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A6D3E-1B4C-B552-8E17-F373F9618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372" y="2020817"/>
            <a:ext cx="443865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2DD765-4ECF-0F65-5307-2F9205FFC583}"/>
              </a:ext>
            </a:extLst>
          </p:cNvPr>
          <p:cNvSpPr txBox="1">
            <a:spLocks/>
          </p:cNvSpPr>
          <p:nvPr/>
        </p:nvSpPr>
        <p:spPr>
          <a:xfrm>
            <a:off x="206655" y="2460150"/>
            <a:ext cx="7923514" cy="1253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From ID column take out Blanks</a:t>
            </a:r>
          </a:p>
          <a:p>
            <a:pPr lvl="1"/>
            <a:r>
              <a:rPr lang="en-US" dirty="0"/>
              <a:t>Shows all students who have ctcLink record or ID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48B54D-D29F-4603-EC6C-13892DCBA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259" y="3555990"/>
            <a:ext cx="1914525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CE1114-EB42-9474-A44E-3A4765B24EA1}"/>
              </a:ext>
            </a:extLst>
          </p:cNvPr>
          <p:cNvSpPr txBox="1">
            <a:spLocks/>
          </p:cNvSpPr>
          <p:nvPr/>
        </p:nvSpPr>
        <p:spPr>
          <a:xfrm>
            <a:off x="6772275" y="5305577"/>
            <a:ext cx="4010025" cy="1253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Once we see what we are working with we prioritize based on the time of year….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5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2768-9CA5-D6D7-2EF8-77F6F450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74" y="5249518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Prioritizing the report and frequency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114777-0E63-C52F-4881-EBEDC5590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849967"/>
              </p:ext>
            </p:extLst>
          </p:nvPr>
        </p:nvGraphicFramePr>
        <p:xfrm>
          <a:off x="685800" y="1727456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F00A581-660F-9ADC-9EF6-143A033F2D90}"/>
              </a:ext>
            </a:extLst>
          </p:cNvPr>
          <p:cNvGrpSpPr/>
          <p:nvPr/>
        </p:nvGrpSpPr>
        <p:grpSpPr>
          <a:xfrm>
            <a:off x="177165" y="243600"/>
            <a:ext cx="8656319" cy="1272205"/>
            <a:chOff x="-1619250" y="-2963020"/>
            <a:chExt cx="8656319" cy="7952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6A6C192-4554-7EDA-FF45-0B7D02AFAFE5}"/>
                </a:ext>
              </a:extLst>
            </p:cNvPr>
            <p:cNvSpPr/>
            <p:nvPr/>
          </p:nvSpPr>
          <p:spPr>
            <a:xfrm>
              <a:off x="-1619250" y="-2963020"/>
              <a:ext cx="8656319" cy="79524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78CE4D3C-C29C-64EB-2E59-7B07E8A0702F}"/>
                </a:ext>
              </a:extLst>
            </p:cNvPr>
            <p:cNvSpPr txBox="1"/>
            <p:nvPr/>
          </p:nvSpPr>
          <p:spPr>
            <a:xfrm>
              <a:off x="-1376883" y="-2963020"/>
              <a:ext cx="7730992" cy="748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Review Report Daily</a:t>
              </a:r>
              <a:endParaRPr lang="en-US" sz="2000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	</a:t>
              </a:r>
              <a:r>
                <a:rPr lang="en-US" sz="1600" kern="1200" dirty="0"/>
                <a:t>Peak </a:t>
              </a:r>
              <a:r>
                <a:rPr lang="en-US" sz="1600" dirty="0"/>
                <a:t>Times may have multiple processors (new year loaded)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	If worked daily, takes </a:t>
              </a:r>
              <a:r>
                <a:rPr lang="en-US" sz="1600" dirty="0"/>
                <a:t>SFCC</a:t>
              </a:r>
              <a:r>
                <a:rPr lang="en-US" sz="1600" kern="1200" dirty="0"/>
                <a:t> 15-30 minutes to work entire report</a:t>
              </a:r>
              <a:endParaRPr lang="en-US" sz="20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2F8757-D406-36CC-2E43-0BE656BDE14D}"/>
              </a:ext>
            </a:extLst>
          </p:cNvPr>
          <p:cNvGrpSpPr/>
          <p:nvPr/>
        </p:nvGrpSpPr>
        <p:grpSpPr>
          <a:xfrm>
            <a:off x="8316577" y="1389849"/>
            <a:ext cx="516907" cy="516907"/>
            <a:chOff x="8139411" y="609083"/>
            <a:chExt cx="516907" cy="516907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BA6D26C8-1991-23C9-A54F-5D82190806EE}"/>
                </a:ext>
              </a:extLst>
            </p:cNvPr>
            <p:cNvSpPr/>
            <p:nvPr/>
          </p:nvSpPr>
          <p:spPr>
            <a:xfrm>
              <a:off x="8139411" y="609083"/>
              <a:ext cx="516907" cy="516907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w: Down 4">
              <a:extLst>
                <a:ext uri="{FF2B5EF4-FFF2-40B4-BE49-F238E27FC236}">
                  <a16:creationId xmlns:a16="http://schemas.microsoft.com/office/drawing/2014/main" id="{727DC2D9-3624-BBA9-35B7-868C2B2636D4}"/>
                </a:ext>
              </a:extLst>
            </p:cNvPr>
            <p:cNvSpPr txBox="1"/>
            <p:nvPr/>
          </p:nvSpPr>
          <p:spPr>
            <a:xfrm>
              <a:off x="8255715" y="609083"/>
              <a:ext cx="284299" cy="388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40734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963ADC6-CE40-C51C-2732-41D3B3742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444056"/>
              </p:ext>
            </p:extLst>
          </p:nvPr>
        </p:nvGraphicFramePr>
        <p:xfrm>
          <a:off x="259845" y="255623"/>
          <a:ext cx="3461763" cy="240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19D345-F168-C935-B352-75F6B9DF6CB4}"/>
              </a:ext>
            </a:extLst>
          </p:cNvPr>
          <p:cNvSpPr txBox="1"/>
          <p:nvPr/>
        </p:nvSpPr>
        <p:spPr>
          <a:xfrm>
            <a:off x="3840480" y="135641"/>
            <a:ext cx="692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 Level 20-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 missing SSN or need to correct SSN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DE7C11-092F-FCE3-EA2C-6B771D82C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9296" y="479562"/>
            <a:ext cx="3948063" cy="11632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84DC40-1BC1-755B-8BCF-8F91DF7ABB20}"/>
              </a:ext>
            </a:extLst>
          </p:cNvPr>
          <p:cNvSpPr txBox="1"/>
          <p:nvPr/>
        </p:nvSpPr>
        <p:spPr>
          <a:xfrm>
            <a:off x="3721608" y="1754868"/>
            <a:ext cx="8273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Check to ensure there is a SSN, NAME, and DOB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matched, our FA office updates SSN per our established business process with A/R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Update Via Student Services Center or Add/Update Person if correcting SSN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BE43B66-D66E-FE5D-A5F4-0534DDB4E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6177" y="2947249"/>
            <a:ext cx="6111686" cy="919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723B4C-2323-B21B-5F96-E897AE6398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18" y="3356903"/>
            <a:ext cx="4650754" cy="33654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A79165-7732-3EF1-8AF8-0F3BBE5AF2DA}"/>
              </a:ext>
            </a:extLst>
          </p:cNvPr>
          <p:cNvSpPr/>
          <p:nvPr/>
        </p:nvSpPr>
        <p:spPr>
          <a:xfrm>
            <a:off x="5416734" y="4528240"/>
            <a:ext cx="2981857" cy="1234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Updating via Add/Update Person Screen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99F11A7-C37F-43FD-2E91-DADEE0050E6C}"/>
              </a:ext>
            </a:extLst>
          </p:cNvPr>
          <p:cNvSpPr/>
          <p:nvPr/>
        </p:nvSpPr>
        <p:spPr>
          <a:xfrm rot="10800000">
            <a:off x="4718304" y="4833175"/>
            <a:ext cx="676891" cy="44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0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963ADC6-CE40-C51C-2732-41D3B3742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738346"/>
              </p:ext>
            </p:extLst>
          </p:nvPr>
        </p:nvGraphicFramePr>
        <p:xfrm>
          <a:off x="95253" y="100175"/>
          <a:ext cx="2437635" cy="80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19D345-F168-C935-B352-75F6B9DF6CB4}"/>
              </a:ext>
            </a:extLst>
          </p:cNvPr>
          <p:cNvSpPr txBox="1"/>
          <p:nvPr/>
        </p:nvSpPr>
        <p:spPr>
          <a:xfrm>
            <a:off x="2799251" y="93980"/>
            <a:ext cx="789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Match Level 20-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 missing SSN or need to correct SSN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Cont.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4DC40-1BC1-755B-8BCF-8F91DF7ABB20}"/>
              </a:ext>
            </a:extLst>
          </p:cNvPr>
          <p:cNvSpPr txBox="1"/>
          <p:nvPr/>
        </p:nvSpPr>
        <p:spPr>
          <a:xfrm>
            <a:off x="2744773" y="795292"/>
            <a:ext cx="935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Depending on Access may have to edit via Student Services Center under General Info tab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84AEA2-715A-2AC6-5699-C8E830C7A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73" y="1467503"/>
            <a:ext cx="4702400" cy="49885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F3D269-60AB-F1AC-2018-180D089E38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8882" y="1523012"/>
            <a:ext cx="5969929" cy="4946016"/>
          </a:xfrm>
          <a:prstGeom prst="rect">
            <a:avLst/>
          </a:prstGeom>
        </p:spPr>
      </p:pic>
      <p:graphicFrame>
        <p:nvGraphicFramePr>
          <p:cNvPr id="58" name="Content Placeholder 2">
            <a:extLst>
              <a:ext uri="{FF2B5EF4-FFF2-40B4-BE49-F238E27FC236}">
                <a16:creationId xmlns:a16="http://schemas.microsoft.com/office/drawing/2014/main" id="{DD4E1C67-2FF5-3A7D-F66E-1A4C9D136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218725"/>
              </p:ext>
            </p:extLst>
          </p:nvPr>
        </p:nvGraphicFramePr>
        <p:xfrm>
          <a:off x="180214" y="93980"/>
          <a:ext cx="2267712" cy="113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9" name="Arrow: Right 58">
            <a:extLst>
              <a:ext uri="{FF2B5EF4-FFF2-40B4-BE49-F238E27FC236}">
                <a16:creationId xmlns:a16="http://schemas.microsoft.com/office/drawing/2014/main" id="{21B30FEC-532F-2E9C-BF5D-65674EB62B5B}"/>
              </a:ext>
            </a:extLst>
          </p:cNvPr>
          <p:cNvSpPr/>
          <p:nvPr/>
        </p:nvSpPr>
        <p:spPr>
          <a:xfrm>
            <a:off x="4956048" y="3285067"/>
            <a:ext cx="969660" cy="39793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963ADC6-CE40-C51C-2732-41D3B3742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847402"/>
              </p:ext>
            </p:extLst>
          </p:nvPr>
        </p:nvGraphicFramePr>
        <p:xfrm>
          <a:off x="259845" y="255623"/>
          <a:ext cx="2657091" cy="1637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19D345-F168-C935-B352-75F6B9DF6CB4}"/>
              </a:ext>
            </a:extLst>
          </p:cNvPr>
          <p:cNvSpPr txBox="1"/>
          <p:nvPr/>
        </p:nvSpPr>
        <p:spPr>
          <a:xfrm>
            <a:off x="4064937" y="255622"/>
            <a:ext cx="795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Match Level 20-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 missing SSN or need to correct SSN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Cont.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A26822-6A92-3EB4-1B60-F2A5FF7DA4CE}"/>
              </a:ext>
            </a:extLst>
          </p:cNvPr>
          <p:cNvSpPr txBox="1"/>
          <p:nvPr/>
        </p:nvSpPr>
        <p:spPr>
          <a:xfrm>
            <a:off x="3749845" y="1145883"/>
            <a:ext cx="7799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Once SSN Corrected- Process ISIR via Suspense Management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Ensure you are in correct suspended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 ISIR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Process ISIR</a:t>
            </a:r>
          </a:p>
          <a:p>
            <a:endParaRPr lang="en-US" sz="1600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8285239-EB03-0C14-EC9E-F404360A0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8139" y="2605814"/>
            <a:ext cx="6771234" cy="37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963ADC6-CE40-C51C-2732-41D3B37425DF}"/>
              </a:ext>
            </a:extLst>
          </p:cNvPr>
          <p:cNvGraphicFramePr/>
          <p:nvPr/>
        </p:nvGraphicFramePr>
        <p:xfrm>
          <a:off x="259845" y="255623"/>
          <a:ext cx="3805091" cy="293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19D345-F168-C935-B352-75F6B9DF6CB4}"/>
              </a:ext>
            </a:extLst>
          </p:cNvPr>
          <p:cNvSpPr txBox="1"/>
          <p:nvPr/>
        </p:nvSpPr>
        <p:spPr>
          <a:xfrm>
            <a:off x="4581144" y="183947"/>
            <a:ext cx="6830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 Level 30-40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Usually, first or last name is incorrect, or DOB is wrong.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SFCC Loads ISIRs and then adds Apply/Update Admissions Checklist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Comments added within Checklist with exactly what needs to be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go through official Name Change process with A/R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D6001F-1B6E-ECDB-0AE1-FAAD4D9E1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845" y="2574434"/>
            <a:ext cx="6264570" cy="34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F7F0B-D683-73EC-9334-2825540F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Tips for working suspense report at start of new year</a:t>
            </a:r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131579F-1BE7-6BA4-87E6-020AF08E4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62" r="8955" b="2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C50DB-AB8C-DF0F-B6F6-5AF179A1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en-US" sz="1400" dirty="0"/>
              <a:t>With Larger reports filter by category that you know fix for</a:t>
            </a:r>
          </a:p>
          <a:p>
            <a:pPr lvl="1"/>
            <a:r>
              <a:rPr lang="en-US" sz="1400" dirty="0"/>
              <a:t>i.e. SSN missing so you can go through and update those</a:t>
            </a:r>
          </a:p>
          <a:p>
            <a:r>
              <a:rPr lang="en-US" sz="1400" dirty="0"/>
              <a:t>Working out of Sequence resolution resolve a lot of the report in the start of the year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470021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809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Slice</vt:lpstr>
      <vt:lpstr>ISIR suspense Management: best practices</vt:lpstr>
      <vt:lpstr>Gathering the report</vt:lpstr>
      <vt:lpstr>Filtering the report</vt:lpstr>
      <vt:lpstr>Prioritizing the report and frequency</vt:lpstr>
      <vt:lpstr>PowerPoint Presentation</vt:lpstr>
      <vt:lpstr>PowerPoint Presentation</vt:lpstr>
      <vt:lpstr>PowerPoint Presentation</vt:lpstr>
      <vt:lpstr>PowerPoint Presentation</vt:lpstr>
      <vt:lpstr>Tips for working suspense report at start of new year</vt:lpstr>
      <vt:lpstr>Reviewing Out of Sequence ISIRs</vt:lpstr>
      <vt:lpstr>Business process:  isir efc change after awarding</vt:lpstr>
      <vt:lpstr>Business process:  isir efc change after awarding</vt:lpstr>
      <vt:lpstr>Business process:  how sfcc documents </vt:lpstr>
      <vt:lpstr>Business process:  how sfcc documents </vt:lpstr>
      <vt:lpstr>Questions?</vt:lpstr>
    </vt:vector>
  </TitlesOfParts>
  <Company>Community Colleges of Spokane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ISIR suspense Management: best practices</dc:title>
  <dc:creator>Clark, Ashley</dc:creator>
  <cp:lastModifiedBy>Clark, Ashley</cp:lastModifiedBy>
  <cp:revision>19</cp:revision>
  <dcterms:created xsi:type="dcterms:W3CDTF">2023-02-06T21:59:07Z</dcterms:created>
  <dcterms:modified xsi:type="dcterms:W3CDTF">2023-02-15T17:01:18Z</dcterms:modified>
</cp:coreProperties>
</file>