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2.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tags/tag3.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tags/tag4.xml" ContentType="application/vnd.openxmlformats-officedocument.presentationml.tags+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tags/tag5.xml" ContentType="application/vnd.openxmlformats-officedocument.presentationml.tags+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9" r:id="rId5"/>
  </p:sldMasterIdLst>
  <p:notesMasterIdLst>
    <p:notesMasterId r:id="rId17"/>
  </p:notesMasterIdLst>
  <p:handoutMasterIdLst>
    <p:handoutMasterId r:id="rId18"/>
  </p:handoutMasterIdLst>
  <p:sldIdLst>
    <p:sldId id="259" r:id="rId6"/>
    <p:sldId id="696" r:id="rId7"/>
    <p:sldId id="543" r:id="rId8"/>
    <p:sldId id="262" r:id="rId9"/>
    <p:sldId id="659" r:id="rId10"/>
    <p:sldId id="671" r:id="rId11"/>
    <p:sldId id="672" r:id="rId12"/>
    <p:sldId id="673" r:id="rId13"/>
    <p:sldId id="674" r:id="rId14"/>
    <p:sldId id="604" r:id="rId15"/>
    <p:sldId id="281" r:id="rId16"/>
  </p:sldIdLst>
  <p:sldSz cx="9144000" cy="6858000" type="screen4x3"/>
  <p:notesSz cx="6858000" cy="9144000"/>
  <p:custDataLst>
    <p:tags r:id="rId19"/>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44"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376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129" autoAdjust="0"/>
    <p:restoredTop sz="88645" autoAdjust="0"/>
  </p:normalViewPr>
  <p:slideViewPr>
    <p:cSldViewPr snapToGrid="0">
      <p:cViewPr varScale="1">
        <p:scale>
          <a:sx n="59" d="100"/>
          <a:sy n="59" d="100"/>
        </p:scale>
        <p:origin x="1548" y="44"/>
      </p:cViewPr>
      <p:guideLst>
        <p:guide orient="horz" pos="3144"/>
        <p:guide pos="2880"/>
      </p:guideLst>
    </p:cSldViewPr>
  </p:slideViewPr>
  <p:notesTextViewPr>
    <p:cViewPr>
      <p:scale>
        <a:sx n="3" d="2"/>
        <a:sy n="3" d="2"/>
      </p:scale>
      <p:origin x="0" y="0"/>
    </p:cViewPr>
  </p:notesTextViewPr>
  <p:notesViewPr>
    <p:cSldViewPr snapToGrid="0">
      <p:cViewPr varScale="1">
        <p:scale>
          <a:sx n="69" d="100"/>
          <a:sy n="69" d="100"/>
        </p:scale>
        <p:origin x="3264"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tags" Target="tags/tag1.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7DA7D8E9-3331-4291-9F17-3FF41B935400}" type="datetimeFigureOut">
              <a:rPr lang="en-US" smtClean="0"/>
              <a:t>2/23/2023</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D60C177-458E-4ECB-97EC-7EDCBA19DAB6}" type="slidenum">
              <a:rPr lang="en-US" smtClean="0"/>
              <a:t>‹#›</a:t>
            </a:fld>
            <a:endParaRPr lang="en-US"/>
          </a:p>
        </p:txBody>
      </p:sp>
    </p:spTree>
    <p:extLst>
      <p:ext uri="{BB962C8B-B14F-4D97-AF65-F5344CB8AC3E}">
        <p14:creationId xmlns:p14="http://schemas.microsoft.com/office/powerpoint/2010/main" val="26099317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A6DBB64-96D6-42B0-8680-D8E44BBF474E}" type="datetimeFigureOut">
              <a:rPr lang="en-US" smtClean="0"/>
              <a:t>2/23/2023</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7384A02-D147-49A8-A06D-A5C08FF69055}" type="slidenum">
              <a:rPr lang="en-US" smtClean="0"/>
              <a:t>‹#›</a:t>
            </a:fld>
            <a:endParaRPr lang="en-US"/>
          </a:p>
        </p:txBody>
      </p:sp>
    </p:spTree>
    <p:extLst>
      <p:ext uri="{BB962C8B-B14F-4D97-AF65-F5344CB8AC3E}">
        <p14:creationId xmlns:p14="http://schemas.microsoft.com/office/powerpoint/2010/main" val="15346946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050" dirty="0"/>
          </a:p>
        </p:txBody>
      </p:sp>
      <p:sp>
        <p:nvSpPr>
          <p:cNvPr id="4" name="Slide Number Placeholder 3"/>
          <p:cNvSpPr>
            <a:spLocks noGrp="1"/>
          </p:cNvSpPr>
          <p:nvPr>
            <p:ph type="sldNum" sz="quarter" idx="10"/>
          </p:nvPr>
        </p:nvSpPr>
        <p:spPr/>
        <p:txBody>
          <a:bodyPr/>
          <a:lstStyle/>
          <a:p>
            <a:fld id="{87384A02-D147-49A8-A06D-A5C08FF69055}" type="slidenum">
              <a:rPr lang="en-US" smtClean="0"/>
              <a:t>1</a:t>
            </a:fld>
            <a:endParaRPr lang="en-US"/>
          </a:p>
        </p:txBody>
      </p:sp>
    </p:spTree>
    <p:extLst>
      <p:ext uri="{BB962C8B-B14F-4D97-AF65-F5344CB8AC3E}">
        <p14:creationId xmlns:p14="http://schemas.microsoft.com/office/powerpoint/2010/main" val="19305461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7384A02-D147-49A8-A06D-A5C08FF69055}" type="slidenum">
              <a:rPr lang="en-US" smtClean="0"/>
              <a:t>11</a:t>
            </a:fld>
            <a:endParaRPr lang="en-US"/>
          </a:p>
        </p:txBody>
      </p:sp>
    </p:spTree>
    <p:extLst>
      <p:ext uri="{BB962C8B-B14F-4D97-AF65-F5344CB8AC3E}">
        <p14:creationId xmlns:p14="http://schemas.microsoft.com/office/powerpoint/2010/main" val="32325234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6"/>
        <p:cNvGrpSpPr/>
        <p:nvPr/>
      </p:nvGrpSpPr>
      <p:grpSpPr>
        <a:xfrm>
          <a:off x="0" y="0"/>
          <a:ext cx="0" cy="0"/>
          <a:chOff x="0" y="0"/>
          <a:chExt cx="0" cy="0"/>
        </a:xfrm>
      </p:grpSpPr>
      <p:sp>
        <p:nvSpPr>
          <p:cNvPr id="147" name="Google Shape;147;p25:notes"/>
          <p:cNvSpPr txBox="1">
            <a:spLocks noGrp="1"/>
          </p:cNvSpPr>
          <p:nvPr>
            <p:ph type="body" idx="1"/>
          </p:nvPr>
        </p:nvSpPr>
        <p:spPr>
          <a:xfrm>
            <a:off x="701040" y="4438749"/>
            <a:ext cx="5608320" cy="3631704"/>
          </a:xfrm>
          <a:prstGeom prst="rect">
            <a:avLst/>
          </a:prstGeom>
        </p:spPr>
        <p:txBody>
          <a:bodyPr spcFirstLastPara="1" wrap="square" lIns="93175" tIns="46575" rIns="93175" bIns="46575" anchor="t" anchorCtr="0">
            <a:noAutofit/>
          </a:bodyPr>
          <a:lstStyle/>
          <a:p>
            <a:pPr marL="0" lvl="0" indent="0" algn="l" rtl="0">
              <a:spcBef>
                <a:spcPts val="0"/>
              </a:spcBef>
              <a:spcAft>
                <a:spcPts val="0"/>
              </a:spcAft>
              <a:buNone/>
            </a:pPr>
            <a:endParaRPr/>
          </a:p>
        </p:txBody>
      </p:sp>
      <p:sp>
        <p:nvSpPr>
          <p:cNvPr id="148" name="Google Shape;148;p25:notes"/>
          <p:cNvSpPr>
            <a:spLocks noGrp="1" noRot="1" noChangeAspect="1"/>
          </p:cNvSpPr>
          <p:nvPr>
            <p:ph type="sldImg" idx="2"/>
          </p:nvPr>
        </p:nvSpPr>
        <p:spPr>
          <a:xfrm>
            <a:off x="1430338" y="1152525"/>
            <a:ext cx="4149725" cy="3113088"/>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708877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87384A02-D147-49A8-A06D-A5C08FF6905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1575325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7384A02-D147-49A8-A06D-A5C08FF69055}" type="slidenum">
              <a:rPr lang="en-US" smtClean="0"/>
              <a:t>4</a:t>
            </a:fld>
            <a:endParaRPr lang="en-US"/>
          </a:p>
        </p:txBody>
      </p:sp>
    </p:spTree>
    <p:extLst>
      <p:ext uri="{BB962C8B-B14F-4D97-AF65-F5344CB8AC3E}">
        <p14:creationId xmlns:p14="http://schemas.microsoft.com/office/powerpoint/2010/main" val="354217394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the ISIR Load Options, note the option to update any record from the ISIR.  For example, if any value is blank in student data, if there is a value on the ISIR, it will add the data from the ISIR if it is blank in student data table.  Scenario:  Student did not list their Driver’s license the first time they did their FAFSA, but on the second correction, they added it.  It will now be added to student data if the value is now on the FAFSA.</a:t>
            </a:r>
          </a:p>
        </p:txBody>
      </p:sp>
      <p:sp>
        <p:nvSpPr>
          <p:cNvPr id="4" name="Slide Number Placeholder 3"/>
          <p:cNvSpPr>
            <a:spLocks noGrp="1"/>
          </p:cNvSpPr>
          <p:nvPr>
            <p:ph type="sldNum" sz="quarter" idx="10"/>
          </p:nvPr>
        </p:nvSpPr>
        <p:spPr/>
        <p:txBody>
          <a:bodyPr/>
          <a:lstStyle/>
          <a:p>
            <a:fld id="{87384A02-D147-49A8-A06D-A5C08FF69055}" type="slidenum">
              <a:rPr lang="en-US" smtClean="0"/>
              <a:t>6</a:t>
            </a:fld>
            <a:endParaRPr lang="en-US"/>
          </a:p>
        </p:txBody>
      </p:sp>
    </p:spTree>
    <p:extLst>
      <p:ext uri="{BB962C8B-B14F-4D97-AF65-F5344CB8AC3E}">
        <p14:creationId xmlns:p14="http://schemas.microsoft.com/office/powerpoint/2010/main" val="425651818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fontAlgn="base">
              <a:buFont typeface="+mj-lt"/>
              <a:buNone/>
            </a:pPr>
            <a:r>
              <a:rPr lang="en-US" dirty="0"/>
              <a:t>In the ISIR Routing Controls, the value is to load everyone, unless of course, it does not meet load criteria, the record will then suspend.  The load criteria loads in this order:  </a:t>
            </a:r>
          </a:p>
          <a:p>
            <a:pPr marL="228600" indent="-228600" algn="l" fontAlgn="base">
              <a:buFont typeface="+mj-lt"/>
              <a:buAutoNum type="arabicPeriod"/>
            </a:pPr>
            <a:r>
              <a:rPr lang="en-US" b="0" i="0" dirty="0">
                <a:solidFill>
                  <a:srgbClr val="343434"/>
                </a:solidFill>
                <a:effectLst/>
                <a:latin typeface="Arial" panose="020B0604020202020204" pitchFamily="34" charset="0"/>
              </a:rPr>
              <a:t>Inst. Review Status Completed</a:t>
            </a:r>
          </a:p>
          <a:p>
            <a:pPr marL="228600" indent="-228600" algn="l" fontAlgn="base">
              <a:buFont typeface="+mj-lt"/>
              <a:buAutoNum type="arabicPeriod"/>
            </a:pPr>
            <a:r>
              <a:rPr lang="en-US" b="0" i="0" dirty="0">
                <a:solidFill>
                  <a:srgbClr val="343434"/>
                </a:solidFill>
                <a:effectLst/>
                <a:latin typeface="Arial" panose="020B0604020202020204" pitchFamily="34" charset="0"/>
              </a:rPr>
              <a:t>Ed Verification Completed</a:t>
            </a:r>
          </a:p>
          <a:p>
            <a:pPr marL="228600" indent="-228600" algn="l" fontAlgn="base">
              <a:buFont typeface="+mj-lt"/>
              <a:buAutoNum type="arabicPeriod"/>
            </a:pPr>
            <a:r>
              <a:rPr lang="en-US" b="0" i="0" dirty="0">
                <a:solidFill>
                  <a:srgbClr val="343434"/>
                </a:solidFill>
                <a:effectLst/>
                <a:latin typeface="Arial" panose="020B0604020202020204" pitchFamily="34" charset="0"/>
              </a:rPr>
              <a:t>ISIR Rejects</a:t>
            </a:r>
          </a:p>
          <a:p>
            <a:pPr marL="228600" indent="-228600" algn="l" fontAlgn="base">
              <a:buFont typeface="+mj-lt"/>
              <a:buAutoNum type="arabicPeriod"/>
            </a:pPr>
            <a:r>
              <a:rPr lang="en-US" b="0" i="0" dirty="0">
                <a:solidFill>
                  <a:srgbClr val="343434"/>
                </a:solidFill>
                <a:effectLst/>
                <a:latin typeface="Arial" panose="020B0604020202020204" pitchFamily="34" charset="0"/>
              </a:rPr>
              <a:t>Add Admit Level/ Suspend Admit Level</a:t>
            </a:r>
          </a:p>
          <a:p>
            <a:pPr marL="228600" indent="-228600" algn="l" fontAlgn="base">
              <a:buFont typeface="+mj-lt"/>
              <a:buAutoNum type="arabicPeriod"/>
            </a:pPr>
            <a:r>
              <a:rPr lang="en-US" b="0" i="0" dirty="0">
                <a:solidFill>
                  <a:srgbClr val="343434"/>
                </a:solidFill>
                <a:effectLst/>
                <a:latin typeface="Arial" panose="020B0604020202020204" pitchFamily="34" charset="0"/>
              </a:rPr>
              <a:t>EFC Override Encountered</a:t>
            </a:r>
          </a:p>
          <a:p>
            <a:pPr algn="l" fontAlgn="base"/>
            <a:r>
              <a:rPr lang="en-US" b="0" i="0" dirty="0">
                <a:solidFill>
                  <a:srgbClr val="343434"/>
                </a:solidFill>
                <a:effectLst/>
                <a:latin typeface="Arial" panose="020B0604020202020204" pitchFamily="34" charset="0"/>
              </a:rPr>
              <a:t>The incoming ISIR record must meet the criteria defined at each processing step in order to be eligible to load.</a:t>
            </a:r>
          </a:p>
        </p:txBody>
      </p:sp>
      <p:sp>
        <p:nvSpPr>
          <p:cNvPr id="4" name="Slide Number Placeholder 3"/>
          <p:cNvSpPr>
            <a:spLocks noGrp="1"/>
          </p:cNvSpPr>
          <p:nvPr>
            <p:ph type="sldNum" sz="quarter" idx="10"/>
          </p:nvPr>
        </p:nvSpPr>
        <p:spPr/>
        <p:txBody>
          <a:bodyPr/>
          <a:lstStyle/>
          <a:p>
            <a:fld id="{87384A02-D147-49A8-A06D-A5C08FF69055}" type="slidenum">
              <a:rPr lang="en-US" smtClean="0"/>
              <a:t>7</a:t>
            </a:fld>
            <a:endParaRPr lang="en-US"/>
          </a:p>
        </p:txBody>
      </p:sp>
    </p:spTree>
    <p:extLst>
      <p:ext uri="{BB962C8B-B14F-4D97-AF65-F5344CB8AC3E}">
        <p14:creationId xmlns:p14="http://schemas.microsoft.com/office/powerpoint/2010/main" val="37537904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ISIR Corrections load options, note the Suspend Other School Initiated and Suspend Student Initiated checkboxes are not selected.  This means that if another school initiates a correction, you may get a record of it, if the student has applied to both your institution and your institution.  You must be mindful not to load records from suspense that belong to other institutions.  In the INAS Call Options, the EFC Calc Requests (professional judgments, etc.) will be stored when the appropriate radio button is selected in the Correct ISIR Records page.</a:t>
            </a:r>
          </a:p>
        </p:txBody>
      </p:sp>
      <p:sp>
        <p:nvSpPr>
          <p:cNvPr id="4" name="Slide Number Placeholder 3"/>
          <p:cNvSpPr>
            <a:spLocks noGrp="1"/>
          </p:cNvSpPr>
          <p:nvPr>
            <p:ph type="sldNum" sz="quarter" idx="10"/>
          </p:nvPr>
        </p:nvSpPr>
        <p:spPr/>
        <p:txBody>
          <a:bodyPr/>
          <a:lstStyle/>
          <a:p>
            <a:fld id="{87384A02-D147-49A8-A06D-A5C08FF69055}" type="slidenum">
              <a:rPr lang="en-US" smtClean="0"/>
              <a:t>8</a:t>
            </a:fld>
            <a:endParaRPr lang="en-US"/>
          </a:p>
        </p:txBody>
      </p:sp>
    </p:spTree>
    <p:extLst>
      <p:ext uri="{BB962C8B-B14F-4D97-AF65-F5344CB8AC3E}">
        <p14:creationId xmlns:p14="http://schemas.microsoft.com/office/powerpoint/2010/main" val="187887512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the ISIR Inst Search Match tab, we can see the set up is to suspend if No Match Found.  If there are matches found, they will suspend based on Max Match Level 10 – 50.  Note that in Max Match Level 10, if there is one match, the record will update. </a:t>
            </a:r>
          </a:p>
        </p:txBody>
      </p:sp>
      <p:sp>
        <p:nvSpPr>
          <p:cNvPr id="4" name="Slide Number Placeholder 3"/>
          <p:cNvSpPr>
            <a:spLocks noGrp="1"/>
          </p:cNvSpPr>
          <p:nvPr>
            <p:ph type="sldNum" sz="quarter" idx="10"/>
          </p:nvPr>
        </p:nvSpPr>
        <p:spPr/>
        <p:txBody>
          <a:bodyPr/>
          <a:lstStyle/>
          <a:p>
            <a:fld id="{87384A02-D147-49A8-A06D-A5C08FF69055}" type="slidenum">
              <a:rPr lang="en-US" smtClean="0"/>
              <a:t>9</a:t>
            </a:fld>
            <a:endParaRPr lang="en-US"/>
          </a:p>
        </p:txBody>
      </p:sp>
    </p:spTree>
    <p:extLst>
      <p:ext uri="{BB962C8B-B14F-4D97-AF65-F5344CB8AC3E}">
        <p14:creationId xmlns:p14="http://schemas.microsoft.com/office/powerpoint/2010/main" val="39289824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7384A02-D147-49A8-A06D-A5C08FF69055}" type="slidenum">
              <a:rPr lang="en-US" smtClean="0"/>
              <a:t>10</a:t>
            </a:fld>
            <a:endParaRPr lang="en-US"/>
          </a:p>
        </p:txBody>
      </p:sp>
    </p:spTree>
    <p:extLst>
      <p:ext uri="{BB962C8B-B14F-4D97-AF65-F5344CB8AC3E}">
        <p14:creationId xmlns:p14="http://schemas.microsoft.com/office/powerpoint/2010/main" val="423828759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Master" Target="../slideMasters/slideMaster1.xml"/><Relationship Id="rId1" Type="http://schemas.openxmlformats.org/officeDocument/2006/relationships/tags" Target="../tags/tag2.xml"/><Relationship Id="rId5" Type="http://schemas.openxmlformats.org/officeDocument/2006/relationships/image" Target="../media/image4.png"/><Relationship Id="rId4"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8" name="Picture 7" descr="Cover Triangle Pattern"/>
          <p:cNvPicPr>
            <a:picLocks noChangeAspect="1"/>
          </p:cNvPicPr>
          <p:nvPr userDrawn="1"/>
        </p:nvPicPr>
        <p:blipFill rotWithShape="1">
          <a:blip r:embed="rId2" cstate="print">
            <a:extLst>
              <a:ext uri="{28A0092B-C50C-407E-A947-70E740481C1C}">
                <a14:useLocalDpi xmlns:a14="http://schemas.microsoft.com/office/drawing/2010/main" val="0"/>
              </a:ext>
            </a:extLst>
          </a:blip>
          <a:srcRect t="12978"/>
          <a:stretch/>
        </p:blipFill>
        <p:spPr>
          <a:xfrm>
            <a:off x="2317813" y="0"/>
            <a:ext cx="6829477" cy="3749964"/>
          </a:xfrm>
          <a:prstGeom prst="rect">
            <a:avLst/>
          </a:prstGeom>
        </p:spPr>
      </p:pic>
      <p:sp>
        <p:nvSpPr>
          <p:cNvPr id="13" name="Title 1"/>
          <p:cNvSpPr>
            <a:spLocks noGrp="1"/>
          </p:cNvSpPr>
          <p:nvPr>
            <p:ph type="title" hasCustomPrompt="1"/>
          </p:nvPr>
        </p:nvSpPr>
        <p:spPr>
          <a:xfrm>
            <a:off x="369888" y="3863685"/>
            <a:ext cx="8336975" cy="999259"/>
          </a:xfrm>
          <a:prstGeom prst="rect">
            <a:avLst/>
          </a:prstGeom>
        </p:spPr>
        <p:txBody>
          <a:bodyPr/>
          <a:lstStyle>
            <a:lvl1pPr>
              <a:defRPr sz="4800" cap="all" baseline="0">
                <a:solidFill>
                  <a:srgbClr val="003764"/>
                </a:solidFill>
              </a:defRPr>
            </a:lvl1pPr>
          </a:lstStyle>
          <a:p>
            <a:r>
              <a:rPr lang="en-US" dirty="0"/>
              <a:t>Title slide</a:t>
            </a:r>
          </a:p>
        </p:txBody>
      </p:sp>
      <p:sp>
        <p:nvSpPr>
          <p:cNvPr id="10" name="Subtitle 2"/>
          <p:cNvSpPr>
            <a:spLocks noGrp="1"/>
          </p:cNvSpPr>
          <p:nvPr>
            <p:ph type="subTitle" idx="1" hasCustomPrompt="1"/>
          </p:nvPr>
        </p:nvSpPr>
        <p:spPr>
          <a:xfrm>
            <a:off x="370608" y="4976665"/>
            <a:ext cx="8388928" cy="679016"/>
          </a:xfrm>
          <a:prstGeom prst="rect">
            <a:avLst/>
          </a:prstGeom>
        </p:spPr>
        <p:txBody>
          <a:bodyPr/>
          <a:lstStyle>
            <a:lvl1pPr marL="0" indent="0" algn="l">
              <a:buNone/>
              <a:defRPr sz="3500" b="0" i="0" baseline="0">
                <a:solidFill>
                  <a:srgbClr val="003764"/>
                </a:solidFill>
                <a:latin typeface="+mj-lt"/>
              </a:defRPr>
            </a:lvl1pPr>
            <a:lvl2pPr marL="457178" indent="0" algn="ctr">
              <a:buNone/>
              <a:defRPr sz="2000"/>
            </a:lvl2pPr>
            <a:lvl3pPr marL="914354" indent="0" algn="ctr">
              <a:buNone/>
              <a:defRPr sz="1800"/>
            </a:lvl3pPr>
            <a:lvl4pPr marL="1371532" indent="0" algn="ctr">
              <a:buNone/>
              <a:defRPr sz="1600"/>
            </a:lvl4pPr>
            <a:lvl5pPr marL="1828709" indent="0" algn="ctr">
              <a:buNone/>
              <a:defRPr sz="1600"/>
            </a:lvl5pPr>
            <a:lvl6pPr marL="2285886" indent="0" algn="ctr">
              <a:buNone/>
              <a:defRPr sz="1600"/>
            </a:lvl6pPr>
            <a:lvl7pPr marL="2743062" indent="0" algn="ctr">
              <a:buNone/>
              <a:defRPr sz="1600"/>
            </a:lvl7pPr>
            <a:lvl8pPr marL="3200240" indent="0" algn="ctr">
              <a:buNone/>
              <a:defRPr sz="1600"/>
            </a:lvl8pPr>
            <a:lvl9pPr marL="3657418" indent="0" algn="ctr">
              <a:buNone/>
              <a:defRPr sz="1600"/>
            </a:lvl9pPr>
          </a:lstStyle>
          <a:p>
            <a:r>
              <a:rPr lang="en-US" dirty="0"/>
              <a:t>Subheading</a:t>
            </a:r>
          </a:p>
        </p:txBody>
      </p:sp>
      <p:sp>
        <p:nvSpPr>
          <p:cNvPr id="19" name="Text Placeholder 18"/>
          <p:cNvSpPr>
            <a:spLocks noGrp="1"/>
          </p:cNvSpPr>
          <p:nvPr>
            <p:ph type="body" sz="quarter" idx="10" hasCustomPrompt="1"/>
          </p:nvPr>
        </p:nvSpPr>
        <p:spPr>
          <a:xfrm>
            <a:off x="369888" y="5769402"/>
            <a:ext cx="4614862" cy="758825"/>
          </a:xfrm>
          <a:prstGeom prst="rect">
            <a:avLst/>
          </a:prstGeom>
        </p:spPr>
        <p:txBody>
          <a:bodyPr/>
          <a:lstStyle>
            <a:lvl1pPr marL="0" indent="0">
              <a:buNone/>
              <a:defRPr sz="2000" baseline="0">
                <a:solidFill>
                  <a:srgbClr val="003764"/>
                </a:solidFill>
              </a:defRPr>
            </a:lvl1pPr>
          </a:lstStyle>
          <a:p>
            <a:pPr lvl="0"/>
            <a:r>
              <a:rPr lang="en-US" dirty="0"/>
              <a:t>Presenter(s)</a:t>
            </a:r>
            <a:br>
              <a:rPr lang="en-US" dirty="0"/>
            </a:br>
            <a:r>
              <a:rPr lang="en-US" dirty="0"/>
              <a:t>Month Day, Year</a:t>
            </a:r>
          </a:p>
        </p:txBody>
      </p:sp>
    </p:spTree>
    <p:extLst>
      <p:ext uri="{BB962C8B-B14F-4D97-AF65-F5344CB8AC3E}">
        <p14:creationId xmlns:p14="http://schemas.microsoft.com/office/powerpoint/2010/main" val="28546382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Section Header">
    <p:spTree>
      <p:nvGrpSpPr>
        <p:cNvPr id="1" name=""/>
        <p:cNvGrpSpPr/>
        <p:nvPr/>
      </p:nvGrpSpPr>
      <p:grpSpPr>
        <a:xfrm>
          <a:off x="0" y="0"/>
          <a:ext cx="0" cy="0"/>
          <a:chOff x="0" y="0"/>
          <a:chExt cx="0" cy="0"/>
        </a:xfrm>
      </p:grpSpPr>
      <p:pic>
        <p:nvPicPr>
          <p:cNvPr id="13" name="Picture 12"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2" name="Picture 11"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2" name="Title 1"/>
          <p:cNvSpPr>
            <a:spLocks noGrp="1"/>
          </p:cNvSpPr>
          <p:nvPr>
            <p:ph type="title"/>
          </p:nvPr>
        </p:nvSpPr>
        <p:spPr>
          <a:xfrm>
            <a:off x="623888" y="1709745"/>
            <a:ext cx="7886700" cy="2852737"/>
          </a:xfrm>
          <a:prstGeom prst="rect">
            <a:avLst/>
          </a:prstGeom>
        </p:spPr>
        <p:txBody>
          <a:bodyPr anchor="b"/>
          <a:lstStyle>
            <a:lvl1pPr>
              <a:defRPr sz="3500" cap="all" baseline="0">
                <a:solidFill>
                  <a:srgbClr val="003764"/>
                </a:solidFill>
              </a:defRPr>
            </a:lvl1pPr>
          </a:lstStyle>
          <a:p>
            <a:r>
              <a:rPr lang="en-US"/>
              <a:t>Click to edit Master title style</a:t>
            </a:r>
            <a:endParaRPr lang="en-US" dirty="0"/>
          </a:p>
        </p:txBody>
      </p:sp>
      <p:sp>
        <p:nvSpPr>
          <p:cNvPr id="3" name="Text Placeholder 2"/>
          <p:cNvSpPr>
            <a:spLocks noGrp="1"/>
          </p:cNvSpPr>
          <p:nvPr>
            <p:ph type="body" idx="1"/>
          </p:nvPr>
        </p:nvSpPr>
        <p:spPr>
          <a:xfrm>
            <a:off x="623888" y="4589470"/>
            <a:ext cx="7886700" cy="1500187"/>
          </a:xfrm>
          <a:prstGeom prst="rect">
            <a:avLst/>
          </a:prstGeom>
        </p:spPr>
        <p:txBody>
          <a:bodyPr/>
          <a:lstStyle>
            <a:lvl1pPr marL="0" indent="0">
              <a:buNone/>
              <a:defRPr sz="1800">
                <a:solidFill>
                  <a:srgbClr val="003764"/>
                </a:solidFill>
              </a:defRPr>
            </a:lvl1pPr>
            <a:lvl2pPr marL="342884" indent="0">
              <a:buNone/>
              <a:defRPr sz="1500">
                <a:solidFill>
                  <a:schemeClr val="tx1">
                    <a:tint val="75000"/>
                  </a:schemeClr>
                </a:solidFill>
              </a:defRPr>
            </a:lvl2pPr>
            <a:lvl3pPr marL="685766" indent="0">
              <a:buNone/>
              <a:defRPr sz="1350">
                <a:solidFill>
                  <a:schemeClr val="tx1">
                    <a:tint val="75000"/>
                  </a:schemeClr>
                </a:solidFill>
              </a:defRPr>
            </a:lvl3pPr>
            <a:lvl4pPr marL="1028649" indent="0">
              <a:buNone/>
              <a:defRPr sz="1200">
                <a:solidFill>
                  <a:schemeClr val="tx1">
                    <a:tint val="75000"/>
                  </a:schemeClr>
                </a:solidFill>
              </a:defRPr>
            </a:lvl4pPr>
            <a:lvl5pPr marL="1371532" indent="0">
              <a:buNone/>
              <a:defRPr sz="1200">
                <a:solidFill>
                  <a:schemeClr val="tx1">
                    <a:tint val="75000"/>
                  </a:schemeClr>
                </a:solidFill>
              </a:defRPr>
            </a:lvl5pPr>
            <a:lvl6pPr marL="1714415" indent="0">
              <a:buNone/>
              <a:defRPr sz="1200">
                <a:solidFill>
                  <a:schemeClr val="tx1">
                    <a:tint val="75000"/>
                  </a:schemeClr>
                </a:solidFill>
              </a:defRPr>
            </a:lvl6pPr>
            <a:lvl7pPr marL="2057297" indent="0">
              <a:buNone/>
              <a:defRPr sz="1200">
                <a:solidFill>
                  <a:schemeClr val="tx1">
                    <a:tint val="75000"/>
                  </a:schemeClr>
                </a:solidFill>
              </a:defRPr>
            </a:lvl7pPr>
            <a:lvl8pPr marL="2400180" indent="0">
              <a:buNone/>
              <a:defRPr sz="1200">
                <a:solidFill>
                  <a:schemeClr val="tx1">
                    <a:tint val="75000"/>
                  </a:schemeClr>
                </a:solidFill>
              </a:defRPr>
            </a:lvl8pPr>
            <a:lvl9pPr marL="2743064" indent="0">
              <a:buNone/>
              <a:defRPr sz="1200">
                <a:solidFill>
                  <a:schemeClr val="tx1">
                    <a:tint val="75000"/>
                  </a:schemeClr>
                </a:solidFill>
              </a:defRPr>
            </a:lvl9pPr>
          </a:lstStyle>
          <a:p>
            <a:pPr lvl="0"/>
            <a:r>
              <a:rPr lang="en-US"/>
              <a:t>Edit Master text styles</a:t>
            </a:r>
          </a:p>
        </p:txBody>
      </p:sp>
      <p:sp>
        <p:nvSpPr>
          <p:cNvPr id="15" name="Rectangle 14"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D050C99A-C753-4499-A91D-5F42026EA8F2}" type="datetime1">
              <a:rPr lang="en-US" smtClean="0"/>
              <a:t>2/23/2023</a:t>
            </a:fld>
            <a:endParaRPr lang="en-US"/>
          </a:p>
        </p:txBody>
      </p:sp>
      <p:sp>
        <p:nvSpPr>
          <p:cNvPr id="11"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a:p>
        </p:txBody>
      </p:sp>
      <p:sp>
        <p:nvSpPr>
          <p:cNvPr id="14"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pic>
        <p:nvPicPr>
          <p:cNvPr id="16" name="Picture 15"/>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3247494" y="528406"/>
            <a:ext cx="1828800" cy="424977"/>
          </a:xfrm>
          <a:prstGeom prst="rect">
            <a:avLst/>
          </a:prstGeom>
        </p:spPr>
      </p:pic>
    </p:spTree>
    <p:extLst>
      <p:ext uri="{BB962C8B-B14F-4D97-AF65-F5344CB8AC3E}">
        <p14:creationId xmlns:p14="http://schemas.microsoft.com/office/powerpoint/2010/main" val="16826280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2_Section Header">
    <p:spTree>
      <p:nvGrpSpPr>
        <p:cNvPr id="1" name=""/>
        <p:cNvGrpSpPr/>
        <p:nvPr/>
      </p:nvGrpSpPr>
      <p:grpSpPr>
        <a:xfrm>
          <a:off x="0" y="0"/>
          <a:ext cx="0" cy="0"/>
          <a:chOff x="0" y="0"/>
          <a:chExt cx="0" cy="0"/>
        </a:xfrm>
      </p:grpSpPr>
      <p:sp>
        <p:nvSpPr>
          <p:cNvPr id="15" name="Rectangle 14"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D050C99A-C753-4499-A91D-5F42026EA8F2}" type="datetime1">
              <a:rPr lang="en-US" smtClean="0"/>
              <a:t>2/23/2023</a:t>
            </a:fld>
            <a:endParaRPr lang="en-US"/>
          </a:p>
        </p:txBody>
      </p:sp>
      <p:sp>
        <p:nvSpPr>
          <p:cNvPr id="11"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a:p>
        </p:txBody>
      </p:sp>
      <p:sp>
        <p:nvSpPr>
          <p:cNvPr id="14"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sp>
        <p:nvSpPr>
          <p:cNvPr id="6" name="Title 1"/>
          <p:cNvSpPr>
            <a:spLocks noGrp="1"/>
          </p:cNvSpPr>
          <p:nvPr>
            <p:ph type="title"/>
          </p:nvPr>
        </p:nvSpPr>
        <p:spPr>
          <a:xfrm>
            <a:off x="519540" y="294198"/>
            <a:ext cx="8302337" cy="786457"/>
          </a:xfrm>
          <a:prstGeom prst="rect">
            <a:avLst/>
          </a:prstGeom>
        </p:spPr>
        <p:txBody>
          <a:bodyPr/>
          <a:lstStyle>
            <a:lvl1pPr>
              <a:defRPr sz="3500" cap="all" baseline="0">
                <a:solidFill>
                  <a:srgbClr val="003764"/>
                </a:solidFill>
              </a:defRPr>
            </a:lvl1pPr>
          </a:lstStyle>
          <a:p>
            <a:r>
              <a:rPr lang="en-US"/>
              <a:t>Click to edit Master title style</a:t>
            </a:r>
            <a:endParaRPr lang="en-US" dirty="0"/>
          </a:p>
        </p:txBody>
      </p:sp>
      <p:sp>
        <p:nvSpPr>
          <p:cNvPr id="7" name="Content Placeholder 2"/>
          <p:cNvSpPr>
            <a:spLocks noGrp="1"/>
          </p:cNvSpPr>
          <p:nvPr>
            <p:ph idx="1"/>
          </p:nvPr>
        </p:nvSpPr>
        <p:spPr>
          <a:xfrm>
            <a:off x="519540" y="1174172"/>
            <a:ext cx="8336975" cy="4966856"/>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1778988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11" name="Picture 10" descr="Community and Technical Colleges. Washington State Board"/>
          <p:cNvPicPr>
            <a:picLocks noChangeAspect="1"/>
          </p:cNvPicPr>
          <p:nvPr userDrawn="1"/>
        </p:nvPicPr>
        <p:blipFill rotWithShape="1">
          <a:blip r:embed="rId3"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2" name="Picture 11" descr="Header triangles pattern"/>
          <p:cNvPicPr>
            <a:picLocks noChangeAspect="1"/>
          </p:cNvPicPr>
          <p:nvPr userDrawn="1"/>
        </p:nvPicPr>
        <p:blipFill rotWithShape="1">
          <a:blip r:embed="rId4"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14" name="Title 1"/>
          <p:cNvSpPr>
            <a:spLocks noGrp="1"/>
          </p:cNvSpPr>
          <p:nvPr>
            <p:ph type="title"/>
          </p:nvPr>
        </p:nvSpPr>
        <p:spPr>
          <a:xfrm>
            <a:off x="536860" y="1549936"/>
            <a:ext cx="8336975" cy="797070"/>
          </a:xfrm>
          <a:prstGeom prst="rect">
            <a:avLst/>
          </a:prstGeom>
        </p:spPr>
        <p:txBody>
          <a:bodyPr/>
          <a:lstStyle>
            <a:lvl1pPr>
              <a:defRPr sz="3500" cap="all" baseline="0">
                <a:solidFill>
                  <a:srgbClr val="003764"/>
                </a:solidFill>
              </a:defRPr>
            </a:lvl1pPr>
          </a:lstStyle>
          <a:p>
            <a:r>
              <a:rPr lang="en-US"/>
              <a:t>Click to edit Master title style</a:t>
            </a:r>
            <a:endParaRPr lang="en-US" dirty="0"/>
          </a:p>
        </p:txBody>
      </p:sp>
      <p:sp>
        <p:nvSpPr>
          <p:cNvPr id="15" name="Content Placeholder 2"/>
          <p:cNvSpPr>
            <a:spLocks noGrp="1"/>
          </p:cNvSpPr>
          <p:nvPr>
            <p:ph idx="1"/>
          </p:nvPr>
        </p:nvSpPr>
        <p:spPr>
          <a:xfrm>
            <a:off x="536860" y="2415155"/>
            <a:ext cx="8336975" cy="3757046"/>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Rectangle 12"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F79CB6C7-AD96-437F-A75B-A1987D8D9ACA}" type="datetime1">
              <a:rPr lang="en-US" smtClean="0"/>
              <a:t>2/23/2023</a:t>
            </a:fld>
            <a:endParaRPr lang="en-US"/>
          </a:p>
        </p:txBody>
      </p:sp>
      <p:sp>
        <p:nvSpPr>
          <p:cNvPr id="16"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a:p>
        </p:txBody>
      </p:sp>
      <p:sp>
        <p:nvSpPr>
          <p:cNvPr id="17" name="Slide Number Placeholder 5"/>
          <p:cNvSpPr>
            <a:spLocks noGrp="1"/>
          </p:cNvSpPr>
          <p:nvPr>
            <p:ph type="sldNum" sz="quarter" idx="12"/>
          </p:nvPr>
        </p:nvSpPr>
        <p:spPr>
          <a:xfrm>
            <a:off x="8406245" y="6483926"/>
            <a:ext cx="467590" cy="237549"/>
          </a:xfrm>
          <a:prstGeom prst="rect">
            <a:avLst/>
          </a:prstGeom>
        </p:spPr>
        <p:txBody>
          <a:bodyPr/>
          <a:lstStyle>
            <a:lvl1pPr algn="r">
              <a:defRPr sz="1100"/>
            </a:lvl1pPr>
          </a:lstStyle>
          <a:p>
            <a:fld id="{DEE5BC03-7CE3-4FE3-BC0A-0ACCA8AC1F24}" type="slidenum">
              <a:rPr lang="en-US" smtClean="0"/>
              <a:pPr/>
              <a:t>‹#›</a:t>
            </a:fld>
            <a:endParaRPr lang="en-US" dirty="0"/>
          </a:p>
        </p:txBody>
      </p:sp>
      <p:pic>
        <p:nvPicPr>
          <p:cNvPr id="3" name="Picture 2"/>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3247494" y="528406"/>
            <a:ext cx="1828800" cy="424977"/>
          </a:xfrm>
          <a:prstGeom prst="rect">
            <a:avLst/>
          </a:prstGeom>
        </p:spPr>
      </p:pic>
    </p:spTree>
    <p:custDataLst>
      <p:tags r:id="rId1"/>
    </p:custDataLst>
    <p:extLst>
      <p:ext uri="{BB962C8B-B14F-4D97-AF65-F5344CB8AC3E}">
        <p14:creationId xmlns:p14="http://schemas.microsoft.com/office/powerpoint/2010/main" val="28017808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pic>
        <p:nvPicPr>
          <p:cNvPr id="13" name="Picture 12"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1" name="Picture 10"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14" name="Title 1"/>
          <p:cNvSpPr>
            <a:spLocks noGrp="1"/>
          </p:cNvSpPr>
          <p:nvPr>
            <p:ph type="title"/>
          </p:nvPr>
        </p:nvSpPr>
        <p:spPr>
          <a:xfrm>
            <a:off x="582468" y="1709744"/>
            <a:ext cx="8270588" cy="2852737"/>
          </a:xfrm>
          <a:prstGeom prst="rect">
            <a:avLst/>
          </a:prstGeom>
        </p:spPr>
        <p:txBody>
          <a:bodyPr anchor="b"/>
          <a:lstStyle>
            <a:lvl1pPr>
              <a:defRPr sz="4800" cap="all" baseline="0">
                <a:solidFill>
                  <a:srgbClr val="003764"/>
                </a:solidFill>
              </a:defRPr>
            </a:lvl1pPr>
          </a:lstStyle>
          <a:p>
            <a:r>
              <a:rPr lang="en-US"/>
              <a:t>Click to edit Master title style</a:t>
            </a:r>
            <a:endParaRPr lang="en-US" dirty="0"/>
          </a:p>
        </p:txBody>
      </p:sp>
      <p:sp>
        <p:nvSpPr>
          <p:cNvPr id="15" name="Text Placeholder 2"/>
          <p:cNvSpPr>
            <a:spLocks noGrp="1"/>
          </p:cNvSpPr>
          <p:nvPr>
            <p:ph type="body" idx="1"/>
          </p:nvPr>
        </p:nvSpPr>
        <p:spPr>
          <a:xfrm>
            <a:off x="582468" y="4589469"/>
            <a:ext cx="8270588" cy="1500187"/>
          </a:xfrm>
          <a:prstGeom prst="rect">
            <a:avLst/>
          </a:prstGeom>
        </p:spPr>
        <p:txBody>
          <a:bodyPr/>
          <a:lstStyle>
            <a:lvl1pPr marL="0" indent="0">
              <a:buNone/>
              <a:defRPr sz="2400">
                <a:solidFill>
                  <a:srgbClr val="003764"/>
                </a:solidFill>
              </a:defRPr>
            </a:lvl1pPr>
            <a:lvl2pPr marL="457178" indent="0">
              <a:buNone/>
              <a:defRPr sz="2000">
                <a:solidFill>
                  <a:schemeClr val="tx1">
                    <a:tint val="75000"/>
                  </a:schemeClr>
                </a:solidFill>
              </a:defRPr>
            </a:lvl2pPr>
            <a:lvl3pPr marL="914354" indent="0">
              <a:buNone/>
              <a:defRPr sz="1800">
                <a:solidFill>
                  <a:schemeClr val="tx1">
                    <a:tint val="75000"/>
                  </a:schemeClr>
                </a:solidFill>
              </a:defRPr>
            </a:lvl3pPr>
            <a:lvl4pPr marL="1371532" indent="0">
              <a:buNone/>
              <a:defRPr sz="1600">
                <a:solidFill>
                  <a:schemeClr val="tx1">
                    <a:tint val="75000"/>
                  </a:schemeClr>
                </a:solidFill>
              </a:defRPr>
            </a:lvl4pPr>
            <a:lvl5pPr marL="1828709" indent="0">
              <a:buNone/>
              <a:defRPr sz="1600">
                <a:solidFill>
                  <a:schemeClr val="tx1">
                    <a:tint val="75000"/>
                  </a:schemeClr>
                </a:solidFill>
              </a:defRPr>
            </a:lvl5pPr>
            <a:lvl6pPr marL="2285886" indent="0">
              <a:buNone/>
              <a:defRPr sz="1600">
                <a:solidFill>
                  <a:schemeClr val="tx1">
                    <a:tint val="75000"/>
                  </a:schemeClr>
                </a:solidFill>
              </a:defRPr>
            </a:lvl6pPr>
            <a:lvl7pPr marL="2743062" indent="0">
              <a:buNone/>
              <a:defRPr sz="1600">
                <a:solidFill>
                  <a:schemeClr val="tx1">
                    <a:tint val="75000"/>
                  </a:schemeClr>
                </a:solidFill>
              </a:defRPr>
            </a:lvl7pPr>
            <a:lvl8pPr marL="3200240" indent="0">
              <a:buNone/>
              <a:defRPr sz="1600">
                <a:solidFill>
                  <a:schemeClr val="tx1">
                    <a:tint val="75000"/>
                  </a:schemeClr>
                </a:solidFill>
              </a:defRPr>
            </a:lvl8pPr>
            <a:lvl9pPr marL="3657418" indent="0">
              <a:buNone/>
              <a:defRPr sz="1600">
                <a:solidFill>
                  <a:schemeClr val="tx1">
                    <a:tint val="75000"/>
                  </a:schemeClr>
                </a:solidFill>
              </a:defRPr>
            </a:lvl9pPr>
          </a:lstStyle>
          <a:p>
            <a:pPr lvl="0"/>
            <a:r>
              <a:rPr lang="en-US"/>
              <a:t>Edit Master text styles</a:t>
            </a:r>
          </a:p>
        </p:txBody>
      </p:sp>
      <p:sp>
        <p:nvSpPr>
          <p:cNvPr id="12" name="Rectangle 11"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0E68BEF8-F67A-4B64-B2F2-CC4AA048128C}" type="datetime1">
              <a:rPr lang="en-US" smtClean="0"/>
              <a:t>2/23/2023</a:t>
            </a:fld>
            <a:endParaRPr lang="en-US"/>
          </a:p>
        </p:txBody>
      </p:sp>
      <p:sp>
        <p:nvSpPr>
          <p:cNvPr id="16"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a:p>
        </p:txBody>
      </p:sp>
      <p:sp>
        <p:nvSpPr>
          <p:cNvPr id="17"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pic>
        <p:nvPicPr>
          <p:cNvPr id="18" name="Picture 17"/>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3247494" y="528406"/>
            <a:ext cx="1828800" cy="424977"/>
          </a:xfrm>
          <a:prstGeom prst="rect">
            <a:avLst/>
          </a:prstGeom>
        </p:spPr>
      </p:pic>
    </p:spTree>
    <p:extLst>
      <p:ext uri="{BB962C8B-B14F-4D97-AF65-F5344CB8AC3E}">
        <p14:creationId xmlns:p14="http://schemas.microsoft.com/office/powerpoint/2010/main" val="22739498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pic>
        <p:nvPicPr>
          <p:cNvPr id="14" name="Picture 13"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2" name="Picture 11"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15" name="Title 1"/>
          <p:cNvSpPr>
            <a:spLocks noGrp="1"/>
          </p:cNvSpPr>
          <p:nvPr>
            <p:ph type="title"/>
          </p:nvPr>
        </p:nvSpPr>
        <p:spPr>
          <a:xfrm>
            <a:off x="422561" y="1462241"/>
            <a:ext cx="8534403" cy="719850"/>
          </a:xfrm>
          <a:prstGeom prst="rect">
            <a:avLst/>
          </a:prstGeom>
        </p:spPr>
        <p:txBody>
          <a:bodyPr/>
          <a:lstStyle>
            <a:lvl1pPr>
              <a:defRPr sz="3500" cap="all" baseline="0">
                <a:solidFill>
                  <a:srgbClr val="003764"/>
                </a:solidFill>
              </a:defRPr>
            </a:lvl1pPr>
          </a:lstStyle>
          <a:p>
            <a:r>
              <a:rPr lang="en-US"/>
              <a:t>Click to edit Master title style</a:t>
            </a:r>
            <a:endParaRPr lang="en-US" dirty="0"/>
          </a:p>
        </p:txBody>
      </p:sp>
      <p:sp>
        <p:nvSpPr>
          <p:cNvPr id="16" name="Content Placeholder 2"/>
          <p:cNvSpPr>
            <a:spLocks noGrp="1"/>
          </p:cNvSpPr>
          <p:nvPr>
            <p:ph sz="half" idx="1"/>
          </p:nvPr>
        </p:nvSpPr>
        <p:spPr>
          <a:xfrm>
            <a:off x="422561" y="2400300"/>
            <a:ext cx="4014357" cy="3969327"/>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7" name="Content Placeholder 3"/>
          <p:cNvSpPr>
            <a:spLocks noGrp="1"/>
          </p:cNvSpPr>
          <p:nvPr>
            <p:ph sz="half" idx="2"/>
          </p:nvPr>
        </p:nvSpPr>
        <p:spPr>
          <a:xfrm>
            <a:off x="4759271" y="2400304"/>
            <a:ext cx="4197693" cy="3969323"/>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Rectangle 12"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1001848F-E7F6-4E55-B1DE-CC691BBD4F09}" type="datetime1">
              <a:rPr lang="en-US" smtClean="0"/>
              <a:t>2/23/2023</a:t>
            </a:fld>
            <a:endParaRPr lang="en-US"/>
          </a:p>
        </p:txBody>
      </p:sp>
      <p:sp>
        <p:nvSpPr>
          <p:cNvPr id="18"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a:p>
        </p:txBody>
      </p:sp>
      <p:sp>
        <p:nvSpPr>
          <p:cNvPr id="19"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pic>
        <p:nvPicPr>
          <p:cNvPr id="20" name="Picture 1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3247494" y="528406"/>
            <a:ext cx="1828800" cy="424977"/>
          </a:xfrm>
          <a:prstGeom prst="rect">
            <a:avLst/>
          </a:prstGeom>
        </p:spPr>
      </p:pic>
    </p:spTree>
    <p:extLst>
      <p:ext uri="{BB962C8B-B14F-4D97-AF65-F5344CB8AC3E}">
        <p14:creationId xmlns:p14="http://schemas.microsoft.com/office/powerpoint/2010/main" val="42271857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pic>
        <p:nvPicPr>
          <p:cNvPr id="15" name="Picture 14"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3" name="Picture 12"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4063"/>
            <a:ext cx="4067706" cy="1481791"/>
          </a:xfrm>
          <a:prstGeom prst="rect">
            <a:avLst/>
          </a:prstGeom>
        </p:spPr>
      </p:pic>
      <p:sp>
        <p:nvSpPr>
          <p:cNvPr id="16" name="Title 1"/>
          <p:cNvSpPr>
            <a:spLocks noGrp="1"/>
          </p:cNvSpPr>
          <p:nvPr>
            <p:ph type="title"/>
          </p:nvPr>
        </p:nvSpPr>
        <p:spPr>
          <a:xfrm>
            <a:off x="507276" y="1485854"/>
            <a:ext cx="8335388" cy="736311"/>
          </a:xfrm>
          <a:prstGeom prst="rect">
            <a:avLst/>
          </a:prstGeom>
        </p:spPr>
        <p:txBody>
          <a:bodyPr/>
          <a:lstStyle>
            <a:lvl1pPr>
              <a:defRPr sz="3500" cap="all" baseline="0">
                <a:solidFill>
                  <a:srgbClr val="003764"/>
                </a:solidFill>
              </a:defRPr>
            </a:lvl1pPr>
          </a:lstStyle>
          <a:p>
            <a:r>
              <a:rPr lang="en-US"/>
              <a:t>Click to edit Master title style</a:t>
            </a:r>
            <a:endParaRPr lang="en-US" dirty="0"/>
          </a:p>
        </p:txBody>
      </p:sp>
      <p:sp>
        <p:nvSpPr>
          <p:cNvPr id="17" name="Text Placeholder 2"/>
          <p:cNvSpPr>
            <a:spLocks noGrp="1"/>
          </p:cNvSpPr>
          <p:nvPr>
            <p:ph type="body" idx="1"/>
          </p:nvPr>
        </p:nvSpPr>
        <p:spPr>
          <a:xfrm>
            <a:off x="507278" y="2385434"/>
            <a:ext cx="4002378" cy="524893"/>
          </a:xfrm>
          <a:prstGeom prst="rect">
            <a:avLst/>
          </a:prstGeom>
        </p:spPr>
        <p:txBody>
          <a:bodyPr anchor="b"/>
          <a:lstStyle>
            <a:lvl1pPr marL="0" indent="0">
              <a:buNone/>
              <a:defRPr sz="2400" b="1">
                <a:solidFill>
                  <a:srgbClr val="003764"/>
                </a:solidFill>
              </a:defRPr>
            </a:lvl1pPr>
            <a:lvl2pPr marL="457178" indent="0">
              <a:buNone/>
              <a:defRPr sz="2000" b="1"/>
            </a:lvl2pPr>
            <a:lvl3pPr marL="914354" indent="0">
              <a:buNone/>
              <a:defRPr sz="1800" b="1"/>
            </a:lvl3pPr>
            <a:lvl4pPr marL="1371532" indent="0">
              <a:buNone/>
              <a:defRPr sz="1600" b="1"/>
            </a:lvl4pPr>
            <a:lvl5pPr marL="1828709" indent="0">
              <a:buNone/>
              <a:defRPr sz="1600" b="1"/>
            </a:lvl5pPr>
            <a:lvl6pPr marL="2285886" indent="0">
              <a:buNone/>
              <a:defRPr sz="1600" b="1"/>
            </a:lvl6pPr>
            <a:lvl7pPr marL="2743062" indent="0">
              <a:buNone/>
              <a:defRPr sz="1600" b="1"/>
            </a:lvl7pPr>
            <a:lvl8pPr marL="3200240" indent="0">
              <a:buNone/>
              <a:defRPr sz="1600" b="1"/>
            </a:lvl8pPr>
            <a:lvl9pPr marL="3657418" indent="0">
              <a:buNone/>
              <a:defRPr sz="1600" b="1"/>
            </a:lvl9pPr>
          </a:lstStyle>
          <a:p>
            <a:pPr lvl="0"/>
            <a:r>
              <a:rPr lang="en-US"/>
              <a:t>Edit Master text styles</a:t>
            </a:r>
          </a:p>
        </p:txBody>
      </p:sp>
      <p:sp>
        <p:nvSpPr>
          <p:cNvPr id="18" name="Content Placeholder 3"/>
          <p:cNvSpPr>
            <a:spLocks noGrp="1"/>
          </p:cNvSpPr>
          <p:nvPr>
            <p:ph sz="half" idx="2"/>
          </p:nvPr>
        </p:nvSpPr>
        <p:spPr>
          <a:xfrm>
            <a:off x="507278" y="3003840"/>
            <a:ext cx="4002378" cy="3313833"/>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9" name="Text Placeholder 4"/>
          <p:cNvSpPr>
            <a:spLocks noGrp="1"/>
          </p:cNvSpPr>
          <p:nvPr>
            <p:ph type="body" sz="quarter" idx="3"/>
          </p:nvPr>
        </p:nvSpPr>
        <p:spPr>
          <a:xfrm>
            <a:off x="4790207" y="2385430"/>
            <a:ext cx="4052457" cy="524894"/>
          </a:xfrm>
          <a:prstGeom prst="rect">
            <a:avLst/>
          </a:prstGeom>
        </p:spPr>
        <p:txBody>
          <a:bodyPr anchor="b"/>
          <a:lstStyle>
            <a:lvl1pPr marL="0" indent="0">
              <a:buNone/>
              <a:defRPr sz="2400" b="1">
                <a:solidFill>
                  <a:srgbClr val="003764"/>
                </a:solidFill>
              </a:defRPr>
            </a:lvl1pPr>
            <a:lvl2pPr marL="457178" indent="0">
              <a:buNone/>
              <a:defRPr sz="2000" b="1"/>
            </a:lvl2pPr>
            <a:lvl3pPr marL="914354" indent="0">
              <a:buNone/>
              <a:defRPr sz="1800" b="1"/>
            </a:lvl3pPr>
            <a:lvl4pPr marL="1371532" indent="0">
              <a:buNone/>
              <a:defRPr sz="1600" b="1"/>
            </a:lvl4pPr>
            <a:lvl5pPr marL="1828709" indent="0">
              <a:buNone/>
              <a:defRPr sz="1600" b="1"/>
            </a:lvl5pPr>
            <a:lvl6pPr marL="2285886" indent="0">
              <a:buNone/>
              <a:defRPr sz="1600" b="1"/>
            </a:lvl6pPr>
            <a:lvl7pPr marL="2743062" indent="0">
              <a:buNone/>
              <a:defRPr sz="1600" b="1"/>
            </a:lvl7pPr>
            <a:lvl8pPr marL="3200240" indent="0">
              <a:buNone/>
              <a:defRPr sz="1600" b="1"/>
            </a:lvl8pPr>
            <a:lvl9pPr marL="3657418" indent="0">
              <a:buNone/>
              <a:defRPr sz="1600" b="1"/>
            </a:lvl9pPr>
          </a:lstStyle>
          <a:p>
            <a:pPr lvl="0"/>
            <a:r>
              <a:rPr lang="en-US"/>
              <a:t>Edit Master text styles</a:t>
            </a:r>
          </a:p>
        </p:txBody>
      </p:sp>
      <p:sp>
        <p:nvSpPr>
          <p:cNvPr id="20" name="Content Placeholder 5"/>
          <p:cNvSpPr>
            <a:spLocks noGrp="1"/>
          </p:cNvSpPr>
          <p:nvPr>
            <p:ph sz="quarter" idx="4"/>
          </p:nvPr>
        </p:nvSpPr>
        <p:spPr>
          <a:xfrm>
            <a:off x="4790207" y="3003840"/>
            <a:ext cx="4052457" cy="3313833"/>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4" name="Rectangle 13"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5E48A247-4D0D-4017-954A-CBEE1B524F16}" type="datetime1">
              <a:rPr lang="en-US" smtClean="0"/>
              <a:t>2/23/2023</a:t>
            </a:fld>
            <a:endParaRPr lang="en-US"/>
          </a:p>
        </p:txBody>
      </p:sp>
      <p:sp>
        <p:nvSpPr>
          <p:cNvPr id="22"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a:p>
        </p:txBody>
      </p:sp>
      <p:sp>
        <p:nvSpPr>
          <p:cNvPr id="23"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pic>
        <p:nvPicPr>
          <p:cNvPr id="24" name="Picture 2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3247494" y="528406"/>
            <a:ext cx="1828800" cy="424977"/>
          </a:xfrm>
          <a:prstGeom prst="rect">
            <a:avLst/>
          </a:prstGeom>
        </p:spPr>
      </p:pic>
    </p:spTree>
    <p:extLst>
      <p:ext uri="{BB962C8B-B14F-4D97-AF65-F5344CB8AC3E}">
        <p14:creationId xmlns:p14="http://schemas.microsoft.com/office/powerpoint/2010/main" val="19743600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pic>
        <p:nvPicPr>
          <p:cNvPr id="12" name="Picture 11"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9" name="Picture 8"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13" name="Title 1"/>
          <p:cNvSpPr>
            <a:spLocks noGrp="1"/>
          </p:cNvSpPr>
          <p:nvPr>
            <p:ph type="title"/>
          </p:nvPr>
        </p:nvSpPr>
        <p:spPr>
          <a:xfrm>
            <a:off x="540327" y="1457982"/>
            <a:ext cx="8302337" cy="786457"/>
          </a:xfrm>
          <a:prstGeom prst="rect">
            <a:avLst/>
          </a:prstGeom>
        </p:spPr>
        <p:txBody>
          <a:bodyPr/>
          <a:lstStyle>
            <a:lvl1pPr>
              <a:defRPr sz="3500" cap="all" baseline="0">
                <a:solidFill>
                  <a:srgbClr val="003764"/>
                </a:solidFill>
              </a:defRPr>
            </a:lvl1pPr>
          </a:lstStyle>
          <a:p>
            <a:r>
              <a:rPr lang="en-US"/>
              <a:t>Click to edit Master title style</a:t>
            </a:r>
            <a:endParaRPr lang="en-US" dirty="0"/>
          </a:p>
        </p:txBody>
      </p:sp>
      <p:sp>
        <p:nvSpPr>
          <p:cNvPr id="11" name="Rectangle 10"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3F43D62C-E4AB-4F6C-BB6E-7C3A3BBC5E2B}" type="datetime1">
              <a:rPr lang="en-US" smtClean="0"/>
              <a:t>2/23/2023</a:t>
            </a:fld>
            <a:endParaRPr lang="en-US"/>
          </a:p>
        </p:txBody>
      </p:sp>
      <p:sp>
        <p:nvSpPr>
          <p:cNvPr id="14"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a:p>
        </p:txBody>
      </p:sp>
      <p:sp>
        <p:nvSpPr>
          <p:cNvPr id="15"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pic>
        <p:nvPicPr>
          <p:cNvPr id="16" name="Picture 15"/>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3247494" y="528406"/>
            <a:ext cx="1828800" cy="424977"/>
          </a:xfrm>
          <a:prstGeom prst="rect">
            <a:avLst/>
          </a:prstGeom>
        </p:spPr>
      </p:pic>
    </p:spTree>
    <p:extLst>
      <p:ext uri="{BB962C8B-B14F-4D97-AF65-F5344CB8AC3E}">
        <p14:creationId xmlns:p14="http://schemas.microsoft.com/office/powerpoint/2010/main" val="1225180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9" name="Picture 8"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0" name="Picture 9"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8" name="Rectangle 7"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92275FF0-9E97-4E0A-B533-109FB6621FD2}" type="datetime1">
              <a:rPr lang="en-US" smtClean="0"/>
              <a:t>2/23/2023</a:t>
            </a:fld>
            <a:endParaRPr lang="en-US"/>
          </a:p>
        </p:txBody>
      </p:sp>
      <p:sp>
        <p:nvSpPr>
          <p:cNvPr id="12"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a:p>
        </p:txBody>
      </p:sp>
      <p:sp>
        <p:nvSpPr>
          <p:cNvPr id="13"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pic>
        <p:nvPicPr>
          <p:cNvPr id="14" name="Picture 1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3247494" y="528406"/>
            <a:ext cx="1828800" cy="424977"/>
          </a:xfrm>
          <a:prstGeom prst="rect">
            <a:avLst/>
          </a:prstGeom>
        </p:spPr>
      </p:pic>
    </p:spTree>
    <p:extLst>
      <p:ext uri="{BB962C8B-B14F-4D97-AF65-F5344CB8AC3E}">
        <p14:creationId xmlns:p14="http://schemas.microsoft.com/office/powerpoint/2010/main" val="19264090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pic>
        <p:nvPicPr>
          <p:cNvPr id="12" name="Picture 11"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1" name="Picture 10"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14" name="Title 1"/>
          <p:cNvSpPr>
            <a:spLocks noGrp="1"/>
          </p:cNvSpPr>
          <p:nvPr>
            <p:ph type="title"/>
          </p:nvPr>
        </p:nvSpPr>
        <p:spPr>
          <a:xfrm>
            <a:off x="486494" y="1385541"/>
            <a:ext cx="3160715" cy="1409614"/>
          </a:xfrm>
          <a:prstGeom prst="rect">
            <a:avLst/>
          </a:prstGeom>
        </p:spPr>
        <p:txBody>
          <a:bodyPr anchor="b"/>
          <a:lstStyle>
            <a:lvl1pPr>
              <a:defRPr sz="3500" cap="all" baseline="0">
                <a:solidFill>
                  <a:srgbClr val="003764"/>
                </a:solidFill>
              </a:defRPr>
            </a:lvl1pPr>
          </a:lstStyle>
          <a:p>
            <a:r>
              <a:rPr lang="en-US"/>
              <a:t>Click to edit Master title style</a:t>
            </a:r>
            <a:endParaRPr lang="en-US" dirty="0"/>
          </a:p>
        </p:txBody>
      </p:sp>
      <p:sp>
        <p:nvSpPr>
          <p:cNvPr id="16" name="Text Placeholder 3"/>
          <p:cNvSpPr>
            <a:spLocks noGrp="1"/>
          </p:cNvSpPr>
          <p:nvPr>
            <p:ph type="body" sz="half" idx="2"/>
          </p:nvPr>
        </p:nvSpPr>
        <p:spPr>
          <a:xfrm>
            <a:off x="486494" y="2888673"/>
            <a:ext cx="3160715" cy="3492378"/>
          </a:xfrm>
          <a:prstGeom prst="rect">
            <a:avLst/>
          </a:prstGeom>
        </p:spPr>
        <p:txBody>
          <a:bodyPr/>
          <a:lstStyle>
            <a:lvl1pPr marL="0" indent="0">
              <a:buNone/>
              <a:defRPr sz="1600">
                <a:solidFill>
                  <a:srgbClr val="003764"/>
                </a:solidFill>
              </a:defRPr>
            </a:lvl1pPr>
            <a:lvl2pPr marL="457178" indent="0">
              <a:buNone/>
              <a:defRPr sz="1400"/>
            </a:lvl2pPr>
            <a:lvl3pPr marL="914354" indent="0">
              <a:buNone/>
              <a:defRPr sz="1200"/>
            </a:lvl3pPr>
            <a:lvl4pPr marL="1371532" indent="0">
              <a:buNone/>
              <a:defRPr sz="1000"/>
            </a:lvl4pPr>
            <a:lvl5pPr marL="1828709" indent="0">
              <a:buNone/>
              <a:defRPr sz="1000"/>
            </a:lvl5pPr>
            <a:lvl6pPr marL="2285886" indent="0">
              <a:buNone/>
              <a:defRPr sz="1000"/>
            </a:lvl6pPr>
            <a:lvl7pPr marL="2743062" indent="0">
              <a:buNone/>
              <a:defRPr sz="1000"/>
            </a:lvl7pPr>
            <a:lvl8pPr marL="3200240" indent="0">
              <a:buNone/>
              <a:defRPr sz="1000"/>
            </a:lvl8pPr>
            <a:lvl9pPr marL="3657418" indent="0">
              <a:buNone/>
              <a:defRPr sz="1000"/>
            </a:lvl9pPr>
          </a:lstStyle>
          <a:p>
            <a:pPr lvl="0"/>
            <a:r>
              <a:rPr lang="en-US"/>
              <a:t>Edit Master text styles</a:t>
            </a:r>
          </a:p>
        </p:txBody>
      </p:sp>
      <p:sp>
        <p:nvSpPr>
          <p:cNvPr id="15" name="Content Placeholder 2"/>
          <p:cNvSpPr>
            <a:spLocks noGrp="1"/>
          </p:cNvSpPr>
          <p:nvPr>
            <p:ph idx="1"/>
          </p:nvPr>
        </p:nvSpPr>
        <p:spPr>
          <a:xfrm>
            <a:off x="3863540" y="1569027"/>
            <a:ext cx="5041469" cy="4812024"/>
          </a:xfrm>
          <a:prstGeom prst="rect">
            <a:avLst/>
          </a:prstGeom>
        </p:spPr>
        <p:txBody>
          <a:bodyPr/>
          <a:lstStyle>
            <a:lvl1pPr>
              <a:defRPr sz="3200">
                <a:solidFill>
                  <a:srgbClr val="003764"/>
                </a:solidFill>
              </a:defRPr>
            </a:lvl1pPr>
            <a:lvl2pPr>
              <a:defRPr sz="2800">
                <a:solidFill>
                  <a:srgbClr val="003764"/>
                </a:solidFill>
              </a:defRPr>
            </a:lvl2pPr>
            <a:lvl3pPr>
              <a:defRPr sz="2400">
                <a:solidFill>
                  <a:srgbClr val="003764"/>
                </a:solidFill>
              </a:defRPr>
            </a:lvl3pPr>
            <a:lvl4pPr>
              <a:defRPr sz="2000">
                <a:solidFill>
                  <a:srgbClr val="003764"/>
                </a:solidFill>
              </a:defRPr>
            </a:lvl4pPr>
            <a:lvl5pPr>
              <a:defRPr sz="2000">
                <a:solidFill>
                  <a:srgbClr val="003764"/>
                </a:solidFill>
              </a:defRPr>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Rectangle 12"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A3C062AC-1CC2-40A8-B531-F2154AC26E35}" type="datetime1">
              <a:rPr lang="en-US" smtClean="0"/>
              <a:t>2/23/2023</a:t>
            </a:fld>
            <a:endParaRPr lang="en-US"/>
          </a:p>
        </p:txBody>
      </p:sp>
      <p:sp>
        <p:nvSpPr>
          <p:cNvPr id="18"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a:p>
        </p:txBody>
      </p:sp>
      <p:sp>
        <p:nvSpPr>
          <p:cNvPr id="19"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pic>
        <p:nvPicPr>
          <p:cNvPr id="20" name="Picture 1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3247494" y="528406"/>
            <a:ext cx="1828800" cy="424977"/>
          </a:xfrm>
          <a:prstGeom prst="rect">
            <a:avLst/>
          </a:prstGeom>
        </p:spPr>
      </p:pic>
    </p:spTree>
    <p:extLst>
      <p:ext uri="{BB962C8B-B14F-4D97-AF65-F5344CB8AC3E}">
        <p14:creationId xmlns:p14="http://schemas.microsoft.com/office/powerpoint/2010/main" val="22455396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pic>
        <p:nvPicPr>
          <p:cNvPr id="12" name="Picture 11"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1" name="Picture 10"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14" name="Title 1"/>
          <p:cNvSpPr>
            <a:spLocks noGrp="1"/>
          </p:cNvSpPr>
          <p:nvPr>
            <p:ph type="title"/>
          </p:nvPr>
        </p:nvSpPr>
        <p:spPr>
          <a:xfrm>
            <a:off x="403370" y="1385541"/>
            <a:ext cx="3358139" cy="1409614"/>
          </a:xfrm>
          <a:prstGeom prst="rect">
            <a:avLst/>
          </a:prstGeom>
        </p:spPr>
        <p:txBody>
          <a:bodyPr anchor="b"/>
          <a:lstStyle>
            <a:lvl1pPr>
              <a:defRPr sz="3500" cap="all" baseline="0">
                <a:solidFill>
                  <a:srgbClr val="003764"/>
                </a:solidFill>
              </a:defRPr>
            </a:lvl1pPr>
          </a:lstStyle>
          <a:p>
            <a:r>
              <a:rPr lang="en-US"/>
              <a:t>Click to edit Master title style</a:t>
            </a:r>
            <a:endParaRPr lang="en-US" dirty="0"/>
          </a:p>
        </p:txBody>
      </p:sp>
      <p:sp>
        <p:nvSpPr>
          <p:cNvPr id="16" name="Text Placeholder 3"/>
          <p:cNvSpPr>
            <a:spLocks noGrp="1"/>
          </p:cNvSpPr>
          <p:nvPr>
            <p:ph type="body" sz="half" idx="2"/>
          </p:nvPr>
        </p:nvSpPr>
        <p:spPr>
          <a:xfrm>
            <a:off x="403370" y="2888673"/>
            <a:ext cx="3358139" cy="3542831"/>
          </a:xfrm>
          <a:prstGeom prst="rect">
            <a:avLst/>
          </a:prstGeom>
        </p:spPr>
        <p:txBody>
          <a:bodyPr/>
          <a:lstStyle>
            <a:lvl1pPr marL="0" indent="0">
              <a:buNone/>
              <a:defRPr sz="1600">
                <a:solidFill>
                  <a:srgbClr val="003764"/>
                </a:solidFill>
              </a:defRPr>
            </a:lvl1pPr>
            <a:lvl2pPr marL="457178" indent="0">
              <a:buNone/>
              <a:defRPr sz="1400"/>
            </a:lvl2pPr>
            <a:lvl3pPr marL="914354" indent="0">
              <a:buNone/>
              <a:defRPr sz="1200"/>
            </a:lvl3pPr>
            <a:lvl4pPr marL="1371532" indent="0">
              <a:buNone/>
              <a:defRPr sz="1000"/>
            </a:lvl4pPr>
            <a:lvl5pPr marL="1828709" indent="0">
              <a:buNone/>
              <a:defRPr sz="1000"/>
            </a:lvl5pPr>
            <a:lvl6pPr marL="2285886" indent="0">
              <a:buNone/>
              <a:defRPr sz="1000"/>
            </a:lvl6pPr>
            <a:lvl7pPr marL="2743062" indent="0">
              <a:buNone/>
              <a:defRPr sz="1000"/>
            </a:lvl7pPr>
            <a:lvl8pPr marL="3200240" indent="0">
              <a:buNone/>
              <a:defRPr sz="1000"/>
            </a:lvl8pPr>
            <a:lvl9pPr marL="3657418" indent="0">
              <a:buNone/>
              <a:defRPr sz="1000"/>
            </a:lvl9pPr>
          </a:lstStyle>
          <a:p>
            <a:pPr lvl="0"/>
            <a:r>
              <a:rPr lang="en-US"/>
              <a:t>Edit Master text styles</a:t>
            </a:r>
          </a:p>
        </p:txBody>
      </p:sp>
      <p:sp>
        <p:nvSpPr>
          <p:cNvPr id="15" name="Content Placeholder 2"/>
          <p:cNvSpPr>
            <a:spLocks noGrp="1"/>
          </p:cNvSpPr>
          <p:nvPr>
            <p:ph idx="1"/>
          </p:nvPr>
        </p:nvSpPr>
        <p:spPr>
          <a:xfrm>
            <a:off x="4024047" y="1569026"/>
            <a:ext cx="4839398" cy="4862477"/>
          </a:xfrm>
          <a:prstGeom prst="rect">
            <a:avLst/>
          </a:prstGeom>
        </p:spPr>
        <p:txBody>
          <a:bodyPr/>
          <a:lstStyle>
            <a:lvl1pPr>
              <a:defRPr sz="3200">
                <a:solidFill>
                  <a:srgbClr val="003764"/>
                </a:solidFill>
              </a:defRPr>
            </a:lvl1pPr>
            <a:lvl2pPr>
              <a:defRPr sz="2800">
                <a:solidFill>
                  <a:srgbClr val="003764"/>
                </a:solidFill>
              </a:defRPr>
            </a:lvl2pPr>
            <a:lvl3pPr>
              <a:defRPr sz="2400">
                <a:solidFill>
                  <a:srgbClr val="003764"/>
                </a:solidFill>
              </a:defRPr>
            </a:lvl3pPr>
            <a:lvl4pPr>
              <a:defRPr sz="2000">
                <a:solidFill>
                  <a:srgbClr val="003764"/>
                </a:solidFill>
              </a:defRPr>
            </a:lvl4pPr>
            <a:lvl5pPr>
              <a:defRPr sz="2000">
                <a:solidFill>
                  <a:srgbClr val="003764"/>
                </a:solidFill>
              </a:defRPr>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Rectangle 12"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06EA93EB-E55E-4DBB-B6AA-C54A9BA5E4A4}" type="datetime1">
              <a:rPr lang="en-US" smtClean="0"/>
              <a:t>2/23/2023</a:t>
            </a:fld>
            <a:endParaRPr lang="en-US"/>
          </a:p>
        </p:txBody>
      </p:sp>
      <p:sp>
        <p:nvSpPr>
          <p:cNvPr id="18"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a:p>
        </p:txBody>
      </p:sp>
      <p:sp>
        <p:nvSpPr>
          <p:cNvPr id="19"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pic>
        <p:nvPicPr>
          <p:cNvPr id="20" name="Picture 1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3247494" y="528406"/>
            <a:ext cx="1828800" cy="424977"/>
          </a:xfrm>
          <a:prstGeom prst="rect">
            <a:avLst/>
          </a:prstGeom>
        </p:spPr>
      </p:pic>
    </p:spTree>
    <p:extLst>
      <p:ext uri="{BB962C8B-B14F-4D97-AF65-F5344CB8AC3E}">
        <p14:creationId xmlns:p14="http://schemas.microsoft.com/office/powerpoint/2010/main" val="37987426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232336755"/>
      </p:ext>
    </p:extLst>
  </p:cSld>
  <p:clrMap bg1="lt1" tx1="dk1" bg2="lt2" tx2="dk2" accent1="accent1" accent2="accent2" accent3="accent3" accent4="accent4" accent5="accent5" accent6="accent6" hlink="hlink" folHlink="folHlink"/>
  <p:sldLayoutIdLst>
    <p:sldLayoutId id="2147483660"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51" r:id="rId10"/>
    <p:sldLayoutId id="2147483672"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7.xml"/><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8.xml"/><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93687" y="4122894"/>
            <a:ext cx="8336975" cy="999259"/>
          </a:xfrm>
        </p:spPr>
        <p:txBody>
          <a:bodyPr/>
          <a:lstStyle/>
          <a:p>
            <a:r>
              <a:rPr lang="en-US" dirty="0"/>
              <a:t>ISIR SUSPENSE MANAGEMENT BEST PRACTICES</a:t>
            </a:r>
          </a:p>
        </p:txBody>
      </p:sp>
      <p:sp>
        <p:nvSpPr>
          <p:cNvPr id="6" name="Text Placeholder 5"/>
          <p:cNvSpPr>
            <a:spLocks noGrp="1"/>
          </p:cNvSpPr>
          <p:nvPr>
            <p:ph type="body" sz="quarter" idx="10"/>
          </p:nvPr>
        </p:nvSpPr>
        <p:spPr>
          <a:xfrm>
            <a:off x="369887" y="5570641"/>
            <a:ext cx="5563080" cy="758825"/>
          </a:xfrm>
        </p:spPr>
        <p:txBody>
          <a:bodyPr/>
          <a:lstStyle/>
          <a:p>
            <a:r>
              <a:rPr lang="en-US" dirty="0"/>
              <a:t>Kelly Forsberg</a:t>
            </a:r>
          </a:p>
          <a:p>
            <a:r>
              <a:rPr lang="en-US" dirty="0"/>
              <a:t>ctcLink Functional Trainer | Financial Aid</a:t>
            </a:r>
          </a:p>
          <a:p>
            <a:r>
              <a:rPr lang="en-US" dirty="0"/>
              <a:t>February 2023</a:t>
            </a:r>
          </a:p>
        </p:txBody>
      </p:sp>
    </p:spTree>
    <p:custDataLst>
      <p:tags r:id="rId1"/>
    </p:custDataLst>
    <p:extLst>
      <p:ext uri="{BB962C8B-B14F-4D97-AF65-F5344CB8AC3E}">
        <p14:creationId xmlns:p14="http://schemas.microsoft.com/office/powerpoint/2010/main" val="32837834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err="1"/>
              <a:t>Sbctc</a:t>
            </a:r>
            <a:r>
              <a:rPr lang="en-US" dirty="0"/>
              <a:t> recommended best practices for </a:t>
            </a:r>
            <a:r>
              <a:rPr lang="en-US" dirty="0" err="1"/>
              <a:t>isir</a:t>
            </a:r>
            <a:r>
              <a:rPr lang="en-US" dirty="0"/>
              <a:t> suspense management</a:t>
            </a:r>
          </a:p>
        </p:txBody>
      </p:sp>
      <p:sp>
        <p:nvSpPr>
          <p:cNvPr id="4" name="Content Placeholder 3"/>
          <p:cNvSpPr>
            <a:spLocks noGrp="1"/>
          </p:cNvSpPr>
          <p:nvPr>
            <p:ph idx="1"/>
          </p:nvPr>
        </p:nvSpPr>
        <p:spPr>
          <a:xfrm>
            <a:off x="519540" y="1080655"/>
            <a:ext cx="8336975" cy="5016422"/>
          </a:xfrm>
        </p:spPr>
        <p:txBody>
          <a:bodyPr/>
          <a:lstStyle/>
          <a:p>
            <a:endParaRPr lang="en-US" dirty="0"/>
          </a:p>
          <a:p>
            <a:r>
              <a:rPr lang="en-US" dirty="0"/>
              <a:t>Be mindful on which ISIRs you are loading from suspense – do not load other institutions ISIRs</a:t>
            </a:r>
          </a:p>
          <a:p>
            <a:r>
              <a:rPr lang="en-US" dirty="0"/>
              <a:t>After review of a suspended ISIR, setting the suspended ISIR to </a:t>
            </a:r>
            <a:r>
              <a:rPr lang="en-US" b="1" i="1" dirty="0"/>
              <a:t>Skip/Done </a:t>
            </a:r>
            <a:r>
              <a:rPr lang="en-US" dirty="0"/>
              <a:t>will pull the ISIR off the Suspense List.</a:t>
            </a:r>
          </a:p>
          <a:p>
            <a:r>
              <a:rPr lang="en-US" dirty="0"/>
              <a:t>Do review ISIRs in suspense for discrepant data.  i.e., your </a:t>
            </a:r>
            <a:r>
              <a:rPr lang="en-US" b="1" dirty="0"/>
              <a:t>Review Status </a:t>
            </a:r>
            <a:r>
              <a:rPr lang="en-US" dirty="0"/>
              <a:t>has been set to </a:t>
            </a:r>
            <a:r>
              <a:rPr lang="en-US" b="1" i="1" dirty="0"/>
              <a:t>Review Completed</a:t>
            </a:r>
            <a:r>
              <a:rPr lang="en-US" dirty="0"/>
              <a:t>, but the student submits ISIR Correction. It must be reviewed for changes. </a:t>
            </a:r>
          </a:p>
          <a:p>
            <a:r>
              <a:rPr lang="en-US" dirty="0"/>
              <a:t>Do review the ISIR Suspense Management list often– weekly is a </a:t>
            </a:r>
            <a:r>
              <a:rPr lang="en-US" i="1" dirty="0"/>
              <a:t>minimum!</a:t>
            </a:r>
          </a:p>
        </p:txBody>
      </p:sp>
    </p:spTree>
    <p:extLst>
      <p:ext uri="{BB962C8B-B14F-4D97-AF65-F5344CB8AC3E}">
        <p14:creationId xmlns:p14="http://schemas.microsoft.com/office/powerpoint/2010/main" val="1051744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536860" y="1245136"/>
            <a:ext cx="8336975" cy="797070"/>
          </a:xfrm>
        </p:spPr>
        <p:txBody>
          <a:bodyPr/>
          <a:lstStyle/>
          <a:p>
            <a:r>
              <a:rPr lang="en-US" dirty="0"/>
              <a:t>Outcomes</a:t>
            </a:r>
          </a:p>
        </p:txBody>
      </p:sp>
      <p:sp>
        <p:nvSpPr>
          <p:cNvPr id="6" name="Content Placeholder 5"/>
          <p:cNvSpPr>
            <a:spLocks noGrp="1"/>
          </p:cNvSpPr>
          <p:nvPr>
            <p:ph idx="1"/>
          </p:nvPr>
        </p:nvSpPr>
        <p:spPr>
          <a:xfrm>
            <a:off x="536860" y="1815140"/>
            <a:ext cx="8336975" cy="4129995"/>
          </a:xfrm>
        </p:spPr>
        <p:txBody>
          <a:bodyPr/>
          <a:lstStyle/>
          <a:p>
            <a:pPr marL="0" indent="0">
              <a:buNone/>
            </a:pPr>
            <a:r>
              <a:rPr lang="en-US" dirty="0"/>
              <a:t>After completing this FA Work Session, you should be able to:</a:t>
            </a:r>
            <a:endParaRPr lang="en-US" sz="2800" dirty="0"/>
          </a:p>
          <a:p>
            <a:r>
              <a:rPr lang="en-US" sz="2400" dirty="0"/>
              <a:t>Understand the global ISIR load parameters that are set up for your institution </a:t>
            </a:r>
          </a:p>
          <a:p>
            <a:r>
              <a:rPr lang="en-US" sz="2400" dirty="0"/>
              <a:t>Understand the recommended best practices are they come from State Board</a:t>
            </a:r>
          </a:p>
          <a:p>
            <a:r>
              <a:rPr lang="en-US" sz="2400" dirty="0"/>
              <a:t>Understand that each institution has their own established business practice</a:t>
            </a:r>
          </a:p>
          <a:p>
            <a:r>
              <a:rPr lang="en-US" sz="2400" dirty="0"/>
              <a:t>Understand that our guest speakers at SFCC are sharing their unique best practices that work for their own institution </a:t>
            </a:r>
          </a:p>
        </p:txBody>
      </p:sp>
    </p:spTree>
    <p:custDataLst>
      <p:tags r:id="rId1"/>
    </p:custDataLst>
    <p:extLst>
      <p:ext uri="{BB962C8B-B14F-4D97-AF65-F5344CB8AC3E}">
        <p14:creationId xmlns:p14="http://schemas.microsoft.com/office/powerpoint/2010/main" val="2550870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49"/>
        <p:cNvGrpSpPr/>
        <p:nvPr/>
      </p:nvGrpSpPr>
      <p:grpSpPr>
        <a:xfrm>
          <a:off x="0" y="0"/>
          <a:ext cx="0" cy="0"/>
          <a:chOff x="0" y="0"/>
          <a:chExt cx="0" cy="0"/>
        </a:xfrm>
      </p:grpSpPr>
      <p:pic>
        <p:nvPicPr>
          <p:cNvPr id="151" name="Google Shape;151;p25"/>
          <p:cNvPicPr preferRelativeResize="0"/>
          <p:nvPr/>
        </p:nvPicPr>
        <p:blipFill rotWithShape="1">
          <a:blip r:embed="rId3">
            <a:alphaModFix/>
          </a:blip>
          <a:srcRect/>
          <a:stretch/>
        </p:blipFill>
        <p:spPr>
          <a:xfrm>
            <a:off x="170442" y="1319633"/>
            <a:ext cx="8507012" cy="5458587"/>
          </a:xfrm>
          <a:prstGeom prst="rect">
            <a:avLst/>
          </a:prstGeom>
          <a:noFill/>
          <a:ln>
            <a:noFill/>
          </a:ln>
        </p:spPr>
      </p:pic>
      <p:sp>
        <p:nvSpPr>
          <p:cNvPr id="3" name="Rectangle 2"/>
          <p:cNvSpPr/>
          <p:nvPr/>
        </p:nvSpPr>
        <p:spPr>
          <a:xfrm>
            <a:off x="7230358" y="6529852"/>
            <a:ext cx="226243" cy="3281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2391582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5930" y="1370909"/>
            <a:ext cx="7971806" cy="674586"/>
          </a:xfrm>
        </p:spPr>
        <p:txBody>
          <a:bodyPr/>
          <a:lstStyle/>
          <a:p>
            <a:pPr algn="ctr"/>
            <a:r>
              <a:rPr lang="en-US" dirty="0"/>
              <a:t>ground rules</a:t>
            </a:r>
          </a:p>
        </p:txBody>
      </p:sp>
      <p:sp>
        <p:nvSpPr>
          <p:cNvPr id="3" name="Content Placeholder 2"/>
          <p:cNvSpPr>
            <a:spLocks noGrp="1"/>
          </p:cNvSpPr>
          <p:nvPr>
            <p:ph idx="1"/>
          </p:nvPr>
        </p:nvSpPr>
        <p:spPr>
          <a:xfrm>
            <a:off x="625930" y="2097595"/>
            <a:ext cx="8247905" cy="4193463"/>
          </a:xfrm>
        </p:spPr>
        <p:txBody>
          <a:bodyPr/>
          <a:lstStyle/>
          <a:p>
            <a:pPr marL="463550" indent="-463550">
              <a:buFont typeface="Wingdings" panose="05000000000000000000" pitchFamily="2" charset="2"/>
              <a:buChar char="ü"/>
              <a:defRPr/>
            </a:pPr>
            <a:r>
              <a:rPr lang="en-US" dirty="0"/>
              <a:t>Be ready to participate</a:t>
            </a:r>
          </a:p>
          <a:p>
            <a:pPr marL="463550" indent="-463550">
              <a:buFont typeface="Wingdings" panose="05000000000000000000" pitchFamily="2" charset="2"/>
              <a:buChar char="ü"/>
              <a:defRPr/>
            </a:pPr>
            <a:r>
              <a:rPr lang="en-US" dirty="0"/>
              <a:t>Remove external distractions</a:t>
            </a:r>
          </a:p>
          <a:p>
            <a:pPr marL="463550" indent="-463550">
              <a:buFont typeface="Wingdings" panose="05000000000000000000" pitchFamily="2" charset="2"/>
              <a:buChar char="ü"/>
              <a:defRPr/>
            </a:pPr>
            <a:r>
              <a:rPr lang="en-US" dirty="0"/>
              <a:t>Mute your line when not speaking</a:t>
            </a:r>
          </a:p>
          <a:p>
            <a:pPr marL="920750" lvl="2" indent="-463550">
              <a:buFont typeface="Wingdings" panose="05000000000000000000" pitchFamily="2" charset="2"/>
              <a:buChar char="§"/>
              <a:defRPr/>
            </a:pPr>
            <a:r>
              <a:rPr lang="en-US" sz="2400" b="1" i="1" dirty="0">
                <a:solidFill>
                  <a:schemeClr val="accent5">
                    <a:lumMod val="50000"/>
                  </a:schemeClr>
                </a:solidFill>
              </a:rPr>
              <a:t>Do NOT place Webex line on hold.  Use Mute.</a:t>
            </a:r>
          </a:p>
          <a:p>
            <a:pPr marL="920750" lvl="2" indent="-463550">
              <a:buFont typeface="Wingdings" panose="05000000000000000000" pitchFamily="2" charset="2"/>
              <a:buChar char="§"/>
              <a:defRPr/>
            </a:pPr>
            <a:r>
              <a:rPr lang="en-US" sz="2400" b="1" i="1" dirty="0">
                <a:solidFill>
                  <a:schemeClr val="accent5">
                    <a:lumMod val="50000"/>
                  </a:schemeClr>
                </a:solidFill>
              </a:rPr>
              <a:t>Please leave your line on Mute unless you are speaking</a:t>
            </a:r>
          </a:p>
          <a:p>
            <a:pPr marL="920750" lvl="2" indent="-463550">
              <a:buFont typeface="Wingdings" panose="05000000000000000000" pitchFamily="2" charset="2"/>
              <a:buChar char="§"/>
              <a:defRPr/>
            </a:pPr>
            <a:r>
              <a:rPr lang="en-US" sz="2400" b="1" i="1" dirty="0">
                <a:solidFill>
                  <a:srgbClr val="C00000"/>
                </a:solidFill>
              </a:rPr>
              <a:t>Sessions are being recorded </a:t>
            </a:r>
          </a:p>
          <a:p>
            <a:pPr marL="463550" indent="-463550">
              <a:buFont typeface="Wingdings" panose="05000000000000000000" pitchFamily="2" charset="2"/>
              <a:buChar char="ü"/>
              <a:defRPr/>
            </a:pPr>
            <a:r>
              <a:rPr lang="en-US" dirty="0"/>
              <a:t>Allow your peers to complete their thoughts before beginning yours </a:t>
            </a:r>
          </a:p>
        </p:txBody>
      </p:sp>
    </p:spTree>
    <p:extLst>
      <p:ext uri="{BB962C8B-B14F-4D97-AF65-F5344CB8AC3E}">
        <p14:creationId xmlns:p14="http://schemas.microsoft.com/office/powerpoint/2010/main" val="32898632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536858" y="1171564"/>
            <a:ext cx="8336975" cy="797070"/>
          </a:xfrm>
        </p:spPr>
        <p:txBody>
          <a:bodyPr/>
          <a:lstStyle/>
          <a:p>
            <a:r>
              <a:rPr lang="en-US" dirty="0"/>
              <a:t>Objectives</a:t>
            </a:r>
          </a:p>
        </p:txBody>
      </p:sp>
      <p:sp>
        <p:nvSpPr>
          <p:cNvPr id="8" name="Content Placeholder 5"/>
          <p:cNvSpPr>
            <a:spLocks noGrp="1"/>
          </p:cNvSpPr>
          <p:nvPr>
            <p:ph idx="1"/>
          </p:nvPr>
        </p:nvSpPr>
        <p:spPr>
          <a:xfrm>
            <a:off x="536857" y="1741568"/>
            <a:ext cx="8336975" cy="3757046"/>
          </a:xfrm>
        </p:spPr>
        <p:txBody>
          <a:bodyPr/>
          <a:lstStyle/>
          <a:p>
            <a:pPr marL="0" indent="0">
              <a:buNone/>
            </a:pPr>
            <a:r>
              <a:rPr lang="en-US" dirty="0"/>
              <a:t>After completing this FA Work Session, you should be able to:</a:t>
            </a:r>
            <a:endParaRPr lang="en-US" sz="2400" dirty="0"/>
          </a:p>
          <a:p>
            <a:r>
              <a:rPr lang="en-US" sz="2200" dirty="0"/>
              <a:t>Understand the global ISIR load parameters that are set up for your institution </a:t>
            </a:r>
          </a:p>
          <a:p>
            <a:r>
              <a:rPr lang="en-US" sz="2200" dirty="0"/>
              <a:t>Understand the recommended best practices are they come from State Board</a:t>
            </a:r>
          </a:p>
          <a:p>
            <a:r>
              <a:rPr lang="en-US" sz="2200" dirty="0"/>
              <a:t>Understand that each institution has their own established business practice</a:t>
            </a:r>
          </a:p>
          <a:p>
            <a:r>
              <a:rPr lang="en-US" sz="2200" dirty="0"/>
              <a:t>Understand that our guest speakers at SFCC are sharing their unique best practices that work for their own institution </a:t>
            </a:r>
          </a:p>
          <a:p>
            <a:pPr lvl="1"/>
            <a:endParaRPr lang="en-US" sz="2000" dirty="0"/>
          </a:p>
          <a:p>
            <a:pPr lvl="1"/>
            <a:endParaRPr lang="en-US" sz="2000" dirty="0"/>
          </a:p>
          <a:p>
            <a:endParaRPr lang="en-US" dirty="0"/>
          </a:p>
          <a:p>
            <a:endParaRPr lang="en-US" dirty="0"/>
          </a:p>
          <a:p>
            <a:endParaRPr lang="en-US" dirty="0"/>
          </a:p>
        </p:txBody>
      </p:sp>
    </p:spTree>
    <p:custDataLst>
      <p:tags r:id="rId1"/>
    </p:custDataLst>
    <p:extLst>
      <p:ext uri="{BB962C8B-B14F-4D97-AF65-F5344CB8AC3E}">
        <p14:creationId xmlns:p14="http://schemas.microsoft.com/office/powerpoint/2010/main" val="18831456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519540" y="966952"/>
            <a:ext cx="8336975" cy="5174076"/>
          </a:xfrm>
        </p:spPr>
        <p:txBody>
          <a:bodyPr/>
          <a:lstStyle/>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lgn="ctr">
              <a:buNone/>
            </a:pPr>
            <a:r>
              <a:rPr lang="en-US" sz="4000" b="1" dirty="0"/>
              <a:t>ISIR DATA LOAD PARAMETERS </a:t>
            </a:r>
          </a:p>
          <a:p>
            <a:pPr marL="0" indent="0" algn="ctr">
              <a:buNone/>
            </a:pPr>
            <a:r>
              <a:rPr lang="en-US" sz="4000" b="1" dirty="0"/>
              <a:t>PAGE IN CTCLINK </a:t>
            </a:r>
          </a:p>
        </p:txBody>
      </p:sp>
    </p:spTree>
    <p:extLst>
      <p:ext uri="{BB962C8B-B14F-4D97-AF65-F5344CB8AC3E}">
        <p14:creationId xmlns:p14="http://schemas.microsoft.com/office/powerpoint/2010/main" val="8790866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Content Placeholder 8" descr="Graphical user interface, text, application, email&#10;&#10;Description automatically generated">
            <a:extLst>
              <a:ext uri="{FF2B5EF4-FFF2-40B4-BE49-F238E27FC236}">
                <a16:creationId xmlns:a16="http://schemas.microsoft.com/office/drawing/2014/main" id="{F9519B6C-2C47-4C41-BCC9-4CDA0E4AEBCE}"/>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339358" y="1051248"/>
            <a:ext cx="8733741" cy="5047558"/>
          </a:xfrm>
          <a:ln>
            <a:solidFill>
              <a:schemeClr val="tx1"/>
            </a:solidFill>
          </a:ln>
        </p:spPr>
      </p:pic>
      <p:sp>
        <p:nvSpPr>
          <p:cNvPr id="5" name="Title 4"/>
          <p:cNvSpPr>
            <a:spLocks noGrp="1"/>
          </p:cNvSpPr>
          <p:nvPr>
            <p:ph type="title"/>
          </p:nvPr>
        </p:nvSpPr>
        <p:spPr>
          <a:xfrm>
            <a:off x="339358" y="184203"/>
            <a:ext cx="8482520" cy="725863"/>
          </a:xfrm>
        </p:spPr>
        <p:txBody>
          <a:bodyPr/>
          <a:lstStyle/>
          <a:p>
            <a:r>
              <a:rPr lang="en-US" dirty="0"/>
              <a:t>ISIR LOAD OPTIONS 1 TAB</a:t>
            </a:r>
          </a:p>
        </p:txBody>
      </p:sp>
      <p:sp>
        <p:nvSpPr>
          <p:cNvPr id="8" name="TextBox 2"/>
          <p:cNvSpPr txBox="1"/>
          <p:nvPr/>
        </p:nvSpPr>
        <p:spPr>
          <a:xfrm>
            <a:off x="5913140" y="487275"/>
            <a:ext cx="3083640" cy="954107"/>
          </a:xfrm>
          <a:prstGeom prst="rect">
            <a:avLst/>
          </a:prstGeom>
          <a:ln w="28575">
            <a:solidFill>
              <a:schemeClr val="accent1"/>
            </a:solidFill>
          </a:ln>
        </p:spPr>
        <p:style>
          <a:lnRef idx="2">
            <a:schemeClr val="accent1"/>
          </a:lnRef>
          <a:fillRef idx="1">
            <a:schemeClr val="lt1"/>
          </a:fillRef>
          <a:effectRef idx="0">
            <a:schemeClr val="accent1"/>
          </a:effectRef>
          <a:fontRef idx="minor">
            <a:schemeClr val="dk1"/>
          </a:fontRef>
        </p:style>
        <p:txBody>
          <a:bodyPr wrap="square" rtlCol="0">
            <a:spAutoFit/>
          </a:bodyPr>
          <a:lstStyle>
            <a:defPPr>
              <a:defRPr lang="en-US"/>
            </a:defPPr>
            <a:lvl1pPr marL="0" algn="l" defTabSz="457200" rtl="0" eaLnBrk="1" latinLnBrk="0" hangingPunct="1">
              <a:defRPr sz="1800" kern="1200">
                <a:solidFill>
                  <a:schemeClr val="dk1"/>
                </a:solidFill>
                <a:latin typeface="+mn-lt"/>
                <a:ea typeface="+mn-ea"/>
                <a:cs typeface="+mn-cs"/>
              </a:defRPr>
            </a:lvl1pPr>
            <a:lvl2pPr marL="457200" algn="l" defTabSz="457200" rtl="0" eaLnBrk="1" latinLnBrk="0" hangingPunct="1">
              <a:defRPr sz="1800" kern="1200">
                <a:solidFill>
                  <a:schemeClr val="dk1"/>
                </a:solidFill>
                <a:latin typeface="+mn-lt"/>
                <a:ea typeface="+mn-ea"/>
                <a:cs typeface="+mn-cs"/>
              </a:defRPr>
            </a:lvl2pPr>
            <a:lvl3pPr marL="914400" algn="l" defTabSz="457200" rtl="0" eaLnBrk="1" latinLnBrk="0" hangingPunct="1">
              <a:defRPr sz="1800" kern="1200">
                <a:solidFill>
                  <a:schemeClr val="dk1"/>
                </a:solidFill>
                <a:latin typeface="+mn-lt"/>
                <a:ea typeface="+mn-ea"/>
                <a:cs typeface="+mn-cs"/>
              </a:defRPr>
            </a:lvl3pPr>
            <a:lvl4pPr marL="1371600" algn="l" defTabSz="457200" rtl="0" eaLnBrk="1" latinLnBrk="0" hangingPunct="1">
              <a:defRPr sz="1800" kern="1200">
                <a:solidFill>
                  <a:schemeClr val="dk1"/>
                </a:solidFill>
                <a:latin typeface="+mn-lt"/>
                <a:ea typeface="+mn-ea"/>
                <a:cs typeface="+mn-cs"/>
              </a:defRPr>
            </a:lvl4pPr>
            <a:lvl5pPr marL="1828800" algn="l" defTabSz="457200" rtl="0" eaLnBrk="1" latinLnBrk="0" hangingPunct="1">
              <a:defRPr sz="1800" kern="1200">
                <a:solidFill>
                  <a:schemeClr val="dk1"/>
                </a:solidFill>
                <a:latin typeface="+mn-lt"/>
                <a:ea typeface="+mn-ea"/>
                <a:cs typeface="+mn-cs"/>
              </a:defRPr>
            </a:lvl5pPr>
            <a:lvl6pPr marL="2286000" algn="l" defTabSz="457200" rtl="0" eaLnBrk="1" latinLnBrk="0" hangingPunct="1">
              <a:defRPr sz="1800" kern="1200">
                <a:solidFill>
                  <a:schemeClr val="dk1"/>
                </a:solidFill>
                <a:latin typeface="+mn-lt"/>
                <a:ea typeface="+mn-ea"/>
                <a:cs typeface="+mn-cs"/>
              </a:defRPr>
            </a:lvl6pPr>
            <a:lvl7pPr marL="2743200" algn="l" defTabSz="457200" rtl="0" eaLnBrk="1" latinLnBrk="0" hangingPunct="1">
              <a:defRPr sz="1800" kern="1200">
                <a:solidFill>
                  <a:schemeClr val="dk1"/>
                </a:solidFill>
                <a:latin typeface="+mn-lt"/>
                <a:ea typeface="+mn-ea"/>
                <a:cs typeface="+mn-cs"/>
              </a:defRPr>
            </a:lvl7pPr>
            <a:lvl8pPr marL="3200400" algn="l" defTabSz="457200" rtl="0" eaLnBrk="1" latinLnBrk="0" hangingPunct="1">
              <a:defRPr sz="1800" kern="1200">
                <a:solidFill>
                  <a:schemeClr val="dk1"/>
                </a:solidFill>
                <a:latin typeface="+mn-lt"/>
                <a:ea typeface="+mn-ea"/>
                <a:cs typeface="+mn-cs"/>
              </a:defRPr>
            </a:lvl8pPr>
            <a:lvl9pPr marL="3657600" algn="l" defTabSz="457200" rtl="0" eaLnBrk="1" latinLnBrk="0" hangingPunct="1">
              <a:defRPr sz="1800" kern="1200">
                <a:solidFill>
                  <a:schemeClr val="dk1"/>
                </a:solidFill>
                <a:latin typeface="+mn-lt"/>
                <a:ea typeface="+mn-ea"/>
                <a:cs typeface="+mn-cs"/>
              </a:defRPr>
            </a:lvl9pPr>
          </a:lstStyle>
          <a:p>
            <a:r>
              <a:rPr lang="en-US" sz="1400" b="1" dirty="0">
                <a:solidFill>
                  <a:schemeClr val="tx1"/>
                </a:solidFill>
              </a:rPr>
              <a:t>Navigation:</a:t>
            </a:r>
            <a:r>
              <a:rPr lang="en-US" sz="1400" dirty="0">
                <a:solidFill>
                  <a:schemeClr val="tx1"/>
                </a:solidFill>
              </a:rPr>
              <a:t>  Nav Bar &gt; Navigator &gt; Set Up SACR &gt; Product Related &gt; Financial Aid &gt; File Management &gt; ISIR Data Load Parameters</a:t>
            </a:r>
          </a:p>
        </p:txBody>
      </p:sp>
    </p:spTree>
    <p:extLst>
      <p:ext uri="{BB962C8B-B14F-4D97-AF65-F5344CB8AC3E}">
        <p14:creationId xmlns:p14="http://schemas.microsoft.com/office/powerpoint/2010/main" val="18390905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descr="Graphical user interface, text, application, email&#10;&#10;Description automatically generated">
            <a:extLst>
              <a:ext uri="{FF2B5EF4-FFF2-40B4-BE49-F238E27FC236}">
                <a16:creationId xmlns:a16="http://schemas.microsoft.com/office/drawing/2014/main" id="{EA43F2E1-3929-3687-14B9-FE7AE87CDC17}"/>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285459" y="964328"/>
            <a:ext cx="8573082" cy="5549473"/>
          </a:xfrm>
          <a:ln>
            <a:solidFill>
              <a:schemeClr val="tx1"/>
            </a:solidFill>
          </a:ln>
        </p:spPr>
      </p:pic>
      <p:sp>
        <p:nvSpPr>
          <p:cNvPr id="5" name="Title 4"/>
          <p:cNvSpPr>
            <a:spLocks noGrp="1"/>
          </p:cNvSpPr>
          <p:nvPr>
            <p:ph type="title"/>
          </p:nvPr>
        </p:nvSpPr>
        <p:spPr>
          <a:xfrm>
            <a:off x="339358" y="184203"/>
            <a:ext cx="8482520" cy="725863"/>
          </a:xfrm>
        </p:spPr>
        <p:txBody>
          <a:bodyPr/>
          <a:lstStyle/>
          <a:p>
            <a:r>
              <a:rPr lang="en-US" dirty="0"/>
              <a:t>ISIR LOAD OPTIONS 2 TAB</a:t>
            </a:r>
          </a:p>
        </p:txBody>
      </p:sp>
      <p:sp>
        <p:nvSpPr>
          <p:cNvPr id="8" name="TextBox 2"/>
          <p:cNvSpPr txBox="1"/>
          <p:nvPr/>
        </p:nvSpPr>
        <p:spPr>
          <a:xfrm>
            <a:off x="5913140" y="487275"/>
            <a:ext cx="3083640" cy="954107"/>
          </a:xfrm>
          <a:prstGeom prst="rect">
            <a:avLst/>
          </a:prstGeom>
          <a:ln w="28575">
            <a:solidFill>
              <a:schemeClr val="accent1"/>
            </a:solidFill>
          </a:ln>
        </p:spPr>
        <p:style>
          <a:lnRef idx="2">
            <a:schemeClr val="accent1"/>
          </a:lnRef>
          <a:fillRef idx="1">
            <a:schemeClr val="lt1"/>
          </a:fillRef>
          <a:effectRef idx="0">
            <a:schemeClr val="accent1"/>
          </a:effectRef>
          <a:fontRef idx="minor">
            <a:schemeClr val="dk1"/>
          </a:fontRef>
        </p:style>
        <p:txBody>
          <a:bodyPr wrap="square" rtlCol="0">
            <a:spAutoFit/>
          </a:bodyPr>
          <a:lstStyle>
            <a:defPPr>
              <a:defRPr lang="en-US"/>
            </a:defPPr>
            <a:lvl1pPr marL="0" algn="l" defTabSz="457200" rtl="0" eaLnBrk="1" latinLnBrk="0" hangingPunct="1">
              <a:defRPr sz="1800" kern="1200">
                <a:solidFill>
                  <a:schemeClr val="dk1"/>
                </a:solidFill>
                <a:latin typeface="+mn-lt"/>
                <a:ea typeface="+mn-ea"/>
                <a:cs typeface="+mn-cs"/>
              </a:defRPr>
            </a:lvl1pPr>
            <a:lvl2pPr marL="457200" algn="l" defTabSz="457200" rtl="0" eaLnBrk="1" latinLnBrk="0" hangingPunct="1">
              <a:defRPr sz="1800" kern="1200">
                <a:solidFill>
                  <a:schemeClr val="dk1"/>
                </a:solidFill>
                <a:latin typeface="+mn-lt"/>
                <a:ea typeface="+mn-ea"/>
                <a:cs typeface="+mn-cs"/>
              </a:defRPr>
            </a:lvl2pPr>
            <a:lvl3pPr marL="914400" algn="l" defTabSz="457200" rtl="0" eaLnBrk="1" latinLnBrk="0" hangingPunct="1">
              <a:defRPr sz="1800" kern="1200">
                <a:solidFill>
                  <a:schemeClr val="dk1"/>
                </a:solidFill>
                <a:latin typeface="+mn-lt"/>
                <a:ea typeface="+mn-ea"/>
                <a:cs typeface="+mn-cs"/>
              </a:defRPr>
            </a:lvl3pPr>
            <a:lvl4pPr marL="1371600" algn="l" defTabSz="457200" rtl="0" eaLnBrk="1" latinLnBrk="0" hangingPunct="1">
              <a:defRPr sz="1800" kern="1200">
                <a:solidFill>
                  <a:schemeClr val="dk1"/>
                </a:solidFill>
                <a:latin typeface="+mn-lt"/>
                <a:ea typeface="+mn-ea"/>
                <a:cs typeface="+mn-cs"/>
              </a:defRPr>
            </a:lvl4pPr>
            <a:lvl5pPr marL="1828800" algn="l" defTabSz="457200" rtl="0" eaLnBrk="1" latinLnBrk="0" hangingPunct="1">
              <a:defRPr sz="1800" kern="1200">
                <a:solidFill>
                  <a:schemeClr val="dk1"/>
                </a:solidFill>
                <a:latin typeface="+mn-lt"/>
                <a:ea typeface="+mn-ea"/>
                <a:cs typeface="+mn-cs"/>
              </a:defRPr>
            </a:lvl5pPr>
            <a:lvl6pPr marL="2286000" algn="l" defTabSz="457200" rtl="0" eaLnBrk="1" latinLnBrk="0" hangingPunct="1">
              <a:defRPr sz="1800" kern="1200">
                <a:solidFill>
                  <a:schemeClr val="dk1"/>
                </a:solidFill>
                <a:latin typeface="+mn-lt"/>
                <a:ea typeface="+mn-ea"/>
                <a:cs typeface="+mn-cs"/>
              </a:defRPr>
            </a:lvl6pPr>
            <a:lvl7pPr marL="2743200" algn="l" defTabSz="457200" rtl="0" eaLnBrk="1" latinLnBrk="0" hangingPunct="1">
              <a:defRPr sz="1800" kern="1200">
                <a:solidFill>
                  <a:schemeClr val="dk1"/>
                </a:solidFill>
                <a:latin typeface="+mn-lt"/>
                <a:ea typeface="+mn-ea"/>
                <a:cs typeface="+mn-cs"/>
              </a:defRPr>
            </a:lvl7pPr>
            <a:lvl8pPr marL="3200400" algn="l" defTabSz="457200" rtl="0" eaLnBrk="1" latinLnBrk="0" hangingPunct="1">
              <a:defRPr sz="1800" kern="1200">
                <a:solidFill>
                  <a:schemeClr val="dk1"/>
                </a:solidFill>
                <a:latin typeface="+mn-lt"/>
                <a:ea typeface="+mn-ea"/>
                <a:cs typeface="+mn-cs"/>
              </a:defRPr>
            </a:lvl8pPr>
            <a:lvl9pPr marL="3657600" algn="l" defTabSz="457200" rtl="0" eaLnBrk="1" latinLnBrk="0" hangingPunct="1">
              <a:defRPr sz="1800" kern="1200">
                <a:solidFill>
                  <a:schemeClr val="dk1"/>
                </a:solidFill>
                <a:latin typeface="+mn-lt"/>
                <a:ea typeface="+mn-ea"/>
                <a:cs typeface="+mn-cs"/>
              </a:defRPr>
            </a:lvl9pPr>
          </a:lstStyle>
          <a:p>
            <a:r>
              <a:rPr lang="en-US" sz="1400" b="1" dirty="0">
                <a:solidFill>
                  <a:schemeClr val="tx1"/>
                </a:solidFill>
              </a:rPr>
              <a:t>Navigation:</a:t>
            </a:r>
            <a:r>
              <a:rPr lang="en-US" sz="1400" dirty="0">
                <a:solidFill>
                  <a:schemeClr val="tx1"/>
                </a:solidFill>
              </a:rPr>
              <a:t>  Nav Bar &gt; Navigator &gt; Set Up SACR &gt; Product Related &gt; Financial Aid &gt; File Management &gt; ISIR Data Load Parameters</a:t>
            </a:r>
          </a:p>
        </p:txBody>
      </p:sp>
    </p:spTree>
    <p:extLst>
      <p:ext uri="{BB962C8B-B14F-4D97-AF65-F5344CB8AC3E}">
        <p14:creationId xmlns:p14="http://schemas.microsoft.com/office/powerpoint/2010/main" val="21925420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Content Placeholder 6" descr="Graphical user interface, text, application, email&#10;&#10;Description automatically generated">
            <a:extLst>
              <a:ext uri="{FF2B5EF4-FFF2-40B4-BE49-F238E27FC236}">
                <a16:creationId xmlns:a16="http://schemas.microsoft.com/office/drawing/2014/main" id="{0994063B-1973-D63E-9461-C4A045300774}"/>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64456" y="819043"/>
            <a:ext cx="8842664" cy="5015700"/>
          </a:xfrm>
          <a:ln>
            <a:solidFill>
              <a:schemeClr val="tx1"/>
            </a:solidFill>
          </a:ln>
        </p:spPr>
      </p:pic>
      <p:sp>
        <p:nvSpPr>
          <p:cNvPr id="5" name="Title 4"/>
          <p:cNvSpPr>
            <a:spLocks noGrp="1"/>
          </p:cNvSpPr>
          <p:nvPr>
            <p:ph type="title"/>
          </p:nvPr>
        </p:nvSpPr>
        <p:spPr>
          <a:xfrm>
            <a:off x="339358" y="184203"/>
            <a:ext cx="8482520" cy="725863"/>
          </a:xfrm>
        </p:spPr>
        <p:txBody>
          <a:bodyPr/>
          <a:lstStyle/>
          <a:p>
            <a:r>
              <a:rPr lang="en-US" dirty="0"/>
              <a:t>ISIR LOAD OPTIONS 3 TAB</a:t>
            </a:r>
          </a:p>
        </p:txBody>
      </p:sp>
      <p:sp>
        <p:nvSpPr>
          <p:cNvPr id="8" name="TextBox 2"/>
          <p:cNvSpPr txBox="1"/>
          <p:nvPr/>
        </p:nvSpPr>
        <p:spPr>
          <a:xfrm>
            <a:off x="5913140" y="487275"/>
            <a:ext cx="3083640" cy="954107"/>
          </a:xfrm>
          <a:prstGeom prst="rect">
            <a:avLst/>
          </a:prstGeom>
          <a:ln w="28575">
            <a:solidFill>
              <a:schemeClr val="accent1"/>
            </a:solidFill>
          </a:ln>
        </p:spPr>
        <p:style>
          <a:lnRef idx="2">
            <a:schemeClr val="accent1"/>
          </a:lnRef>
          <a:fillRef idx="1">
            <a:schemeClr val="lt1"/>
          </a:fillRef>
          <a:effectRef idx="0">
            <a:schemeClr val="accent1"/>
          </a:effectRef>
          <a:fontRef idx="minor">
            <a:schemeClr val="dk1"/>
          </a:fontRef>
        </p:style>
        <p:txBody>
          <a:bodyPr wrap="square" rtlCol="0">
            <a:spAutoFit/>
          </a:bodyPr>
          <a:lstStyle>
            <a:defPPr>
              <a:defRPr lang="en-US"/>
            </a:defPPr>
            <a:lvl1pPr marL="0" algn="l" defTabSz="457200" rtl="0" eaLnBrk="1" latinLnBrk="0" hangingPunct="1">
              <a:defRPr sz="1800" kern="1200">
                <a:solidFill>
                  <a:schemeClr val="dk1"/>
                </a:solidFill>
                <a:latin typeface="+mn-lt"/>
                <a:ea typeface="+mn-ea"/>
                <a:cs typeface="+mn-cs"/>
              </a:defRPr>
            </a:lvl1pPr>
            <a:lvl2pPr marL="457200" algn="l" defTabSz="457200" rtl="0" eaLnBrk="1" latinLnBrk="0" hangingPunct="1">
              <a:defRPr sz="1800" kern="1200">
                <a:solidFill>
                  <a:schemeClr val="dk1"/>
                </a:solidFill>
                <a:latin typeface="+mn-lt"/>
                <a:ea typeface="+mn-ea"/>
                <a:cs typeface="+mn-cs"/>
              </a:defRPr>
            </a:lvl2pPr>
            <a:lvl3pPr marL="914400" algn="l" defTabSz="457200" rtl="0" eaLnBrk="1" latinLnBrk="0" hangingPunct="1">
              <a:defRPr sz="1800" kern="1200">
                <a:solidFill>
                  <a:schemeClr val="dk1"/>
                </a:solidFill>
                <a:latin typeface="+mn-lt"/>
                <a:ea typeface="+mn-ea"/>
                <a:cs typeface="+mn-cs"/>
              </a:defRPr>
            </a:lvl3pPr>
            <a:lvl4pPr marL="1371600" algn="l" defTabSz="457200" rtl="0" eaLnBrk="1" latinLnBrk="0" hangingPunct="1">
              <a:defRPr sz="1800" kern="1200">
                <a:solidFill>
                  <a:schemeClr val="dk1"/>
                </a:solidFill>
                <a:latin typeface="+mn-lt"/>
                <a:ea typeface="+mn-ea"/>
                <a:cs typeface="+mn-cs"/>
              </a:defRPr>
            </a:lvl4pPr>
            <a:lvl5pPr marL="1828800" algn="l" defTabSz="457200" rtl="0" eaLnBrk="1" latinLnBrk="0" hangingPunct="1">
              <a:defRPr sz="1800" kern="1200">
                <a:solidFill>
                  <a:schemeClr val="dk1"/>
                </a:solidFill>
                <a:latin typeface="+mn-lt"/>
                <a:ea typeface="+mn-ea"/>
                <a:cs typeface="+mn-cs"/>
              </a:defRPr>
            </a:lvl5pPr>
            <a:lvl6pPr marL="2286000" algn="l" defTabSz="457200" rtl="0" eaLnBrk="1" latinLnBrk="0" hangingPunct="1">
              <a:defRPr sz="1800" kern="1200">
                <a:solidFill>
                  <a:schemeClr val="dk1"/>
                </a:solidFill>
                <a:latin typeface="+mn-lt"/>
                <a:ea typeface="+mn-ea"/>
                <a:cs typeface="+mn-cs"/>
              </a:defRPr>
            </a:lvl6pPr>
            <a:lvl7pPr marL="2743200" algn="l" defTabSz="457200" rtl="0" eaLnBrk="1" latinLnBrk="0" hangingPunct="1">
              <a:defRPr sz="1800" kern="1200">
                <a:solidFill>
                  <a:schemeClr val="dk1"/>
                </a:solidFill>
                <a:latin typeface="+mn-lt"/>
                <a:ea typeface="+mn-ea"/>
                <a:cs typeface="+mn-cs"/>
              </a:defRPr>
            </a:lvl7pPr>
            <a:lvl8pPr marL="3200400" algn="l" defTabSz="457200" rtl="0" eaLnBrk="1" latinLnBrk="0" hangingPunct="1">
              <a:defRPr sz="1800" kern="1200">
                <a:solidFill>
                  <a:schemeClr val="dk1"/>
                </a:solidFill>
                <a:latin typeface="+mn-lt"/>
                <a:ea typeface="+mn-ea"/>
                <a:cs typeface="+mn-cs"/>
              </a:defRPr>
            </a:lvl8pPr>
            <a:lvl9pPr marL="3657600" algn="l" defTabSz="457200" rtl="0" eaLnBrk="1" latinLnBrk="0" hangingPunct="1">
              <a:defRPr sz="1800" kern="1200">
                <a:solidFill>
                  <a:schemeClr val="dk1"/>
                </a:solidFill>
                <a:latin typeface="+mn-lt"/>
                <a:ea typeface="+mn-ea"/>
                <a:cs typeface="+mn-cs"/>
              </a:defRPr>
            </a:lvl9pPr>
          </a:lstStyle>
          <a:p>
            <a:r>
              <a:rPr lang="en-US" sz="1400" b="1" dirty="0">
                <a:solidFill>
                  <a:schemeClr val="tx1"/>
                </a:solidFill>
              </a:rPr>
              <a:t>Navigation:</a:t>
            </a:r>
            <a:r>
              <a:rPr lang="en-US" sz="1400" dirty="0">
                <a:solidFill>
                  <a:schemeClr val="tx1"/>
                </a:solidFill>
              </a:rPr>
              <a:t>  Nav Bar &gt; Navigator &gt; Set Up SACR &gt; Product Related &gt; Financial Aid &gt; File Management &gt; ISIR Data Load Parameters</a:t>
            </a:r>
          </a:p>
        </p:txBody>
      </p:sp>
    </p:spTree>
    <p:extLst>
      <p:ext uri="{BB962C8B-B14F-4D97-AF65-F5344CB8AC3E}">
        <p14:creationId xmlns:p14="http://schemas.microsoft.com/office/powerpoint/2010/main" val="40276375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descr="Graphical user interface, text, application, email&#10;&#10;Description automatically generated">
            <a:extLst>
              <a:ext uri="{FF2B5EF4-FFF2-40B4-BE49-F238E27FC236}">
                <a16:creationId xmlns:a16="http://schemas.microsoft.com/office/drawing/2014/main" id="{C762BD16-0C67-CFC3-AAD4-FA5B1F555987}"/>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225921" y="850206"/>
            <a:ext cx="8726059" cy="4930108"/>
          </a:xfrm>
          <a:ln>
            <a:solidFill>
              <a:schemeClr val="tx1"/>
            </a:solidFill>
          </a:ln>
        </p:spPr>
      </p:pic>
      <p:sp>
        <p:nvSpPr>
          <p:cNvPr id="5" name="Title 4"/>
          <p:cNvSpPr>
            <a:spLocks noGrp="1"/>
          </p:cNvSpPr>
          <p:nvPr>
            <p:ph type="title"/>
          </p:nvPr>
        </p:nvSpPr>
        <p:spPr>
          <a:xfrm>
            <a:off x="136880" y="124343"/>
            <a:ext cx="8482520" cy="725863"/>
          </a:xfrm>
        </p:spPr>
        <p:txBody>
          <a:bodyPr/>
          <a:lstStyle/>
          <a:p>
            <a:r>
              <a:rPr lang="en-US" dirty="0"/>
              <a:t>ISIR </a:t>
            </a:r>
            <a:r>
              <a:rPr lang="en-US" dirty="0" err="1"/>
              <a:t>inst</a:t>
            </a:r>
            <a:r>
              <a:rPr lang="en-US" dirty="0"/>
              <a:t> search match TAB</a:t>
            </a:r>
          </a:p>
        </p:txBody>
      </p:sp>
      <p:sp>
        <p:nvSpPr>
          <p:cNvPr id="8" name="TextBox 2"/>
          <p:cNvSpPr txBox="1"/>
          <p:nvPr/>
        </p:nvSpPr>
        <p:spPr>
          <a:xfrm>
            <a:off x="5951056" y="620873"/>
            <a:ext cx="3083640" cy="954107"/>
          </a:xfrm>
          <a:prstGeom prst="rect">
            <a:avLst/>
          </a:prstGeom>
          <a:ln w="28575">
            <a:solidFill>
              <a:schemeClr val="accent1"/>
            </a:solidFill>
          </a:ln>
        </p:spPr>
        <p:style>
          <a:lnRef idx="2">
            <a:schemeClr val="accent1"/>
          </a:lnRef>
          <a:fillRef idx="1">
            <a:schemeClr val="lt1"/>
          </a:fillRef>
          <a:effectRef idx="0">
            <a:schemeClr val="accent1"/>
          </a:effectRef>
          <a:fontRef idx="minor">
            <a:schemeClr val="dk1"/>
          </a:fontRef>
        </p:style>
        <p:txBody>
          <a:bodyPr wrap="square" rtlCol="0">
            <a:spAutoFit/>
          </a:bodyPr>
          <a:lstStyle>
            <a:defPPr>
              <a:defRPr lang="en-US"/>
            </a:defPPr>
            <a:lvl1pPr marL="0" algn="l" defTabSz="457200" rtl="0" eaLnBrk="1" latinLnBrk="0" hangingPunct="1">
              <a:defRPr sz="1800" kern="1200">
                <a:solidFill>
                  <a:schemeClr val="dk1"/>
                </a:solidFill>
                <a:latin typeface="+mn-lt"/>
                <a:ea typeface="+mn-ea"/>
                <a:cs typeface="+mn-cs"/>
              </a:defRPr>
            </a:lvl1pPr>
            <a:lvl2pPr marL="457200" algn="l" defTabSz="457200" rtl="0" eaLnBrk="1" latinLnBrk="0" hangingPunct="1">
              <a:defRPr sz="1800" kern="1200">
                <a:solidFill>
                  <a:schemeClr val="dk1"/>
                </a:solidFill>
                <a:latin typeface="+mn-lt"/>
                <a:ea typeface="+mn-ea"/>
                <a:cs typeface="+mn-cs"/>
              </a:defRPr>
            </a:lvl2pPr>
            <a:lvl3pPr marL="914400" algn="l" defTabSz="457200" rtl="0" eaLnBrk="1" latinLnBrk="0" hangingPunct="1">
              <a:defRPr sz="1800" kern="1200">
                <a:solidFill>
                  <a:schemeClr val="dk1"/>
                </a:solidFill>
                <a:latin typeface="+mn-lt"/>
                <a:ea typeface="+mn-ea"/>
                <a:cs typeface="+mn-cs"/>
              </a:defRPr>
            </a:lvl3pPr>
            <a:lvl4pPr marL="1371600" algn="l" defTabSz="457200" rtl="0" eaLnBrk="1" latinLnBrk="0" hangingPunct="1">
              <a:defRPr sz="1800" kern="1200">
                <a:solidFill>
                  <a:schemeClr val="dk1"/>
                </a:solidFill>
                <a:latin typeface="+mn-lt"/>
                <a:ea typeface="+mn-ea"/>
                <a:cs typeface="+mn-cs"/>
              </a:defRPr>
            </a:lvl4pPr>
            <a:lvl5pPr marL="1828800" algn="l" defTabSz="457200" rtl="0" eaLnBrk="1" latinLnBrk="0" hangingPunct="1">
              <a:defRPr sz="1800" kern="1200">
                <a:solidFill>
                  <a:schemeClr val="dk1"/>
                </a:solidFill>
                <a:latin typeface="+mn-lt"/>
                <a:ea typeface="+mn-ea"/>
                <a:cs typeface="+mn-cs"/>
              </a:defRPr>
            </a:lvl5pPr>
            <a:lvl6pPr marL="2286000" algn="l" defTabSz="457200" rtl="0" eaLnBrk="1" latinLnBrk="0" hangingPunct="1">
              <a:defRPr sz="1800" kern="1200">
                <a:solidFill>
                  <a:schemeClr val="dk1"/>
                </a:solidFill>
                <a:latin typeface="+mn-lt"/>
                <a:ea typeface="+mn-ea"/>
                <a:cs typeface="+mn-cs"/>
              </a:defRPr>
            </a:lvl6pPr>
            <a:lvl7pPr marL="2743200" algn="l" defTabSz="457200" rtl="0" eaLnBrk="1" latinLnBrk="0" hangingPunct="1">
              <a:defRPr sz="1800" kern="1200">
                <a:solidFill>
                  <a:schemeClr val="dk1"/>
                </a:solidFill>
                <a:latin typeface="+mn-lt"/>
                <a:ea typeface="+mn-ea"/>
                <a:cs typeface="+mn-cs"/>
              </a:defRPr>
            </a:lvl7pPr>
            <a:lvl8pPr marL="3200400" algn="l" defTabSz="457200" rtl="0" eaLnBrk="1" latinLnBrk="0" hangingPunct="1">
              <a:defRPr sz="1800" kern="1200">
                <a:solidFill>
                  <a:schemeClr val="dk1"/>
                </a:solidFill>
                <a:latin typeface="+mn-lt"/>
                <a:ea typeface="+mn-ea"/>
                <a:cs typeface="+mn-cs"/>
              </a:defRPr>
            </a:lvl8pPr>
            <a:lvl9pPr marL="3657600" algn="l" defTabSz="457200" rtl="0" eaLnBrk="1" latinLnBrk="0" hangingPunct="1">
              <a:defRPr sz="1800" kern="1200">
                <a:solidFill>
                  <a:schemeClr val="dk1"/>
                </a:solidFill>
                <a:latin typeface="+mn-lt"/>
                <a:ea typeface="+mn-ea"/>
                <a:cs typeface="+mn-cs"/>
              </a:defRPr>
            </a:lvl9pPr>
          </a:lstStyle>
          <a:p>
            <a:r>
              <a:rPr lang="en-US" sz="1400" b="1" dirty="0">
                <a:solidFill>
                  <a:schemeClr val="tx1"/>
                </a:solidFill>
              </a:rPr>
              <a:t>Navigation:</a:t>
            </a:r>
            <a:r>
              <a:rPr lang="en-US" sz="1400" dirty="0">
                <a:solidFill>
                  <a:schemeClr val="tx1"/>
                </a:solidFill>
              </a:rPr>
              <a:t>  Nav Bar &gt; Navigator &gt; Set Up SACR &gt; Product Related &gt; Financial Aid &gt; File Management &gt; ISIR Data Load Parameters</a:t>
            </a:r>
          </a:p>
        </p:txBody>
      </p:sp>
    </p:spTree>
    <p:extLst>
      <p:ext uri="{BB962C8B-B14F-4D97-AF65-F5344CB8AC3E}">
        <p14:creationId xmlns:p14="http://schemas.microsoft.com/office/powerpoint/2010/main" val="12692359"/>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DESIGN_ID_OFFICE THEME" val="5kNAVJby"/>
  <p:tag name="ARTICULATE_SLIDE_COUNT" val="20"/>
  <p:tag name="ARTICULATE_PROJECT_OPEN" val="0"/>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Office Theme">
  <a:themeElements>
    <a:clrScheme name="SBCTC">
      <a:dk1>
        <a:srgbClr val="003764"/>
      </a:dk1>
      <a:lt1>
        <a:sysClr val="window" lastClr="FFFFFF"/>
      </a:lt1>
      <a:dk2>
        <a:srgbClr val="0071CE"/>
      </a:dk2>
      <a:lt2>
        <a:srgbClr val="C3C6C8"/>
      </a:lt2>
      <a:accent1>
        <a:srgbClr val="F4CD00"/>
      </a:accent1>
      <a:accent2>
        <a:srgbClr val="65CBC9"/>
      </a:accent2>
      <a:accent3>
        <a:srgbClr val="FFB547"/>
      </a:accent3>
      <a:accent4>
        <a:srgbClr val="00C18B"/>
      </a:accent4>
      <a:accent5>
        <a:srgbClr val="3D6489"/>
      </a:accent5>
      <a:accent6>
        <a:srgbClr val="2A70B8"/>
      </a:accent6>
      <a:hlink>
        <a:srgbClr val="0563C1"/>
      </a:hlink>
      <a:folHlink>
        <a:srgbClr val="954F72"/>
      </a:folHlink>
    </a:clrScheme>
    <a:fontScheme name="SBCTC">
      <a:majorFont>
        <a:latin typeface="Franklin Gothic Medium"/>
        <a:ea typeface=""/>
        <a:cs typeface=""/>
      </a:majorFont>
      <a:minorFont>
        <a:latin typeface="Franklin Gothic Book"/>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D40DD87E-4785-45E9-B131-EAD5809CCCB1}" vid="{7DCDFCDB-3C1F-4D58-92E6-3B863CA9BD8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7301EAAAF5A9A14C98C32A8D7B77B290" ma:contentTypeVersion="4" ma:contentTypeDescription="Create a new document." ma:contentTypeScope="" ma:versionID="e364fc523c39ff84877964d62bb0c69e">
  <xsd:schema xmlns:xsd="http://www.w3.org/2001/XMLSchema" xmlns:xs="http://www.w3.org/2001/XMLSchema" xmlns:p="http://schemas.microsoft.com/office/2006/metadata/properties" xmlns:ns1="http://schemas.microsoft.com/sharepoint/v3" xmlns:ns2="686bc730-dfb5-4557-ac43-64e2aeb71117" xmlns:ns3="dbb9891f-5342-44b3-9004-2472729e727f" xmlns:ns4="http://schemas.microsoft.com/sharepoint/v4" targetNamespace="http://schemas.microsoft.com/office/2006/metadata/properties" ma:root="true" ma:fieldsID="b59568911a8627c463a330b5927c98aa" ns1:_="" ns2:_="" ns3:_="" ns4:_="">
    <xsd:import namespace="http://schemas.microsoft.com/sharepoint/v3"/>
    <xsd:import namespace="686bc730-dfb5-4557-ac43-64e2aeb71117"/>
    <xsd:import namespace="dbb9891f-5342-44b3-9004-2472729e727f"/>
    <xsd:import namespace="http://schemas.microsoft.com/sharepoint/v4"/>
    <xsd:element name="properties">
      <xsd:complexType>
        <xsd:sequence>
          <xsd:element name="documentManagement">
            <xsd:complexType>
              <xsd:all>
                <xsd:element ref="ns2:Menu_x0020_Group" minOccurs="0"/>
                <xsd:element ref="ns2:Category" minOccurs="0"/>
                <xsd:element ref="ns2:Content_x0020_Owner" minOccurs="0"/>
                <xsd:element ref="ns1:PublishingStartDate" minOccurs="0"/>
                <xsd:element ref="ns1:PublishingExpirationDate" minOccurs="0"/>
                <xsd:element ref="ns3:_dlc_DocId" minOccurs="0"/>
                <xsd:element ref="ns3:_dlc_DocIdUrl" minOccurs="0"/>
                <xsd:element ref="ns3:_dlc_DocIdPersistId" minOccurs="0"/>
                <xsd:element ref="ns4:IconOverla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11" nillable="true" ma:displayName="Scheduling Start Date" ma:description="" ma:internalName="PublishingStartDate">
      <xsd:simpleType>
        <xsd:restriction base="dms:Unknown"/>
      </xsd:simpleType>
    </xsd:element>
    <xsd:element name="PublishingExpirationDate" ma:index="12" nillable="true" ma:displayName="Scheduling End Date" ma:description=""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686bc730-dfb5-4557-ac43-64e2aeb71117" elementFormDefault="qualified">
    <xsd:import namespace="http://schemas.microsoft.com/office/2006/documentManagement/types"/>
    <xsd:import namespace="http://schemas.microsoft.com/office/infopath/2007/PartnerControls"/>
    <xsd:element name="Menu_x0020_Group" ma:index="2" nillable="true" ma:displayName="Menu Group" ma:default="Publications &amp; Printing" ma:format="Dropdown" ma:internalName="Menu_x0020_Group" ma:readOnly="false">
      <xsd:simpleType>
        <xsd:restriction base="dms:Choice">
          <xsd:enumeration value="Publications &amp; Printing"/>
        </xsd:restriction>
      </xsd:simpleType>
    </xsd:element>
    <xsd:element name="Category" ma:index="3" nillable="true" ma:displayName="Category" ma:format="Dropdown" ma:internalName="Category">
      <xsd:simpleType>
        <xsd:restriction base="dms:Choice">
          <xsd:enumeration value="Agency Issue Briefs"/>
          <xsd:enumeration value="Business Cards"/>
          <xsd:enumeration value="Name Badges"/>
          <xsd:enumeration value="Logos"/>
          <xsd:enumeration value="SBCTC Templates"/>
          <xsd:enumeration value="Style Guide"/>
        </xsd:restriction>
      </xsd:simpleType>
    </xsd:element>
    <xsd:element name="Content_x0020_Owner" ma:index="10" nillable="true" ma:displayName="Content Owner" ma:list="UserInfo" ma:SharePointGroup="0" ma:internalName="Content_x0020_Owner" ma:readOnly="false"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dbb9891f-5342-44b3-9004-2472729e727f" elementFormDefault="qualified">
    <xsd:import namespace="http://schemas.microsoft.com/office/2006/documentManagement/types"/>
    <xsd:import namespace="http://schemas.microsoft.com/office/infopath/2007/PartnerControls"/>
    <xsd:element name="_dlc_DocId" ma:index="13" nillable="true" ma:displayName="Document ID Value" ma:description="The value of the document ID assigned to this item." ma:internalName="_dlc_DocId" ma:readOnly="true">
      <xsd:simpleType>
        <xsd:restriction base="dms:Text"/>
      </xsd:simpleType>
    </xsd:element>
    <xsd:element name="_dlc_DocIdUrl" ma:index="14"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5" nillable="true" ma:displayName="Persist ID" ma:description="Keep ID on add." ma:hidden="true" ma:internalName="_dlc_DocIdPersistId" ma:readOnly="tru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4" elementFormDefault="qualified">
    <xsd:import namespace="http://schemas.microsoft.com/office/2006/documentManagement/types"/>
    <xsd:import namespace="http://schemas.microsoft.com/office/infopath/2007/PartnerControls"/>
    <xsd:element name="IconOverlay" ma:index="16" nillable="true" ma:displayName="IconOverlay" ma:hidden="true" ma:internalName="IconOverlay">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9" ma:displayName="Content Type" ma:readOnly="tru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Content_x0020_Owner xmlns="686bc730-dfb5-4557-ac43-64e2aeb71117">
      <UserInfo>
        <DisplayName>Katie Rose</DisplayName>
        <AccountId>178</AccountId>
        <AccountType/>
      </UserInfo>
    </Content_x0020_Owner>
    <IconOverlay xmlns="http://schemas.microsoft.com/sharepoint/v4" xsi:nil="true"/>
    <Menu_x0020_Group xmlns="686bc730-dfb5-4557-ac43-64e2aeb71117">Publications &amp; Printing</Menu_x0020_Group>
    <PublishingExpirationDate xmlns="http://schemas.microsoft.com/sharepoint/v3" xsi:nil="true"/>
    <PublishingStartDate xmlns="http://schemas.microsoft.com/sharepoint/v3" xsi:nil="true"/>
    <Category xmlns="686bc730-dfb5-4557-ac43-64e2aeb71117">SBCTC Templates</Category>
    <_dlc_DocId xmlns="dbb9891f-5342-44b3-9004-2472729e727f">Z7X6SQ3F62JH-64-61</_dlc_DocId>
    <_dlc_DocIdUrl xmlns="dbb9891f-5342-44b3-9004-2472729e727f">
      <Url>https://portal.sbctc.edu/sites/Intranet/publications/_layouts/15/DocIdRedir.aspx?ID=Z7X6SQ3F62JH-64-61</Url>
      <Description>Z7X6SQ3F62JH-64-61</Description>
    </_dlc_DocIdUrl>
  </documentManagement>
</p:properties>
</file>

<file path=customXml/item4.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Version=15.0.0.0,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1A12B45D-06A9-48FB-A785-0421146DFE85}">
  <ds:schemaRefs>
    <ds:schemaRef ds:uri="http://schemas.microsoft.com/sharepoint/v3/contenttype/forms"/>
  </ds:schemaRefs>
</ds:datastoreItem>
</file>

<file path=customXml/itemProps2.xml><?xml version="1.0" encoding="utf-8"?>
<ds:datastoreItem xmlns:ds="http://schemas.openxmlformats.org/officeDocument/2006/customXml" ds:itemID="{FA5511B7-C048-4A47-910D-B6EE757BB7C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686bc730-dfb5-4557-ac43-64e2aeb71117"/>
    <ds:schemaRef ds:uri="dbb9891f-5342-44b3-9004-2472729e727f"/>
    <ds:schemaRef ds:uri="http://schemas.microsoft.com/sharepoint/v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AEA79F04-4403-4038-BEAC-654037707E52}">
  <ds:schemaRefs>
    <ds:schemaRef ds:uri="http://schemas.microsoft.com/office/infopath/2007/PartnerControls"/>
    <ds:schemaRef ds:uri="http://purl.org/dc/elements/1.1/"/>
    <ds:schemaRef ds:uri="http://purl.org/dc/dcmitype/"/>
    <ds:schemaRef ds:uri="http://purl.org/dc/terms/"/>
    <ds:schemaRef ds:uri="dbb9891f-5342-44b3-9004-2472729e727f"/>
    <ds:schemaRef ds:uri="http://schemas.microsoft.com/office/2006/documentManagement/types"/>
    <ds:schemaRef ds:uri="http://schemas.openxmlformats.org/package/2006/metadata/core-properties"/>
    <ds:schemaRef ds:uri="http://www.w3.org/XML/1998/namespace"/>
    <ds:schemaRef ds:uri="http://schemas.microsoft.com/sharepoint/v4"/>
    <ds:schemaRef ds:uri="686bc730-dfb5-4557-ac43-64e2aeb71117"/>
    <ds:schemaRef ds:uri="http://schemas.microsoft.com/sharepoint/v3"/>
    <ds:schemaRef ds:uri="http://schemas.microsoft.com/office/2006/metadata/properties"/>
  </ds:schemaRefs>
</ds:datastoreItem>
</file>

<file path=customXml/itemProps4.xml><?xml version="1.0" encoding="utf-8"?>
<ds:datastoreItem xmlns:ds="http://schemas.openxmlformats.org/officeDocument/2006/customXml" ds:itemID="{9513AB1F-27E2-4157-81D5-1D948943FF62}">
  <ds:schemaRefs>
    <ds:schemaRef ds:uri="http://schemas.microsoft.com/sharepoint/events"/>
  </ds:schemaRefs>
</ds:datastoreItem>
</file>

<file path=docProps/app.xml><?xml version="1.0" encoding="utf-8"?>
<Properties xmlns="http://schemas.openxmlformats.org/officeDocument/2006/extended-properties" xmlns:vt="http://schemas.openxmlformats.org/officeDocument/2006/docPropsVTypes">
  <Template>SBCTC</Template>
  <TotalTime>27197</TotalTime>
  <Words>768</Words>
  <Application>Microsoft Office PowerPoint</Application>
  <PresentationFormat>On-screen Show (4:3)</PresentationFormat>
  <Paragraphs>66</Paragraphs>
  <Slides>11</Slides>
  <Notes>10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Arial</vt:lpstr>
      <vt:lpstr>Calibri</vt:lpstr>
      <vt:lpstr>Franklin Gothic Book</vt:lpstr>
      <vt:lpstr>Franklin Gothic Medium</vt:lpstr>
      <vt:lpstr>Wingdings</vt:lpstr>
      <vt:lpstr>Office Theme</vt:lpstr>
      <vt:lpstr>ISIR SUSPENSE MANAGEMENT BEST PRACTICES</vt:lpstr>
      <vt:lpstr>PowerPoint Presentation</vt:lpstr>
      <vt:lpstr>ground rules</vt:lpstr>
      <vt:lpstr>Objectives</vt:lpstr>
      <vt:lpstr>PowerPoint Presentation</vt:lpstr>
      <vt:lpstr>ISIR LOAD OPTIONS 1 TAB</vt:lpstr>
      <vt:lpstr>ISIR LOAD OPTIONS 2 TAB</vt:lpstr>
      <vt:lpstr>ISIR LOAD OPTIONS 3 TAB</vt:lpstr>
      <vt:lpstr>ISIR inst search match TAB</vt:lpstr>
      <vt:lpstr>Sbctc recommended best practices for isir suspense management</vt:lpstr>
      <vt:lpstr>Outcomes</vt:lpstr>
    </vt:vector>
  </TitlesOfParts>
  <Company>GP Strategies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Requisitions Overview</dc:title>
  <dc:creator>Rathert, Janice</dc:creator>
  <cp:lastModifiedBy>Kelly Forsberg</cp:lastModifiedBy>
  <cp:revision>1107</cp:revision>
  <dcterms:created xsi:type="dcterms:W3CDTF">2019-02-17T19:57:33Z</dcterms:created>
  <dcterms:modified xsi:type="dcterms:W3CDTF">2023-02-23T17:02:14Z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0x0101007301EAAAF5A9A14C98C32A8D7B77B290</vt:lpwstr>
  </property>
  <property fmtid="{D5CDD505-2E9C-101B-9397-08002B2CF9AE}" pid="3" name="_dlc_DocIdItemGuid">
    <vt:lpwstr>7ff476bc-ac88-4604-9168-c48c069949f0</vt:lpwstr>
  </property>
  <property fmtid="{D5CDD505-2E9C-101B-9397-08002B2CF9AE}" pid="4" name="ArticulateGUID">
    <vt:lpwstr>6C61C780-FE3D-4F23-BE2C-E88392C5417A</vt:lpwstr>
  </property>
  <property fmtid="{D5CDD505-2E9C-101B-9397-08002B2CF9AE}" pid="5" name="ArticulatePath">
    <vt:lpwstr>Requisitions Overview</vt:lpwstr>
  </property>
</Properties>
</file>