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4"/>
  </p:sldMasterIdLst>
  <p:notesMasterIdLst>
    <p:notesMasterId r:id="rId30"/>
  </p:notesMasterIdLst>
  <p:handoutMasterIdLst>
    <p:handoutMasterId r:id="rId31"/>
  </p:handoutMasterIdLst>
  <p:sldIdLst>
    <p:sldId id="259" r:id="rId5"/>
    <p:sldId id="627" r:id="rId6"/>
    <p:sldId id="628" r:id="rId7"/>
    <p:sldId id="679" r:id="rId8"/>
    <p:sldId id="543" r:id="rId9"/>
    <p:sldId id="262" r:id="rId10"/>
    <p:sldId id="673" r:id="rId11"/>
    <p:sldId id="674" r:id="rId12"/>
    <p:sldId id="711" r:id="rId13"/>
    <p:sldId id="685" r:id="rId14"/>
    <p:sldId id="709" r:id="rId15"/>
    <p:sldId id="712" r:id="rId16"/>
    <p:sldId id="713" r:id="rId17"/>
    <p:sldId id="681" r:id="rId18"/>
    <p:sldId id="708" r:id="rId19"/>
    <p:sldId id="714" r:id="rId20"/>
    <p:sldId id="707" r:id="rId21"/>
    <p:sldId id="700" r:id="rId22"/>
    <p:sldId id="715" r:id="rId23"/>
    <p:sldId id="716" r:id="rId24"/>
    <p:sldId id="717" r:id="rId25"/>
    <p:sldId id="718" r:id="rId26"/>
    <p:sldId id="719" r:id="rId27"/>
    <p:sldId id="281" r:id="rId28"/>
    <p:sldId id="261" r:id="rId29"/>
  </p:sldIdLst>
  <p:sldSz cx="9144000" cy="6858000" type="screen4x3"/>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4"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CC"/>
    <a:srgbClr val="66FF66"/>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DA92D85-C5ED-45FA-9E4B-C4287980B5FE}" v="5" dt="2022-11-16T20:22:38.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88645" autoAdjust="0"/>
  </p:normalViewPr>
  <p:slideViewPr>
    <p:cSldViewPr snapToGrid="0">
      <p:cViewPr varScale="1">
        <p:scale>
          <a:sx n="101" d="100"/>
          <a:sy n="101" d="100"/>
        </p:scale>
        <p:origin x="2004" y="114"/>
      </p:cViewPr>
      <p:guideLst>
        <p:guide orient="horz" pos="3144"/>
        <p:guide pos="2880"/>
      </p:guideLst>
    </p:cSldViewPr>
  </p:slideViewPr>
  <p:notesTextViewPr>
    <p:cViewPr>
      <p:scale>
        <a:sx n="3" d="2"/>
        <a:sy n="3" d="2"/>
      </p:scale>
      <p:origin x="0" y="0"/>
    </p:cViewPr>
  </p:notesText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borah Englehardt" userId="91c86e0a-8236-40d4-9bc9-2cd26c0f5ccd" providerId="ADAL" clId="{CB9C1CEB-F099-42A9-9260-B959BFD5B18F}"/>
    <pc:docChg chg="undo redo custSel addSld delSld modSld sldOrd">
      <pc:chgData name="Deborah Englehardt" userId="91c86e0a-8236-40d4-9bc9-2cd26c0f5ccd" providerId="ADAL" clId="{CB9C1CEB-F099-42A9-9260-B959BFD5B18F}" dt="2022-11-16T23:38:06.579" v="14815" actId="20577"/>
      <pc:docMkLst>
        <pc:docMk/>
      </pc:docMkLst>
      <pc:sldChg chg="modSp">
        <pc:chgData name="Deborah Englehardt" userId="91c86e0a-8236-40d4-9bc9-2cd26c0f5ccd" providerId="ADAL" clId="{CB9C1CEB-F099-42A9-9260-B959BFD5B18F}" dt="2022-11-16T23:38:06.579" v="14815" actId="20577"/>
        <pc:sldMkLst>
          <pc:docMk/>
          <pc:sldMk cId="3283783469" sldId="259"/>
        </pc:sldMkLst>
        <pc:spChg chg="mod">
          <ac:chgData name="Deborah Englehardt" userId="91c86e0a-8236-40d4-9bc9-2cd26c0f5ccd" providerId="ADAL" clId="{CB9C1CEB-F099-42A9-9260-B959BFD5B18F}" dt="2022-11-16T23:38:06.579" v="14815" actId="20577"/>
          <ac:spMkLst>
            <pc:docMk/>
            <pc:sldMk cId="3283783469" sldId="259"/>
            <ac:spMk id="4" creationId="{00000000-0000-0000-0000-000000000000}"/>
          </ac:spMkLst>
        </pc:spChg>
        <pc:spChg chg="mod">
          <ac:chgData name="Deborah Englehardt" userId="91c86e0a-8236-40d4-9bc9-2cd26c0f5ccd" providerId="ADAL" clId="{CB9C1CEB-F099-42A9-9260-B959BFD5B18F}" dt="2022-11-15T15:56:33.263" v="36" actId="20577"/>
          <ac:spMkLst>
            <pc:docMk/>
            <pc:sldMk cId="3283783469" sldId="259"/>
            <ac:spMk id="6" creationId="{00000000-0000-0000-0000-000000000000}"/>
          </ac:spMkLst>
        </pc:spChg>
      </pc:sldChg>
      <pc:sldChg chg="modSp">
        <pc:chgData name="Deborah Englehardt" userId="91c86e0a-8236-40d4-9bc9-2cd26c0f5ccd" providerId="ADAL" clId="{CB9C1CEB-F099-42A9-9260-B959BFD5B18F}" dt="2022-11-15T20:02:02.907" v="1248" actId="114"/>
        <pc:sldMkLst>
          <pc:docMk/>
          <pc:sldMk cId="4188286279" sldId="261"/>
        </pc:sldMkLst>
        <pc:spChg chg="mod">
          <ac:chgData name="Deborah Englehardt" userId="91c86e0a-8236-40d4-9bc9-2cd26c0f5ccd" providerId="ADAL" clId="{CB9C1CEB-F099-42A9-9260-B959BFD5B18F}" dt="2022-11-15T20:02:02.907" v="1248" actId="114"/>
          <ac:spMkLst>
            <pc:docMk/>
            <pc:sldMk cId="4188286279" sldId="261"/>
            <ac:spMk id="3" creationId="{00000000-0000-0000-0000-000000000000}"/>
          </ac:spMkLst>
        </pc:spChg>
      </pc:sldChg>
      <pc:sldChg chg="modSp modAnim">
        <pc:chgData name="Deborah Englehardt" userId="91c86e0a-8236-40d4-9bc9-2cd26c0f5ccd" providerId="ADAL" clId="{CB9C1CEB-F099-42A9-9260-B959BFD5B18F}" dt="2022-11-15T20:01:36.579" v="1241" actId="20577"/>
        <pc:sldMkLst>
          <pc:docMk/>
          <pc:sldMk cId="1883145689" sldId="262"/>
        </pc:sldMkLst>
        <pc:spChg chg="mod">
          <ac:chgData name="Deborah Englehardt" userId="91c86e0a-8236-40d4-9bc9-2cd26c0f5ccd" providerId="ADAL" clId="{CB9C1CEB-F099-42A9-9260-B959BFD5B18F}" dt="2022-11-15T20:01:36.579" v="1241" actId="20577"/>
          <ac:spMkLst>
            <pc:docMk/>
            <pc:sldMk cId="1883145689" sldId="262"/>
            <ac:spMk id="8" creationId="{00000000-0000-0000-0000-000000000000}"/>
          </ac:spMkLst>
        </pc:spChg>
      </pc:sldChg>
      <pc:sldChg chg="modSp">
        <pc:chgData name="Deborah Englehardt" userId="91c86e0a-8236-40d4-9bc9-2cd26c0f5ccd" providerId="ADAL" clId="{CB9C1CEB-F099-42A9-9260-B959BFD5B18F}" dt="2022-11-16T19:52:34.203" v="14784" actId="20577"/>
        <pc:sldMkLst>
          <pc:docMk/>
          <pc:sldMk cId="255087035" sldId="281"/>
        </pc:sldMkLst>
        <pc:spChg chg="mod">
          <ac:chgData name="Deborah Englehardt" userId="91c86e0a-8236-40d4-9bc9-2cd26c0f5ccd" providerId="ADAL" clId="{CB9C1CEB-F099-42A9-9260-B959BFD5B18F}" dt="2022-11-16T19:52:34.203" v="14784" actId="20577"/>
          <ac:spMkLst>
            <pc:docMk/>
            <pc:sldMk cId="255087035" sldId="281"/>
            <ac:spMk id="6" creationId="{00000000-0000-0000-0000-000000000000}"/>
          </ac:spMkLst>
        </pc:spChg>
      </pc:sldChg>
      <pc:sldChg chg="modSp">
        <pc:chgData name="Deborah Englehardt" userId="91c86e0a-8236-40d4-9bc9-2cd26c0f5ccd" providerId="ADAL" clId="{CB9C1CEB-F099-42A9-9260-B959BFD5B18F}" dt="2022-11-15T19:56:04.668" v="737" actId="20577"/>
        <pc:sldMkLst>
          <pc:docMk/>
          <pc:sldMk cId="1004176507" sldId="673"/>
        </pc:sldMkLst>
        <pc:spChg chg="mod">
          <ac:chgData name="Deborah Englehardt" userId="91c86e0a-8236-40d4-9bc9-2cd26c0f5ccd" providerId="ADAL" clId="{CB9C1CEB-F099-42A9-9260-B959BFD5B18F}" dt="2022-11-15T19:56:04.668" v="737" actId="20577"/>
          <ac:spMkLst>
            <pc:docMk/>
            <pc:sldMk cId="1004176507" sldId="673"/>
            <ac:spMk id="4" creationId="{00000000-0000-0000-0000-000000000000}"/>
          </ac:spMkLst>
        </pc:spChg>
      </pc:sldChg>
      <pc:sldChg chg="delSp modSp ord">
        <pc:chgData name="Deborah Englehardt" userId="91c86e0a-8236-40d4-9bc9-2cd26c0f5ccd" providerId="ADAL" clId="{CB9C1CEB-F099-42A9-9260-B959BFD5B18F}" dt="2022-11-15T23:05:08.847" v="4389" actId="20577"/>
        <pc:sldMkLst>
          <pc:docMk/>
          <pc:sldMk cId="3828969742" sldId="674"/>
        </pc:sldMkLst>
        <pc:spChg chg="mod">
          <ac:chgData name="Deborah Englehardt" userId="91c86e0a-8236-40d4-9bc9-2cd26c0f5ccd" providerId="ADAL" clId="{CB9C1CEB-F099-42A9-9260-B959BFD5B18F}" dt="2022-11-15T23:05:08.847" v="4389" actId="20577"/>
          <ac:spMkLst>
            <pc:docMk/>
            <pc:sldMk cId="3828969742" sldId="674"/>
            <ac:spMk id="3" creationId="{00000000-0000-0000-0000-000000000000}"/>
          </ac:spMkLst>
        </pc:spChg>
        <pc:spChg chg="mod">
          <ac:chgData name="Deborah Englehardt" userId="91c86e0a-8236-40d4-9bc9-2cd26c0f5ccd" providerId="ADAL" clId="{CB9C1CEB-F099-42A9-9260-B959BFD5B18F}" dt="2022-11-15T22:46:29.834" v="3424" actId="1076"/>
          <ac:spMkLst>
            <pc:docMk/>
            <pc:sldMk cId="3828969742" sldId="674"/>
            <ac:spMk id="5" creationId="{00000000-0000-0000-0000-000000000000}"/>
          </ac:spMkLst>
        </pc:spChg>
        <pc:spChg chg="del">
          <ac:chgData name="Deborah Englehardt" userId="91c86e0a-8236-40d4-9bc9-2cd26c0f5ccd" providerId="ADAL" clId="{CB9C1CEB-F099-42A9-9260-B959BFD5B18F}" dt="2022-11-15T20:06:02.673" v="1371" actId="478"/>
          <ac:spMkLst>
            <pc:docMk/>
            <pc:sldMk cId="3828969742" sldId="674"/>
            <ac:spMk id="12" creationId="{32B363F9-2054-463E-A0F0-A9791EE239C3}"/>
          </ac:spMkLst>
        </pc:spChg>
      </pc:sldChg>
      <pc:sldChg chg="modSp">
        <pc:chgData name="Deborah Englehardt" userId="91c86e0a-8236-40d4-9bc9-2cd26c0f5ccd" providerId="ADAL" clId="{CB9C1CEB-F099-42A9-9260-B959BFD5B18F}" dt="2022-11-16T02:12:51.322" v="10947" actId="20577"/>
        <pc:sldMkLst>
          <pc:docMk/>
          <pc:sldMk cId="512763042" sldId="679"/>
        </pc:sldMkLst>
        <pc:graphicFrameChg chg="mod modGraphic">
          <ac:chgData name="Deborah Englehardt" userId="91c86e0a-8236-40d4-9bc9-2cd26c0f5ccd" providerId="ADAL" clId="{CB9C1CEB-F099-42A9-9260-B959BFD5B18F}" dt="2022-11-16T02:12:51.322" v="10947" actId="20577"/>
          <ac:graphicFrameMkLst>
            <pc:docMk/>
            <pc:sldMk cId="512763042" sldId="679"/>
            <ac:graphicFrameMk id="9" creationId="{00000000-0000-0000-0000-000000000000}"/>
          </ac:graphicFrameMkLst>
        </pc:graphicFrameChg>
      </pc:sldChg>
      <pc:sldChg chg="modSp ord">
        <pc:chgData name="Deborah Englehardt" userId="91c86e0a-8236-40d4-9bc9-2cd26c0f5ccd" providerId="ADAL" clId="{CB9C1CEB-F099-42A9-9260-B959BFD5B18F}" dt="2022-11-16T15:48:41.878" v="12679"/>
        <pc:sldMkLst>
          <pc:docMk/>
          <pc:sldMk cId="1999683963" sldId="681"/>
        </pc:sldMkLst>
        <pc:spChg chg="mod">
          <ac:chgData name="Deborah Englehardt" userId="91c86e0a-8236-40d4-9bc9-2cd26c0f5ccd" providerId="ADAL" clId="{CB9C1CEB-F099-42A9-9260-B959BFD5B18F}" dt="2022-11-15T20:03:24.572" v="1349" actId="20577"/>
          <ac:spMkLst>
            <pc:docMk/>
            <pc:sldMk cId="1999683963" sldId="681"/>
            <ac:spMk id="4" creationId="{00000000-0000-0000-0000-000000000000}"/>
          </ac:spMkLst>
        </pc:spChg>
      </pc:sldChg>
      <pc:sldChg chg="addSp delSp modSp ord">
        <pc:chgData name="Deborah Englehardt" userId="91c86e0a-8236-40d4-9bc9-2cd26c0f5ccd" providerId="ADAL" clId="{CB9C1CEB-F099-42A9-9260-B959BFD5B18F}" dt="2022-11-16T02:14:53.747" v="10963" actId="20577"/>
        <pc:sldMkLst>
          <pc:docMk/>
          <pc:sldMk cId="3159223726" sldId="685"/>
        </pc:sldMkLst>
        <pc:spChg chg="mod">
          <ac:chgData name="Deborah Englehardt" userId="91c86e0a-8236-40d4-9bc9-2cd26c0f5ccd" providerId="ADAL" clId="{CB9C1CEB-F099-42A9-9260-B959BFD5B18F}" dt="2022-11-16T01:54:24.371" v="10127" actId="20577"/>
          <ac:spMkLst>
            <pc:docMk/>
            <pc:sldMk cId="3159223726" sldId="685"/>
            <ac:spMk id="5" creationId="{18F45496-F938-4778-81C9-F12E6D8C6417}"/>
          </ac:spMkLst>
        </pc:spChg>
        <pc:spChg chg="add mod">
          <ac:chgData name="Deborah Englehardt" userId="91c86e0a-8236-40d4-9bc9-2cd26c0f5ccd" providerId="ADAL" clId="{CB9C1CEB-F099-42A9-9260-B959BFD5B18F}" dt="2022-11-16T02:14:53.747" v="10963" actId="20577"/>
          <ac:spMkLst>
            <pc:docMk/>
            <pc:sldMk cId="3159223726" sldId="685"/>
            <ac:spMk id="8" creationId="{B97F67BD-CA32-4FE8-B137-7652A2423533}"/>
          </ac:spMkLst>
        </pc:spChg>
        <pc:spChg chg="mod">
          <ac:chgData name="Deborah Englehardt" userId="91c86e0a-8236-40d4-9bc9-2cd26c0f5ccd" providerId="ADAL" clId="{CB9C1CEB-F099-42A9-9260-B959BFD5B18F}" dt="2022-11-16T01:54:29.314" v="10128" actId="1076"/>
          <ac:spMkLst>
            <pc:docMk/>
            <pc:sldMk cId="3159223726" sldId="685"/>
            <ac:spMk id="9" creationId="{7D352924-E994-4AC5-B36F-FD24B16452D0}"/>
          </ac:spMkLst>
        </pc:spChg>
        <pc:picChg chg="add mod">
          <ac:chgData name="Deborah Englehardt" userId="91c86e0a-8236-40d4-9bc9-2cd26c0f5ccd" providerId="ADAL" clId="{CB9C1CEB-F099-42A9-9260-B959BFD5B18F}" dt="2022-11-15T23:52:49.106" v="5813" actId="1076"/>
          <ac:picMkLst>
            <pc:docMk/>
            <pc:sldMk cId="3159223726" sldId="685"/>
            <ac:picMk id="3" creationId="{A976B8CF-07FE-4E87-8095-A22196E8EB5C}"/>
          </ac:picMkLst>
        </pc:picChg>
        <pc:picChg chg="del">
          <ac:chgData name="Deborah Englehardt" userId="91c86e0a-8236-40d4-9bc9-2cd26c0f5ccd" providerId="ADAL" clId="{CB9C1CEB-F099-42A9-9260-B959BFD5B18F}" dt="2022-11-15T23:52:08.537" v="5802" actId="478"/>
          <ac:picMkLst>
            <pc:docMk/>
            <pc:sldMk cId="3159223726" sldId="685"/>
            <ac:picMk id="7" creationId="{A90E12C0-77F0-4A45-9DD7-D53F5CBA29FD}"/>
          </ac:picMkLst>
        </pc:picChg>
      </pc:sldChg>
      <pc:sldChg chg="modSp">
        <pc:chgData name="Deborah Englehardt" userId="91c86e0a-8236-40d4-9bc9-2cd26c0f5ccd" providerId="ADAL" clId="{CB9C1CEB-F099-42A9-9260-B959BFD5B18F}" dt="2022-11-15T20:00:38.547" v="1140" actId="20577"/>
        <pc:sldMkLst>
          <pc:docMk/>
          <pc:sldMk cId="205247586" sldId="700"/>
        </pc:sldMkLst>
        <pc:spChg chg="mod">
          <ac:chgData name="Deborah Englehardt" userId="91c86e0a-8236-40d4-9bc9-2cd26c0f5ccd" providerId="ADAL" clId="{CB9C1CEB-F099-42A9-9260-B959BFD5B18F}" dt="2022-11-15T20:00:38.547" v="1140" actId="20577"/>
          <ac:spMkLst>
            <pc:docMk/>
            <pc:sldMk cId="205247586" sldId="700"/>
            <ac:spMk id="4" creationId="{00000000-0000-0000-0000-000000000000}"/>
          </ac:spMkLst>
        </pc:spChg>
      </pc:sldChg>
      <pc:sldChg chg="del">
        <pc:chgData name="Deborah Englehardt" userId="91c86e0a-8236-40d4-9bc9-2cd26c0f5ccd" providerId="ADAL" clId="{CB9C1CEB-F099-42A9-9260-B959BFD5B18F}" dt="2022-11-16T01:00:35.817" v="6810" actId="2696"/>
        <pc:sldMkLst>
          <pc:docMk/>
          <pc:sldMk cId="1820609164" sldId="703"/>
        </pc:sldMkLst>
      </pc:sldChg>
      <pc:sldChg chg="modSp add del">
        <pc:chgData name="Deborah Englehardt" userId="91c86e0a-8236-40d4-9bc9-2cd26c0f5ccd" providerId="ADAL" clId="{CB9C1CEB-F099-42A9-9260-B959BFD5B18F}" dt="2022-11-16T00:40:13.491" v="6339" actId="2696"/>
        <pc:sldMkLst>
          <pc:docMk/>
          <pc:sldMk cId="3983069395" sldId="706"/>
        </pc:sldMkLst>
        <pc:spChg chg="mod">
          <ac:chgData name="Deborah Englehardt" userId="91c86e0a-8236-40d4-9bc9-2cd26c0f5ccd" providerId="ADAL" clId="{CB9C1CEB-F099-42A9-9260-B959BFD5B18F}" dt="2022-11-15T23:41:46.080" v="5728" actId="20577"/>
          <ac:spMkLst>
            <pc:docMk/>
            <pc:sldMk cId="3983069395" sldId="706"/>
            <ac:spMk id="3" creationId="{00000000-0000-0000-0000-000000000000}"/>
          </ac:spMkLst>
        </pc:spChg>
        <pc:spChg chg="mod">
          <ac:chgData name="Deborah Englehardt" userId="91c86e0a-8236-40d4-9bc9-2cd26c0f5ccd" providerId="ADAL" clId="{CB9C1CEB-F099-42A9-9260-B959BFD5B18F}" dt="2022-11-15T22:46:41.697" v="3425" actId="1076"/>
          <ac:spMkLst>
            <pc:docMk/>
            <pc:sldMk cId="3983069395" sldId="706"/>
            <ac:spMk id="5" creationId="{00000000-0000-0000-0000-000000000000}"/>
          </ac:spMkLst>
        </pc:spChg>
      </pc:sldChg>
      <pc:sldChg chg="addSp delSp modSp add ord">
        <pc:chgData name="Deborah Englehardt" userId="91c86e0a-8236-40d4-9bc9-2cd26c0f5ccd" providerId="ADAL" clId="{CB9C1CEB-F099-42A9-9260-B959BFD5B18F}" dt="2022-11-16T15:46:27.191" v="12617" actId="20577"/>
        <pc:sldMkLst>
          <pc:docMk/>
          <pc:sldMk cId="846086949" sldId="707"/>
        </pc:sldMkLst>
        <pc:spChg chg="mod">
          <ac:chgData name="Deborah Englehardt" userId="91c86e0a-8236-40d4-9bc9-2cd26c0f5ccd" providerId="ADAL" clId="{CB9C1CEB-F099-42A9-9260-B959BFD5B18F}" dt="2022-11-15T20:24:50.218" v="3049" actId="20577"/>
          <ac:spMkLst>
            <pc:docMk/>
            <pc:sldMk cId="846086949" sldId="707"/>
            <ac:spMk id="3" creationId="{9C77D606-FC2A-4F47-9C6B-0B617B8B9424}"/>
          </ac:spMkLst>
        </pc:spChg>
        <pc:spChg chg="del">
          <ac:chgData name="Deborah Englehardt" userId="91c86e0a-8236-40d4-9bc9-2cd26c0f5ccd" providerId="ADAL" clId="{CB9C1CEB-F099-42A9-9260-B959BFD5B18F}" dt="2022-11-15T20:24:13.664" v="2938" actId="1032"/>
          <ac:spMkLst>
            <pc:docMk/>
            <pc:sldMk cId="846086949" sldId="707"/>
            <ac:spMk id="4" creationId="{39A0373B-E08F-48A3-BC47-2E3204387A96}"/>
          </ac:spMkLst>
        </pc:spChg>
        <pc:spChg chg="add del mod">
          <ac:chgData name="Deborah Englehardt" userId="91c86e0a-8236-40d4-9bc9-2cd26c0f5ccd" providerId="ADAL" clId="{CB9C1CEB-F099-42A9-9260-B959BFD5B18F}" dt="2022-11-15T23:03:34.165" v="4360" actId="478"/>
          <ac:spMkLst>
            <pc:docMk/>
            <pc:sldMk cId="846086949" sldId="707"/>
            <ac:spMk id="8" creationId="{B569E163-C5E8-49D6-8C43-16759063EAEF}"/>
          </ac:spMkLst>
        </pc:spChg>
        <pc:graphicFrameChg chg="add mod">
          <ac:chgData name="Deborah Englehardt" userId="91c86e0a-8236-40d4-9bc9-2cd26c0f5ccd" providerId="ADAL" clId="{CB9C1CEB-F099-42A9-9260-B959BFD5B18F}" dt="2022-11-16T15:46:27.191" v="12617" actId="20577"/>
          <ac:graphicFrameMkLst>
            <pc:docMk/>
            <pc:sldMk cId="846086949" sldId="707"/>
            <ac:graphicFrameMk id="7" creationId="{1734B854-94DF-4EA6-BCED-7037EC771135}"/>
          </ac:graphicFrameMkLst>
        </pc:graphicFrameChg>
      </pc:sldChg>
      <pc:sldChg chg="modSp add">
        <pc:chgData name="Deborah Englehardt" userId="91c86e0a-8236-40d4-9bc9-2cd26c0f5ccd" providerId="ADAL" clId="{CB9C1CEB-F099-42A9-9260-B959BFD5B18F}" dt="2022-11-16T15:49:19.100" v="12747" actId="5793"/>
        <pc:sldMkLst>
          <pc:docMk/>
          <pc:sldMk cId="3769557937" sldId="708"/>
        </pc:sldMkLst>
        <pc:spChg chg="mod">
          <ac:chgData name="Deborah Englehardt" userId="91c86e0a-8236-40d4-9bc9-2cd26c0f5ccd" providerId="ADAL" clId="{CB9C1CEB-F099-42A9-9260-B959BFD5B18F}" dt="2022-11-16T15:49:19.100" v="12747" actId="5793"/>
          <ac:spMkLst>
            <pc:docMk/>
            <pc:sldMk cId="3769557937" sldId="708"/>
            <ac:spMk id="3" creationId="{00000000-0000-0000-0000-000000000000}"/>
          </ac:spMkLst>
        </pc:spChg>
        <pc:spChg chg="mod">
          <ac:chgData name="Deborah Englehardt" userId="91c86e0a-8236-40d4-9bc9-2cd26c0f5ccd" providerId="ADAL" clId="{CB9C1CEB-F099-42A9-9260-B959BFD5B18F}" dt="2022-11-16T01:27:56.257" v="7357" actId="20577"/>
          <ac:spMkLst>
            <pc:docMk/>
            <pc:sldMk cId="3769557937" sldId="708"/>
            <ac:spMk id="5" creationId="{00000000-0000-0000-0000-000000000000}"/>
          </ac:spMkLst>
        </pc:spChg>
      </pc:sldChg>
      <pc:sldChg chg="addSp delSp modSp add">
        <pc:chgData name="Deborah Englehardt" userId="91c86e0a-8236-40d4-9bc9-2cd26c0f5ccd" providerId="ADAL" clId="{CB9C1CEB-F099-42A9-9260-B959BFD5B18F}" dt="2022-11-16T01:16:50.337" v="7091" actId="20577"/>
        <pc:sldMkLst>
          <pc:docMk/>
          <pc:sldMk cId="1871843578" sldId="709"/>
        </pc:sldMkLst>
        <pc:spChg chg="mod">
          <ac:chgData name="Deborah Englehardt" userId="91c86e0a-8236-40d4-9bc9-2cd26c0f5ccd" providerId="ADAL" clId="{CB9C1CEB-F099-42A9-9260-B959BFD5B18F}" dt="2022-11-16T01:16:50.337" v="7091" actId="20577"/>
          <ac:spMkLst>
            <pc:docMk/>
            <pc:sldMk cId="1871843578" sldId="709"/>
            <ac:spMk id="5" creationId="{18F45496-F938-4778-81C9-F12E6D8C6417}"/>
          </ac:spMkLst>
        </pc:spChg>
        <pc:spChg chg="add mod">
          <ac:chgData name="Deborah Englehardt" userId="91c86e0a-8236-40d4-9bc9-2cd26c0f5ccd" providerId="ADAL" clId="{CB9C1CEB-F099-42A9-9260-B959BFD5B18F}" dt="2022-11-16T00:59:33.800" v="6809" actId="692"/>
          <ac:spMkLst>
            <pc:docMk/>
            <pc:sldMk cId="1871843578" sldId="709"/>
            <ac:spMk id="7" creationId="{AAC367B5-991F-4197-AA02-81B815938B7F}"/>
          </ac:spMkLst>
        </pc:spChg>
        <pc:spChg chg="mod">
          <ac:chgData name="Deborah Englehardt" userId="91c86e0a-8236-40d4-9bc9-2cd26c0f5ccd" providerId="ADAL" clId="{CB9C1CEB-F099-42A9-9260-B959BFD5B18F}" dt="2022-11-16T00:55:04.624" v="6528" actId="1076"/>
          <ac:spMkLst>
            <pc:docMk/>
            <pc:sldMk cId="1871843578" sldId="709"/>
            <ac:spMk id="9" creationId="{7D352924-E994-4AC5-B36F-FD24B16452D0}"/>
          </ac:spMkLst>
        </pc:spChg>
        <pc:picChg chg="del">
          <ac:chgData name="Deborah Englehardt" userId="91c86e0a-8236-40d4-9bc9-2cd26c0f5ccd" providerId="ADAL" clId="{CB9C1CEB-F099-42A9-9260-B959BFD5B18F}" dt="2022-11-16T00:00:55.280" v="5920" actId="478"/>
          <ac:picMkLst>
            <pc:docMk/>
            <pc:sldMk cId="1871843578" sldId="709"/>
            <ac:picMk id="3" creationId="{A976B8CF-07FE-4E87-8095-A22196E8EB5C}"/>
          </ac:picMkLst>
        </pc:picChg>
        <pc:picChg chg="add mod">
          <ac:chgData name="Deborah Englehardt" userId="91c86e0a-8236-40d4-9bc9-2cd26c0f5ccd" providerId="ADAL" clId="{CB9C1CEB-F099-42A9-9260-B959BFD5B18F}" dt="2022-11-16T00:59:11.537" v="6806" actId="1076"/>
          <ac:picMkLst>
            <pc:docMk/>
            <pc:sldMk cId="1871843578" sldId="709"/>
            <ac:picMk id="4" creationId="{3CFEC974-5125-4BD8-A164-C3998A9FA9BF}"/>
          </ac:picMkLst>
        </pc:picChg>
        <pc:picChg chg="add mod">
          <ac:chgData name="Deborah Englehardt" userId="91c86e0a-8236-40d4-9bc9-2cd26c0f5ccd" providerId="ADAL" clId="{CB9C1CEB-F099-42A9-9260-B959BFD5B18F}" dt="2022-11-16T00:59:26.448" v="6808" actId="207"/>
          <ac:picMkLst>
            <pc:docMk/>
            <pc:sldMk cId="1871843578" sldId="709"/>
            <ac:picMk id="8" creationId="{4295EA74-F832-483D-A32E-B2F50E397D80}"/>
          </ac:picMkLst>
        </pc:picChg>
      </pc:sldChg>
      <pc:sldChg chg="addSp delSp modSp add del">
        <pc:chgData name="Deborah Englehardt" userId="91c86e0a-8236-40d4-9bc9-2cd26c0f5ccd" providerId="ADAL" clId="{CB9C1CEB-F099-42A9-9260-B959BFD5B18F}" dt="2022-11-16T00:35:39.377" v="6338" actId="2696"/>
        <pc:sldMkLst>
          <pc:docMk/>
          <pc:sldMk cId="1879374093" sldId="710"/>
        </pc:sldMkLst>
        <pc:spChg chg="mod">
          <ac:chgData name="Deborah Englehardt" userId="91c86e0a-8236-40d4-9bc9-2cd26c0f5ccd" providerId="ADAL" clId="{CB9C1CEB-F099-42A9-9260-B959BFD5B18F}" dt="2022-11-16T00:09:40.314" v="6223" actId="20577"/>
          <ac:spMkLst>
            <pc:docMk/>
            <pc:sldMk cId="1879374093" sldId="710"/>
            <ac:spMk id="5" creationId="{18F45496-F938-4778-81C9-F12E6D8C6417}"/>
          </ac:spMkLst>
        </pc:spChg>
        <pc:spChg chg="mod">
          <ac:chgData name="Deborah Englehardt" userId="91c86e0a-8236-40d4-9bc9-2cd26c0f5ccd" providerId="ADAL" clId="{CB9C1CEB-F099-42A9-9260-B959BFD5B18F}" dt="2022-11-16T00:08:36.459" v="6171" actId="1076"/>
          <ac:spMkLst>
            <pc:docMk/>
            <pc:sldMk cId="1879374093" sldId="710"/>
            <ac:spMk id="9" creationId="{7D352924-E994-4AC5-B36F-FD24B16452D0}"/>
          </ac:spMkLst>
        </pc:spChg>
        <pc:picChg chg="add mod">
          <ac:chgData name="Deborah Englehardt" userId="91c86e0a-8236-40d4-9bc9-2cd26c0f5ccd" providerId="ADAL" clId="{CB9C1CEB-F099-42A9-9260-B959BFD5B18F}" dt="2022-11-16T00:08:29.553" v="6170" actId="692"/>
          <ac:picMkLst>
            <pc:docMk/>
            <pc:sldMk cId="1879374093" sldId="710"/>
            <ac:picMk id="3" creationId="{39501D71-8084-4D89-AE39-B71B8B8B1A73}"/>
          </ac:picMkLst>
        </pc:picChg>
        <pc:picChg chg="del">
          <ac:chgData name="Deborah Englehardt" userId="91c86e0a-8236-40d4-9bc9-2cd26c0f5ccd" providerId="ADAL" clId="{CB9C1CEB-F099-42A9-9260-B959BFD5B18F}" dt="2022-11-16T00:08:22.002" v="6166" actId="478"/>
          <ac:picMkLst>
            <pc:docMk/>
            <pc:sldMk cId="1879374093" sldId="710"/>
            <ac:picMk id="4" creationId="{3CFEC974-5125-4BD8-A164-C3998A9FA9BF}"/>
          </ac:picMkLst>
        </pc:picChg>
      </pc:sldChg>
      <pc:sldChg chg="addSp delSp modSp add">
        <pc:chgData name="Deborah Englehardt" userId="91c86e0a-8236-40d4-9bc9-2cd26c0f5ccd" providerId="ADAL" clId="{CB9C1CEB-F099-42A9-9260-B959BFD5B18F}" dt="2022-11-16T15:34:56.330" v="12535" actId="20577"/>
        <pc:sldMkLst>
          <pc:docMk/>
          <pc:sldMk cId="3452808376" sldId="711"/>
        </pc:sldMkLst>
        <pc:spChg chg="mod">
          <ac:chgData name="Deborah Englehardt" userId="91c86e0a-8236-40d4-9bc9-2cd26c0f5ccd" providerId="ADAL" clId="{CB9C1CEB-F099-42A9-9260-B959BFD5B18F}" dt="2022-11-16T15:34:56.330" v="12535" actId="20577"/>
          <ac:spMkLst>
            <pc:docMk/>
            <pc:sldMk cId="3452808376" sldId="711"/>
            <ac:spMk id="3" creationId="{114E5780-D431-4F78-8BE9-DE57C153471A}"/>
          </ac:spMkLst>
        </pc:spChg>
        <pc:spChg chg="del">
          <ac:chgData name="Deborah Englehardt" userId="91c86e0a-8236-40d4-9bc9-2cd26c0f5ccd" providerId="ADAL" clId="{CB9C1CEB-F099-42A9-9260-B959BFD5B18F}" dt="2022-11-16T00:10:54.500" v="6225" actId="1032"/>
          <ac:spMkLst>
            <pc:docMk/>
            <pc:sldMk cId="3452808376" sldId="711"/>
            <ac:spMk id="4" creationId="{41BFC071-6371-4ECE-AF05-B2E7E6AB8036}"/>
          </ac:spMkLst>
        </pc:spChg>
        <pc:spChg chg="add mod">
          <ac:chgData name="Deborah Englehardt" userId="91c86e0a-8236-40d4-9bc9-2cd26c0f5ccd" providerId="ADAL" clId="{CB9C1CEB-F099-42A9-9260-B959BFD5B18F}" dt="2022-11-16T01:53:21.696" v="10044" actId="20577"/>
          <ac:spMkLst>
            <pc:docMk/>
            <pc:sldMk cId="3452808376" sldId="711"/>
            <ac:spMk id="7" creationId="{E8574C74-E358-434C-BA24-121AB0492F7F}"/>
          </ac:spMkLst>
        </pc:spChg>
        <pc:spChg chg="add mod">
          <ac:chgData name="Deborah Englehardt" userId="91c86e0a-8236-40d4-9bc9-2cd26c0f5ccd" providerId="ADAL" clId="{CB9C1CEB-F099-42A9-9260-B959BFD5B18F}" dt="2022-11-16T00:53:44.997" v="6492" actId="1076"/>
          <ac:spMkLst>
            <pc:docMk/>
            <pc:sldMk cId="3452808376" sldId="711"/>
            <ac:spMk id="10" creationId="{2084838D-EA74-4573-ABE3-BD46DAB9EB66}"/>
          </ac:spMkLst>
        </pc:spChg>
        <pc:spChg chg="add mod">
          <ac:chgData name="Deborah Englehardt" userId="91c86e0a-8236-40d4-9bc9-2cd26c0f5ccd" providerId="ADAL" clId="{CB9C1CEB-F099-42A9-9260-B959BFD5B18F}" dt="2022-11-16T00:53:46.597" v="6493" actId="1076"/>
          <ac:spMkLst>
            <pc:docMk/>
            <pc:sldMk cId="3452808376" sldId="711"/>
            <ac:spMk id="11" creationId="{0BE51341-F10E-47E9-847F-27811FCE3CB7}"/>
          </ac:spMkLst>
        </pc:spChg>
        <pc:graphicFrameChg chg="add mod">
          <ac:chgData name="Deborah Englehardt" userId="91c86e0a-8236-40d4-9bc9-2cd26c0f5ccd" providerId="ADAL" clId="{CB9C1CEB-F099-42A9-9260-B959BFD5B18F}" dt="2022-11-16T01:51:54.064" v="9889" actId="14100"/>
          <ac:graphicFrameMkLst>
            <pc:docMk/>
            <pc:sldMk cId="3452808376" sldId="711"/>
            <ac:graphicFrameMk id="5" creationId="{1B06C05B-B973-4FAA-987F-E8206A0851BC}"/>
          </ac:graphicFrameMkLst>
        </pc:graphicFrameChg>
        <pc:picChg chg="add del">
          <ac:chgData name="Deborah Englehardt" userId="91c86e0a-8236-40d4-9bc9-2cd26c0f5ccd" providerId="ADAL" clId="{CB9C1CEB-F099-42A9-9260-B959BFD5B18F}" dt="2022-11-16T00:11:26.057" v="6228"/>
          <ac:picMkLst>
            <pc:docMk/>
            <pc:sldMk cId="3452808376" sldId="711"/>
            <ac:picMk id="6" creationId="{D9EA6D83-09A2-4C11-B34B-313A222AE13A}"/>
          </ac:picMkLst>
        </pc:picChg>
        <pc:picChg chg="add del mod">
          <ac:chgData name="Deborah Englehardt" userId="91c86e0a-8236-40d4-9bc9-2cd26c0f5ccd" providerId="ADAL" clId="{CB9C1CEB-F099-42A9-9260-B959BFD5B18F}" dt="2022-11-16T00:42:15.076" v="6371" actId="478"/>
          <ac:picMkLst>
            <pc:docMk/>
            <pc:sldMk cId="3452808376" sldId="711"/>
            <ac:picMk id="9" creationId="{EA4BD9DC-7BBD-41E7-B09D-B8F1F4245D26}"/>
          </ac:picMkLst>
        </pc:picChg>
        <pc:picChg chg="add del mod">
          <ac:chgData name="Deborah Englehardt" userId="91c86e0a-8236-40d4-9bc9-2cd26c0f5ccd" providerId="ADAL" clId="{CB9C1CEB-F099-42A9-9260-B959BFD5B18F}" dt="2022-11-16T00:52:33.906" v="6482" actId="931"/>
          <ac:picMkLst>
            <pc:docMk/>
            <pc:sldMk cId="3452808376" sldId="711"/>
            <ac:picMk id="13" creationId="{5F1E7990-5A64-4293-BC1A-4E2B639B4DAF}"/>
          </ac:picMkLst>
        </pc:picChg>
        <pc:picChg chg="add del mod">
          <ac:chgData name="Deborah Englehardt" userId="91c86e0a-8236-40d4-9bc9-2cd26c0f5ccd" providerId="ADAL" clId="{CB9C1CEB-F099-42A9-9260-B959BFD5B18F}" dt="2022-11-16T00:52:33.906" v="6482" actId="931"/>
          <ac:picMkLst>
            <pc:docMk/>
            <pc:sldMk cId="3452808376" sldId="711"/>
            <ac:picMk id="15" creationId="{486A1C77-FC3B-4106-945B-D3DF97821721}"/>
          </ac:picMkLst>
        </pc:picChg>
        <pc:picChg chg="add mod">
          <ac:chgData name="Deborah Englehardt" userId="91c86e0a-8236-40d4-9bc9-2cd26c0f5ccd" providerId="ADAL" clId="{CB9C1CEB-F099-42A9-9260-B959BFD5B18F}" dt="2022-11-16T01:53:26.253" v="10045" actId="1076"/>
          <ac:picMkLst>
            <pc:docMk/>
            <pc:sldMk cId="3452808376" sldId="711"/>
            <ac:picMk id="17" creationId="{251701D1-8963-4FE0-9956-7DFCD51CFD70}"/>
          </ac:picMkLst>
        </pc:picChg>
      </pc:sldChg>
      <pc:sldChg chg="addSp delSp modSp add">
        <pc:chgData name="Deborah Englehardt" userId="91c86e0a-8236-40d4-9bc9-2cd26c0f5ccd" providerId="ADAL" clId="{CB9C1CEB-F099-42A9-9260-B959BFD5B18F}" dt="2022-11-16T02:15:16.522" v="10969" actId="20577"/>
        <pc:sldMkLst>
          <pc:docMk/>
          <pc:sldMk cId="3949052361" sldId="712"/>
        </pc:sldMkLst>
        <pc:spChg chg="mod">
          <ac:chgData name="Deborah Englehardt" userId="91c86e0a-8236-40d4-9bc9-2cd26c0f5ccd" providerId="ADAL" clId="{CB9C1CEB-F099-42A9-9260-B959BFD5B18F}" dt="2022-11-16T01:19:31.153" v="7136" actId="113"/>
          <ac:spMkLst>
            <pc:docMk/>
            <pc:sldMk cId="3949052361" sldId="712"/>
            <ac:spMk id="5" creationId="{18F45496-F938-4778-81C9-F12E6D8C6417}"/>
          </ac:spMkLst>
        </pc:spChg>
        <pc:spChg chg="del">
          <ac:chgData name="Deborah Englehardt" userId="91c86e0a-8236-40d4-9bc9-2cd26c0f5ccd" providerId="ADAL" clId="{CB9C1CEB-F099-42A9-9260-B959BFD5B18F}" dt="2022-11-16T01:02:30.076" v="6961" actId="478"/>
          <ac:spMkLst>
            <pc:docMk/>
            <pc:sldMk cId="3949052361" sldId="712"/>
            <ac:spMk id="7" creationId="{AAC367B5-991F-4197-AA02-81B815938B7F}"/>
          </ac:spMkLst>
        </pc:spChg>
        <pc:spChg chg="del">
          <ac:chgData name="Deborah Englehardt" userId="91c86e0a-8236-40d4-9bc9-2cd26c0f5ccd" providerId="ADAL" clId="{CB9C1CEB-F099-42A9-9260-B959BFD5B18F}" dt="2022-11-16T01:02:33.821" v="6964" actId="478"/>
          <ac:spMkLst>
            <pc:docMk/>
            <pc:sldMk cId="3949052361" sldId="712"/>
            <ac:spMk id="9" creationId="{7D352924-E994-4AC5-B36F-FD24B16452D0}"/>
          </ac:spMkLst>
        </pc:spChg>
        <pc:spChg chg="add mod">
          <ac:chgData name="Deborah Englehardt" userId="91c86e0a-8236-40d4-9bc9-2cd26c0f5ccd" providerId="ADAL" clId="{CB9C1CEB-F099-42A9-9260-B959BFD5B18F}" dt="2022-11-16T02:15:16.522" v="10969" actId="20577"/>
          <ac:spMkLst>
            <pc:docMk/>
            <pc:sldMk cId="3949052361" sldId="712"/>
            <ac:spMk id="10" creationId="{D1481165-F3EF-44C6-869F-58948C34403D}"/>
          </ac:spMkLst>
        </pc:spChg>
        <pc:picChg chg="add del mod">
          <ac:chgData name="Deborah Englehardt" userId="91c86e0a-8236-40d4-9bc9-2cd26c0f5ccd" providerId="ADAL" clId="{CB9C1CEB-F099-42A9-9260-B959BFD5B18F}" dt="2022-11-16T01:25:05.208" v="7322" actId="478"/>
          <ac:picMkLst>
            <pc:docMk/>
            <pc:sldMk cId="3949052361" sldId="712"/>
            <ac:picMk id="3" creationId="{7C41CC67-689C-4968-8750-DD8275687435}"/>
          </ac:picMkLst>
        </pc:picChg>
        <pc:picChg chg="del">
          <ac:chgData name="Deborah Englehardt" userId="91c86e0a-8236-40d4-9bc9-2cd26c0f5ccd" providerId="ADAL" clId="{CB9C1CEB-F099-42A9-9260-B959BFD5B18F}" dt="2022-11-16T01:02:28.652" v="6960" actId="478"/>
          <ac:picMkLst>
            <pc:docMk/>
            <pc:sldMk cId="3949052361" sldId="712"/>
            <ac:picMk id="4" creationId="{3CFEC974-5125-4BD8-A164-C3998A9FA9BF}"/>
          </ac:picMkLst>
        </pc:picChg>
        <pc:picChg chg="add mod ord">
          <ac:chgData name="Deborah Englehardt" userId="91c86e0a-8236-40d4-9bc9-2cd26c0f5ccd" providerId="ADAL" clId="{CB9C1CEB-F099-42A9-9260-B959BFD5B18F}" dt="2022-11-16T01:56:22.750" v="10240" actId="692"/>
          <ac:picMkLst>
            <pc:docMk/>
            <pc:sldMk cId="3949052361" sldId="712"/>
            <ac:picMk id="6" creationId="{CBF88DBE-0809-4244-A480-0C7D84D7008A}"/>
          </ac:picMkLst>
        </pc:picChg>
        <pc:picChg chg="del mod">
          <ac:chgData name="Deborah Englehardt" userId="91c86e0a-8236-40d4-9bc9-2cd26c0f5ccd" providerId="ADAL" clId="{CB9C1CEB-F099-42A9-9260-B959BFD5B18F}" dt="2022-11-16T01:02:31.675" v="6963" actId="478"/>
          <ac:picMkLst>
            <pc:docMk/>
            <pc:sldMk cId="3949052361" sldId="712"/>
            <ac:picMk id="8" creationId="{4295EA74-F832-483D-A32E-B2F50E397D80}"/>
          </ac:picMkLst>
        </pc:picChg>
      </pc:sldChg>
      <pc:sldChg chg="addSp delSp modSp add">
        <pc:chgData name="Deborah Englehardt" userId="91c86e0a-8236-40d4-9bc9-2cd26c0f5ccd" providerId="ADAL" clId="{CB9C1CEB-F099-42A9-9260-B959BFD5B18F}" dt="2022-11-16T02:15:45.933" v="10977" actId="1076"/>
        <pc:sldMkLst>
          <pc:docMk/>
          <pc:sldMk cId="2967053139" sldId="713"/>
        </pc:sldMkLst>
        <pc:spChg chg="mod">
          <ac:chgData name="Deborah Englehardt" userId="91c86e0a-8236-40d4-9bc9-2cd26c0f5ccd" providerId="ADAL" clId="{CB9C1CEB-F099-42A9-9260-B959BFD5B18F}" dt="2022-11-16T02:01:29.369" v="10332" actId="20577"/>
          <ac:spMkLst>
            <pc:docMk/>
            <pc:sldMk cId="2967053139" sldId="713"/>
            <ac:spMk id="5" creationId="{18F45496-F938-4778-81C9-F12E6D8C6417}"/>
          </ac:spMkLst>
        </pc:spChg>
        <pc:spChg chg="mod">
          <ac:chgData name="Deborah Englehardt" userId="91c86e0a-8236-40d4-9bc9-2cd26c0f5ccd" providerId="ADAL" clId="{CB9C1CEB-F099-42A9-9260-B959BFD5B18F}" dt="2022-11-16T02:15:45.933" v="10977" actId="1076"/>
          <ac:spMkLst>
            <pc:docMk/>
            <pc:sldMk cId="2967053139" sldId="713"/>
            <ac:spMk id="10" creationId="{D1481165-F3EF-44C6-869F-58948C34403D}"/>
          </ac:spMkLst>
        </pc:spChg>
        <pc:spChg chg="add mod">
          <ac:chgData name="Deborah Englehardt" userId="91c86e0a-8236-40d4-9bc9-2cd26c0f5ccd" providerId="ADAL" clId="{CB9C1CEB-F099-42A9-9260-B959BFD5B18F}" dt="2022-11-16T02:15:43.146" v="10976" actId="1076"/>
          <ac:spMkLst>
            <pc:docMk/>
            <pc:sldMk cId="2967053139" sldId="713"/>
            <ac:spMk id="11" creationId="{2D9173F5-842B-4BB2-8AA9-BC099F55D736}"/>
          </ac:spMkLst>
        </pc:spChg>
        <pc:picChg chg="add del mod">
          <ac:chgData name="Deborah Englehardt" userId="91c86e0a-8236-40d4-9bc9-2cd26c0f5ccd" providerId="ADAL" clId="{CB9C1CEB-F099-42A9-9260-B959BFD5B18F}" dt="2022-11-16T02:00:27.601" v="10250" actId="478"/>
          <ac:picMkLst>
            <pc:docMk/>
            <pc:sldMk cId="2967053139" sldId="713"/>
            <ac:picMk id="3" creationId="{2B615CF3-D2F5-41B6-BF90-4A4908B5847C}"/>
          </ac:picMkLst>
        </pc:picChg>
        <pc:picChg chg="add del mod ord">
          <ac:chgData name="Deborah Englehardt" userId="91c86e0a-8236-40d4-9bc9-2cd26c0f5ccd" providerId="ADAL" clId="{CB9C1CEB-F099-42A9-9260-B959BFD5B18F}" dt="2022-11-16T02:00:58.099" v="10257" actId="478"/>
          <ac:picMkLst>
            <pc:docMk/>
            <pc:sldMk cId="2967053139" sldId="713"/>
            <ac:picMk id="4" creationId="{F1B5BA6D-E4C0-41F7-873A-5C6FC4265E38}"/>
          </ac:picMkLst>
        </pc:picChg>
        <pc:picChg chg="del">
          <ac:chgData name="Deborah Englehardt" userId="91c86e0a-8236-40d4-9bc9-2cd26c0f5ccd" providerId="ADAL" clId="{CB9C1CEB-F099-42A9-9260-B959BFD5B18F}" dt="2022-11-16T01:59:22.244" v="10242" actId="478"/>
          <ac:picMkLst>
            <pc:docMk/>
            <pc:sldMk cId="2967053139" sldId="713"/>
            <ac:picMk id="6" creationId="{CBF88DBE-0809-4244-A480-0C7D84D7008A}"/>
          </ac:picMkLst>
        </pc:picChg>
        <pc:picChg chg="add del mod ord">
          <ac:chgData name="Deborah Englehardt" userId="91c86e0a-8236-40d4-9bc9-2cd26c0f5ccd" providerId="ADAL" clId="{CB9C1CEB-F099-42A9-9260-B959BFD5B18F}" dt="2022-11-16T02:04:17.406" v="10610" actId="478"/>
          <ac:picMkLst>
            <pc:docMk/>
            <pc:sldMk cId="2967053139" sldId="713"/>
            <ac:picMk id="7" creationId="{F0098BA6-C8F8-4729-84BF-016DF7486B63}"/>
          </ac:picMkLst>
        </pc:picChg>
        <pc:picChg chg="add mod ord">
          <ac:chgData name="Deborah Englehardt" userId="91c86e0a-8236-40d4-9bc9-2cd26c0f5ccd" providerId="ADAL" clId="{CB9C1CEB-F099-42A9-9260-B959BFD5B18F}" dt="2022-11-16T02:15:40.078" v="10975" actId="1076"/>
          <ac:picMkLst>
            <pc:docMk/>
            <pc:sldMk cId="2967053139" sldId="713"/>
            <ac:picMk id="8" creationId="{ECE75458-5461-454A-A177-F1ED4176F57D}"/>
          </ac:picMkLst>
        </pc:picChg>
      </pc:sldChg>
      <pc:sldChg chg="addSp modSp add ord">
        <pc:chgData name="Deborah Englehardt" userId="91c86e0a-8236-40d4-9bc9-2cd26c0f5ccd" providerId="ADAL" clId="{CB9C1CEB-F099-42A9-9260-B959BFD5B18F}" dt="2022-11-16T15:48:18.388" v="12678" actId="20577"/>
        <pc:sldMkLst>
          <pc:docMk/>
          <pc:sldMk cId="4122000462" sldId="714"/>
        </pc:sldMkLst>
        <pc:spChg chg="mod">
          <ac:chgData name="Deborah Englehardt" userId="91c86e0a-8236-40d4-9bc9-2cd26c0f5ccd" providerId="ADAL" clId="{CB9C1CEB-F099-42A9-9260-B959BFD5B18F}" dt="2022-11-16T02:23:52.722" v="11193" actId="20577"/>
          <ac:spMkLst>
            <pc:docMk/>
            <pc:sldMk cId="4122000462" sldId="714"/>
            <ac:spMk id="3" creationId="{68D63FF3-9DC5-4F7B-9E60-54789121AFD0}"/>
          </ac:spMkLst>
        </pc:spChg>
        <pc:spChg chg="mod">
          <ac:chgData name="Deborah Englehardt" userId="91c86e0a-8236-40d4-9bc9-2cd26c0f5ccd" providerId="ADAL" clId="{CB9C1CEB-F099-42A9-9260-B959BFD5B18F}" dt="2022-11-16T15:48:18.388" v="12678" actId="20577"/>
          <ac:spMkLst>
            <pc:docMk/>
            <pc:sldMk cId="4122000462" sldId="714"/>
            <ac:spMk id="4" creationId="{1498A42E-615B-4358-A636-F32E6C5FD2AC}"/>
          </ac:spMkLst>
        </pc:spChg>
        <pc:picChg chg="add mod">
          <ac:chgData name="Deborah Englehardt" userId="91c86e0a-8236-40d4-9bc9-2cd26c0f5ccd" providerId="ADAL" clId="{CB9C1CEB-F099-42A9-9260-B959BFD5B18F}" dt="2022-11-16T15:31:15.510" v="12520" actId="1076"/>
          <ac:picMkLst>
            <pc:docMk/>
            <pc:sldMk cId="4122000462" sldId="714"/>
            <ac:picMk id="5" creationId="{499847CA-A53D-49AA-BB7E-C4F0B7068EB5}"/>
          </ac:picMkLst>
        </pc:picChg>
        <pc:picChg chg="add mod">
          <ac:chgData name="Deborah Englehardt" userId="91c86e0a-8236-40d4-9bc9-2cd26c0f5ccd" providerId="ADAL" clId="{CB9C1CEB-F099-42A9-9260-B959BFD5B18F}" dt="2022-11-16T15:31:26.927" v="12525" actId="692"/>
          <ac:picMkLst>
            <pc:docMk/>
            <pc:sldMk cId="4122000462" sldId="714"/>
            <ac:picMk id="6" creationId="{081FC632-4B8C-4685-8E4E-5B677B8014B4}"/>
          </ac:picMkLst>
        </pc:picChg>
      </pc:sldChg>
      <pc:sldChg chg="addSp delSp modSp add">
        <pc:chgData name="Deborah Englehardt" userId="91c86e0a-8236-40d4-9bc9-2cd26c0f5ccd" providerId="ADAL" clId="{CB9C1CEB-F099-42A9-9260-B959BFD5B18F}" dt="2022-11-16T19:10:31.892" v="13462"/>
        <pc:sldMkLst>
          <pc:docMk/>
          <pc:sldMk cId="1822720596" sldId="715"/>
        </pc:sldMkLst>
        <pc:spChg chg="mod">
          <ac:chgData name="Deborah Englehardt" userId="91c86e0a-8236-40d4-9bc9-2cd26c0f5ccd" providerId="ADAL" clId="{CB9C1CEB-F099-42A9-9260-B959BFD5B18F}" dt="2022-11-16T18:57:58.999" v="13285" actId="1076"/>
          <ac:spMkLst>
            <pc:docMk/>
            <pc:sldMk cId="1822720596" sldId="715"/>
            <ac:spMk id="3" creationId="{BC6046F8-FC12-478A-9E49-02784C3287CC}"/>
          </ac:spMkLst>
        </pc:spChg>
        <pc:spChg chg="mod">
          <ac:chgData name="Deborah Englehardt" userId="91c86e0a-8236-40d4-9bc9-2cd26c0f5ccd" providerId="ADAL" clId="{CB9C1CEB-F099-42A9-9260-B959BFD5B18F}" dt="2022-11-16T19:10:18.617" v="13461" actId="20577"/>
          <ac:spMkLst>
            <pc:docMk/>
            <pc:sldMk cId="1822720596" sldId="715"/>
            <ac:spMk id="4" creationId="{E5A6D954-38FE-4822-A8D0-2B49470BC6AC}"/>
          </ac:spMkLst>
        </pc:spChg>
        <pc:spChg chg="del">
          <ac:chgData name="Deborah Englehardt" userId="91c86e0a-8236-40d4-9bc9-2cd26c0f5ccd" providerId="ADAL" clId="{CB9C1CEB-F099-42A9-9260-B959BFD5B18F}" dt="2022-11-16T19:10:31.892" v="13462"/>
          <ac:spMkLst>
            <pc:docMk/>
            <pc:sldMk cId="1822720596" sldId="715"/>
            <ac:spMk id="8" creationId="{23375598-A70F-4BFF-92A2-5BEC95E483C4}"/>
          </ac:spMkLst>
        </pc:spChg>
        <pc:graphicFrameChg chg="add del mod modGraphic">
          <ac:chgData name="Deborah Englehardt" userId="91c86e0a-8236-40d4-9bc9-2cd26c0f5ccd" providerId="ADAL" clId="{CB9C1CEB-F099-42A9-9260-B959BFD5B18F}" dt="2022-11-16T18:54:04.911" v="13062" actId="478"/>
          <ac:graphicFrameMkLst>
            <pc:docMk/>
            <pc:sldMk cId="1822720596" sldId="715"/>
            <ac:graphicFrameMk id="5" creationId="{4D6E1803-C264-4945-B2ED-0929B9124143}"/>
          </ac:graphicFrameMkLst>
        </pc:graphicFrameChg>
        <pc:picChg chg="add del mod">
          <ac:chgData name="Deborah Englehardt" userId="91c86e0a-8236-40d4-9bc9-2cd26c0f5ccd" providerId="ADAL" clId="{CB9C1CEB-F099-42A9-9260-B959BFD5B18F}" dt="2022-11-16T19:02:46.917" v="13445" actId="478"/>
          <ac:picMkLst>
            <pc:docMk/>
            <pc:sldMk cId="1822720596" sldId="715"/>
            <ac:picMk id="6" creationId="{447724F5-BB40-43ED-8879-7FD05084291D}"/>
          </ac:picMkLst>
        </pc:picChg>
        <pc:picChg chg="add mod">
          <ac:chgData name="Deborah Englehardt" userId="91c86e0a-8236-40d4-9bc9-2cd26c0f5ccd" providerId="ADAL" clId="{CB9C1CEB-F099-42A9-9260-B959BFD5B18F}" dt="2022-11-16T19:02:55.649" v="13448" actId="692"/>
          <ac:picMkLst>
            <pc:docMk/>
            <pc:sldMk cId="1822720596" sldId="715"/>
            <ac:picMk id="7" creationId="{CC36AF66-2043-470E-AEEC-064936717ADF}"/>
          </ac:picMkLst>
        </pc:picChg>
      </pc:sldChg>
      <pc:sldChg chg="modSp add">
        <pc:chgData name="Deborah Englehardt" userId="91c86e0a-8236-40d4-9bc9-2cd26c0f5ccd" providerId="ADAL" clId="{CB9C1CEB-F099-42A9-9260-B959BFD5B18F}" dt="2022-11-16T19:31:51.305" v="13931" actId="5793"/>
        <pc:sldMkLst>
          <pc:docMk/>
          <pc:sldMk cId="3584408018" sldId="716"/>
        </pc:sldMkLst>
        <pc:spChg chg="mod">
          <ac:chgData name="Deborah Englehardt" userId="91c86e0a-8236-40d4-9bc9-2cd26c0f5ccd" providerId="ADAL" clId="{CB9C1CEB-F099-42A9-9260-B959BFD5B18F}" dt="2022-11-16T19:30:18.154" v="13516" actId="20577"/>
          <ac:spMkLst>
            <pc:docMk/>
            <pc:sldMk cId="3584408018" sldId="716"/>
            <ac:spMk id="3" creationId="{0FD40606-B48D-4A0F-9F40-53B637D580AA}"/>
          </ac:spMkLst>
        </pc:spChg>
        <pc:spChg chg="mod">
          <ac:chgData name="Deborah Englehardt" userId="91c86e0a-8236-40d4-9bc9-2cd26c0f5ccd" providerId="ADAL" clId="{CB9C1CEB-F099-42A9-9260-B959BFD5B18F}" dt="2022-11-16T19:31:51.305" v="13931" actId="5793"/>
          <ac:spMkLst>
            <pc:docMk/>
            <pc:sldMk cId="3584408018" sldId="716"/>
            <ac:spMk id="4" creationId="{618987D5-6860-4300-BE48-7EC227779599}"/>
          </ac:spMkLst>
        </pc:spChg>
      </pc:sldChg>
      <pc:sldChg chg="addSp delSp modSp add">
        <pc:chgData name="Deborah Englehardt" userId="91c86e0a-8236-40d4-9bc9-2cd26c0f5ccd" providerId="ADAL" clId="{CB9C1CEB-F099-42A9-9260-B959BFD5B18F}" dt="2022-11-16T19:43:18.228" v="14559" actId="5793"/>
        <pc:sldMkLst>
          <pc:docMk/>
          <pc:sldMk cId="813774038" sldId="717"/>
        </pc:sldMkLst>
        <pc:spChg chg="mod">
          <ac:chgData name="Deborah Englehardt" userId="91c86e0a-8236-40d4-9bc9-2cd26c0f5ccd" providerId="ADAL" clId="{CB9C1CEB-F099-42A9-9260-B959BFD5B18F}" dt="2022-11-16T19:34:59.235" v="13971" actId="20577"/>
          <ac:spMkLst>
            <pc:docMk/>
            <pc:sldMk cId="813774038" sldId="717"/>
            <ac:spMk id="3" creationId="{A8681B81-1615-49BE-B998-4E45973B8BD9}"/>
          </ac:spMkLst>
        </pc:spChg>
        <pc:spChg chg="del">
          <ac:chgData name="Deborah Englehardt" userId="91c86e0a-8236-40d4-9bc9-2cd26c0f5ccd" providerId="ADAL" clId="{CB9C1CEB-F099-42A9-9260-B959BFD5B18F}" dt="2022-11-16T19:33:52.996" v="13933" actId="478"/>
          <ac:spMkLst>
            <pc:docMk/>
            <pc:sldMk cId="813774038" sldId="717"/>
            <ac:spMk id="4" creationId="{4A9C9437-8977-4AA8-95BA-74150B2A008D}"/>
          </ac:spMkLst>
        </pc:spChg>
        <pc:spChg chg="add mod">
          <ac:chgData name="Deborah Englehardt" userId="91c86e0a-8236-40d4-9bc9-2cd26c0f5ccd" providerId="ADAL" clId="{CB9C1CEB-F099-42A9-9260-B959BFD5B18F}" dt="2022-11-16T19:43:18.228" v="14559" actId="5793"/>
          <ac:spMkLst>
            <pc:docMk/>
            <pc:sldMk cId="813774038" sldId="717"/>
            <ac:spMk id="7" creationId="{9F00AC5E-3B0D-4CC2-8CBB-9E77680CACDB}"/>
          </ac:spMkLst>
        </pc:spChg>
        <pc:picChg chg="add del mod">
          <ac:chgData name="Deborah Englehardt" userId="91c86e0a-8236-40d4-9bc9-2cd26c0f5ccd" providerId="ADAL" clId="{CB9C1CEB-F099-42A9-9260-B959BFD5B18F}" dt="2022-11-16T19:36:07.697" v="13973" actId="478"/>
          <ac:picMkLst>
            <pc:docMk/>
            <pc:sldMk cId="813774038" sldId="717"/>
            <ac:picMk id="5" creationId="{6DAAEE88-B81C-4538-B1CA-F9A406F9F2AB}"/>
          </ac:picMkLst>
        </pc:picChg>
        <pc:picChg chg="add mod">
          <ac:chgData name="Deborah Englehardt" userId="91c86e0a-8236-40d4-9bc9-2cd26c0f5ccd" providerId="ADAL" clId="{CB9C1CEB-F099-42A9-9260-B959BFD5B18F}" dt="2022-11-16T19:36:27.772" v="13980" actId="1076"/>
          <ac:picMkLst>
            <pc:docMk/>
            <pc:sldMk cId="813774038" sldId="717"/>
            <ac:picMk id="6" creationId="{7DEB15DD-1EF9-493C-9EA3-76C8B57152EA}"/>
          </ac:picMkLst>
        </pc:picChg>
      </pc:sldChg>
      <pc:sldChg chg="addSp delSp modSp add">
        <pc:chgData name="Deborah Englehardt" userId="91c86e0a-8236-40d4-9bc9-2cd26c0f5ccd" providerId="ADAL" clId="{CB9C1CEB-F099-42A9-9260-B959BFD5B18F}" dt="2022-11-16T19:43:27.500" v="14561" actId="1076"/>
        <pc:sldMkLst>
          <pc:docMk/>
          <pc:sldMk cId="1948200868" sldId="718"/>
        </pc:sldMkLst>
        <pc:spChg chg="mod">
          <ac:chgData name="Deborah Englehardt" userId="91c86e0a-8236-40d4-9bc9-2cd26c0f5ccd" providerId="ADAL" clId="{CB9C1CEB-F099-42A9-9260-B959BFD5B18F}" dt="2022-11-16T19:39:14.384" v="14246" actId="20577"/>
          <ac:spMkLst>
            <pc:docMk/>
            <pc:sldMk cId="1948200868" sldId="718"/>
            <ac:spMk id="3" creationId="{A8681B81-1615-49BE-B998-4E45973B8BD9}"/>
          </ac:spMkLst>
        </pc:spChg>
        <pc:spChg chg="mod">
          <ac:chgData name="Deborah Englehardt" userId="91c86e0a-8236-40d4-9bc9-2cd26c0f5ccd" providerId="ADAL" clId="{CB9C1CEB-F099-42A9-9260-B959BFD5B18F}" dt="2022-11-16T19:43:27.500" v="14561" actId="1076"/>
          <ac:spMkLst>
            <pc:docMk/>
            <pc:sldMk cId="1948200868" sldId="718"/>
            <ac:spMk id="7" creationId="{9F00AC5E-3B0D-4CC2-8CBB-9E77680CACDB}"/>
          </ac:spMkLst>
        </pc:spChg>
        <pc:picChg chg="add mod">
          <ac:chgData name="Deborah Englehardt" userId="91c86e0a-8236-40d4-9bc9-2cd26c0f5ccd" providerId="ADAL" clId="{CB9C1CEB-F099-42A9-9260-B959BFD5B18F}" dt="2022-11-16T19:43:24.925" v="14560" actId="14100"/>
          <ac:picMkLst>
            <pc:docMk/>
            <pc:sldMk cId="1948200868" sldId="718"/>
            <ac:picMk id="4" creationId="{4EC429E3-FBBC-4C9B-B644-A5DF8CC057CE}"/>
          </ac:picMkLst>
        </pc:picChg>
        <pc:picChg chg="del">
          <ac:chgData name="Deborah Englehardt" userId="91c86e0a-8236-40d4-9bc9-2cd26c0f5ccd" providerId="ADAL" clId="{CB9C1CEB-F099-42A9-9260-B959BFD5B18F}" dt="2022-11-16T19:39:16.251" v="14247" actId="478"/>
          <ac:picMkLst>
            <pc:docMk/>
            <pc:sldMk cId="1948200868" sldId="718"/>
            <ac:picMk id="6" creationId="{7DEB15DD-1EF9-493C-9EA3-76C8B57152EA}"/>
          </ac:picMkLst>
        </pc:picChg>
      </pc:sldChg>
      <pc:sldChg chg="add del">
        <pc:chgData name="Deborah Englehardt" userId="91c86e0a-8236-40d4-9bc9-2cd26c0f5ccd" providerId="ADAL" clId="{CB9C1CEB-F099-42A9-9260-B959BFD5B18F}" dt="2022-11-16T19:39:21.426" v="14249"/>
        <pc:sldMkLst>
          <pc:docMk/>
          <pc:sldMk cId="946618131" sldId="719"/>
        </pc:sldMkLst>
      </pc:sldChg>
      <pc:sldChg chg="add del">
        <pc:chgData name="Deborah Englehardt" userId="91c86e0a-8236-40d4-9bc9-2cd26c0f5ccd" providerId="ADAL" clId="{CB9C1CEB-F099-42A9-9260-B959BFD5B18F}" dt="2022-11-16T19:39:32.169" v="14251"/>
        <pc:sldMkLst>
          <pc:docMk/>
          <pc:sldMk cId="1010689636" sldId="719"/>
        </pc:sldMkLst>
      </pc:sldChg>
      <pc:sldChg chg="addSp delSp modSp add">
        <pc:chgData name="Deborah Englehardt" userId="91c86e0a-8236-40d4-9bc9-2cd26c0f5ccd" providerId="ADAL" clId="{CB9C1CEB-F099-42A9-9260-B959BFD5B18F}" dt="2022-11-16T19:52:02.726" v="14779" actId="1076"/>
        <pc:sldMkLst>
          <pc:docMk/>
          <pc:sldMk cId="3891180539" sldId="719"/>
        </pc:sldMkLst>
        <pc:spChg chg="mod">
          <ac:chgData name="Deborah Englehardt" userId="91c86e0a-8236-40d4-9bc9-2cd26c0f5ccd" providerId="ADAL" clId="{CB9C1CEB-F099-42A9-9260-B959BFD5B18F}" dt="2022-11-16T19:51:56.662" v="14776" actId="20577"/>
          <ac:spMkLst>
            <pc:docMk/>
            <pc:sldMk cId="3891180539" sldId="719"/>
            <ac:spMk id="3" creationId="{8BDC542C-4BE9-416F-ABE1-009C2558DCDC}"/>
          </ac:spMkLst>
        </pc:spChg>
        <pc:spChg chg="del">
          <ac:chgData name="Deborah Englehardt" userId="91c86e0a-8236-40d4-9bc9-2cd26c0f5ccd" providerId="ADAL" clId="{CB9C1CEB-F099-42A9-9260-B959BFD5B18F}" dt="2022-11-16T19:44:03.117" v="14596" actId="478"/>
          <ac:spMkLst>
            <pc:docMk/>
            <pc:sldMk cId="3891180539" sldId="719"/>
            <ac:spMk id="4" creationId="{EF9E38C5-384B-4089-A01A-72C9CE83C208}"/>
          </ac:spMkLst>
        </pc:spChg>
        <pc:picChg chg="add del mod">
          <ac:chgData name="Deborah Englehardt" userId="91c86e0a-8236-40d4-9bc9-2cd26c0f5ccd" providerId="ADAL" clId="{CB9C1CEB-F099-42A9-9260-B959BFD5B18F}" dt="2022-11-16T19:46:23.115" v="14602" actId="478"/>
          <ac:picMkLst>
            <pc:docMk/>
            <pc:sldMk cId="3891180539" sldId="719"/>
            <ac:picMk id="6" creationId="{80A5BB66-59DF-4AAE-8661-07AA21BBE34A}"/>
          </ac:picMkLst>
        </pc:picChg>
        <pc:picChg chg="add del mod">
          <ac:chgData name="Deborah Englehardt" userId="91c86e0a-8236-40d4-9bc9-2cd26c0f5ccd" providerId="ADAL" clId="{CB9C1CEB-F099-42A9-9260-B959BFD5B18F}" dt="2022-11-16T19:48:33.207" v="14607" actId="478"/>
          <ac:picMkLst>
            <pc:docMk/>
            <pc:sldMk cId="3891180539" sldId="719"/>
            <ac:picMk id="8" creationId="{ED1A91B5-580C-44DE-87E7-8FA95CA31C17}"/>
          </ac:picMkLst>
        </pc:picChg>
        <pc:picChg chg="add mod">
          <ac:chgData name="Deborah Englehardt" userId="91c86e0a-8236-40d4-9bc9-2cd26c0f5ccd" providerId="ADAL" clId="{CB9C1CEB-F099-42A9-9260-B959BFD5B18F}" dt="2022-11-16T19:52:02.726" v="14779" actId="1076"/>
          <ac:picMkLst>
            <pc:docMk/>
            <pc:sldMk cId="3891180539" sldId="719"/>
            <ac:picMk id="10" creationId="{CB5A8C75-2332-48D7-848D-8412F8E12B51}"/>
          </ac:picMkLst>
        </pc:picChg>
      </pc:sldChg>
    </pc:docChg>
  </pc:docChgLst>
  <pc:docChgLst>
    <pc:chgData name="Deborah Englehardt" userId="S::denglehardt@sbctc.edu::91c86e0a-8236-40d4-9bc9-2cd26c0f5ccd" providerId="AD" clId="Web-{7DA92D85-C5ED-45FA-9E4B-C4287980B5FE}"/>
    <pc:docChg chg="modSld">
      <pc:chgData name="Deborah Englehardt" userId="S::denglehardt@sbctc.edu::91c86e0a-8236-40d4-9bc9-2cd26c0f5ccd" providerId="AD" clId="Web-{7DA92D85-C5ED-45FA-9E4B-C4287980B5FE}" dt="2022-11-16T20:22:38.599" v="4" actId="20577"/>
      <pc:docMkLst>
        <pc:docMk/>
      </pc:docMkLst>
      <pc:sldChg chg="modSp">
        <pc:chgData name="Deborah Englehardt" userId="S::denglehardt@sbctc.edu::91c86e0a-8236-40d4-9bc9-2cd26c0f5ccd" providerId="AD" clId="Web-{7DA92D85-C5ED-45FA-9E4B-C4287980B5FE}" dt="2022-11-16T20:22:38.599" v="4" actId="20577"/>
        <pc:sldMkLst>
          <pc:docMk/>
          <pc:sldMk cId="3584408018" sldId="716"/>
        </pc:sldMkLst>
        <pc:spChg chg="mod">
          <ac:chgData name="Deborah Englehardt" userId="S::denglehardt@sbctc.edu::91c86e0a-8236-40d4-9bc9-2cd26c0f5ccd" providerId="AD" clId="Web-{7DA92D85-C5ED-45FA-9E4B-C4287980B5FE}" dt="2022-11-16T20:22:38.599" v="4" actId="20577"/>
          <ac:spMkLst>
            <pc:docMk/>
            <pc:sldMk cId="3584408018" sldId="716"/>
            <ac:spMk id="4" creationId="{618987D5-6860-4300-BE48-7EC227779599}"/>
          </ac:spMkLst>
        </pc:spChg>
      </pc:sldChg>
    </pc:docChg>
  </pc:docChgLst>
  <pc:docChgLst>
    <pc:chgData name="Deborah Englehardt" userId="91c86e0a-8236-40d4-9bc9-2cd26c0f5ccd" providerId="ADAL" clId="{381E0DDF-1601-47C2-B38F-942D03708D59}"/>
    <pc:docChg chg="custSel modSld">
      <pc:chgData name="Deborah Englehardt" userId="91c86e0a-8236-40d4-9bc9-2cd26c0f5ccd" providerId="ADAL" clId="{381E0DDF-1601-47C2-B38F-942D03708D59}" dt="2022-11-17T00:18:44.360" v="673" actId="20577"/>
      <pc:docMkLst>
        <pc:docMk/>
      </pc:docMkLst>
      <pc:sldChg chg="modSp">
        <pc:chgData name="Deborah Englehardt" userId="91c86e0a-8236-40d4-9bc9-2cd26c0f5ccd" providerId="ADAL" clId="{381E0DDF-1601-47C2-B38F-942D03708D59}" dt="2022-11-17T00:12:40.252" v="291" actId="20578"/>
        <pc:sldMkLst>
          <pc:docMk/>
          <pc:sldMk cId="255087035" sldId="281"/>
        </pc:sldMkLst>
        <pc:spChg chg="mod">
          <ac:chgData name="Deborah Englehardt" userId="91c86e0a-8236-40d4-9bc9-2cd26c0f5ccd" providerId="ADAL" clId="{381E0DDF-1601-47C2-B38F-942D03708D59}" dt="2022-11-17T00:12:40.252" v="291" actId="20578"/>
          <ac:spMkLst>
            <pc:docMk/>
            <pc:sldMk cId="255087035" sldId="281"/>
            <ac:spMk id="6" creationId="{00000000-0000-0000-0000-000000000000}"/>
          </ac:spMkLst>
        </pc:spChg>
      </pc:sldChg>
      <pc:sldChg chg="modNotesTx">
        <pc:chgData name="Deborah Englehardt" userId="91c86e0a-8236-40d4-9bc9-2cd26c0f5ccd" providerId="ADAL" clId="{381E0DDF-1601-47C2-B38F-942D03708D59}" dt="2022-11-17T00:17:35.478" v="671" actId="20577"/>
        <pc:sldMkLst>
          <pc:docMk/>
          <pc:sldMk cId="3828969742" sldId="674"/>
        </pc:sldMkLst>
      </pc:sldChg>
      <pc:sldChg chg="modSp">
        <pc:chgData name="Deborah Englehardt" userId="91c86e0a-8236-40d4-9bc9-2cd26c0f5ccd" providerId="ADAL" clId="{381E0DDF-1601-47C2-B38F-942D03708D59}" dt="2022-11-17T00:18:44.360" v="673" actId="20577"/>
        <pc:sldMkLst>
          <pc:docMk/>
          <pc:sldMk cId="1999683963" sldId="681"/>
        </pc:sldMkLst>
        <pc:spChg chg="mod">
          <ac:chgData name="Deborah Englehardt" userId="91c86e0a-8236-40d4-9bc9-2cd26c0f5ccd" providerId="ADAL" clId="{381E0DDF-1601-47C2-B38F-942D03708D59}" dt="2022-11-17T00:18:44.360" v="673" actId="20577"/>
          <ac:spMkLst>
            <pc:docMk/>
            <pc:sldMk cId="1999683963" sldId="681"/>
            <ac:spMk id="4" creationId="{00000000-0000-0000-0000-000000000000}"/>
          </ac:spMkLst>
        </pc:spChg>
      </pc:sldChg>
      <pc:sldChg chg="modSp modNotesTx">
        <pc:chgData name="Deborah Englehardt" userId="91c86e0a-8236-40d4-9bc9-2cd26c0f5ccd" providerId="ADAL" clId="{381E0DDF-1601-47C2-B38F-942D03708D59}" dt="2022-11-17T00:00:25.641" v="285" actId="20577"/>
        <pc:sldMkLst>
          <pc:docMk/>
          <pc:sldMk cId="846086949" sldId="707"/>
        </pc:sldMkLst>
        <pc:graphicFrameChg chg="mod">
          <ac:chgData name="Deborah Englehardt" userId="91c86e0a-8236-40d4-9bc9-2cd26c0f5ccd" providerId="ADAL" clId="{381E0DDF-1601-47C2-B38F-942D03708D59}" dt="2022-11-17T00:00:21.853" v="284" actId="207"/>
          <ac:graphicFrameMkLst>
            <pc:docMk/>
            <pc:sldMk cId="846086949" sldId="707"/>
            <ac:graphicFrameMk id="7" creationId="{1734B854-94DF-4EA6-BCED-7037EC771135}"/>
          </ac:graphicFrameMkLst>
        </pc:graphicFrameChg>
      </pc:sldChg>
      <pc:sldChg chg="modNotesTx">
        <pc:chgData name="Deborah Englehardt" userId="91c86e0a-8236-40d4-9bc9-2cd26c0f5ccd" providerId="ADAL" clId="{381E0DDF-1601-47C2-B38F-942D03708D59}" dt="2022-11-16T23:54:38.084" v="217" actId="20577"/>
        <pc:sldMkLst>
          <pc:docMk/>
          <pc:sldMk cId="1871843578" sldId="709"/>
        </pc:sldMkLst>
      </pc:sldChg>
      <pc:sldChg chg="modSp modNotesTx">
        <pc:chgData name="Deborah Englehardt" userId="91c86e0a-8236-40d4-9bc9-2cd26c0f5ccd" providerId="ADAL" clId="{381E0DDF-1601-47C2-B38F-942D03708D59}" dt="2022-11-17T00:16:50.642" v="670"/>
        <pc:sldMkLst>
          <pc:docMk/>
          <pc:sldMk cId="3452808376" sldId="711"/>
        </pc:sldMkLst>
        <pc:graphicFrameChg chg="mod">
          <ac:chgData name="Deborah Englehardt" userId="91c86e0a-8236-40d4-9bc9-2cd26c0f5ccd" providerId="ADAL" clId="{381E0DDF-1601-47C2-B38F-942D03708D59}" dt="2022-11-17T00:16:50.642" v="670"/>
          <ac:graphicFrameMkLst>
            <pc:docMk/>
            <pc:sldMk cId="3452808376" sldId="711"/>
            <ac:graphicFrameMk id="5" creationId="{1B06C05B-B973-4FAA-987F-E8206A0851BC}"/>
          </ac:graphicFrameMkLst>
        </pc:graphicFrameChg>
      </pc:sldChg>
      <pc:sldChg chg="modSp">
        <pc:chgData name="Deborah Englehardt" userId="91c86e0a-8236-40d4-9bc9-2cd26c0f5ccd" providerId="ADAL" clId="{381E0DDF-1601-47C2-B38F-942D03708D59}" dt="2022-11-17T00:18:32.350" v="672" actId="207"/>
        <pc:sldMkLst>
          <pc:docMk/>
          <pc:sldMk cId="2967053139" sldId="713"/>
        </pc:sldMkLst>
        <pc:spChg chg="mod">
          <ac:chgData name="Deborah Englehardt" userId="91c86e0a-8236-40d4-9bc9-2cd26c0f5ccd" providerId="ADAL" clId="{381E0DDF-1601-47C2-B38F-942D03708D59}" dt="2022-11-17T00:18:32.350" v="672" actId="207"/>
          <ac:spMkLst>
            <pc:docMk/>
            <pc:sldMk cId="2967053139" sldId="713"/>
            <ac:spMk id="10" creationId="{D1481165-F3EF-44C6-869F-58948C34403D}"/>
          </ac:spMkLst>
        </pc:spChg>
      </pc:sldChg>
      <pc:sldChg chg="modSp">
        <pc:chgData name="Deborah Englehardt" userId="91c86e0a-8236-40d4-9bc9-2cd26c0f5ccd" providerId="ADAL" clId="{381E0DDF-1601-47C2-B38F-942D03708D59}" dt="2022-11-17T00:03:09.574" v="290" actId="20577"/>
        <pc:sldMkLst>
          <pc:docMk/>
          <pc:sldMk cId="1822720596" sldId="715"/>
        </pc:sldMkLst>
        <pc:spChg chg="mod">
          <ac:chgData name="Deborah Englehardt" userId="91c86e0a-8236-40d4-9bc9-2cd26c0f5ccd" providerId="ADAL" clId="{381E0DDF-1601-47C2-B38F-942D03708D59}" dt="2022-11-17T00:03:09.574" v="290" actId="20577"/>
          <ac:spMkLst>
            <pc:docMk/>
            <pc:sldMk cId="1822720596" sldId="715"/>
            <ac:spMk id="4" creationId="{E5A6D954-38FE-4822-A8D0-2B49470BC6A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F76879-83F1-48E2-850B-5CF187FF104C}"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US"/>
        </a:p>
      </dgm:t>
    </dgm:pt>
    <dgm:pt modelId="{E8B26727-F00D-4922-A02A-A4ABE22C1106}">
      <dgm:prSet phldrT="[Text]"/>
      <dgm:spPr/>
      <dgm:t>
        <a:bodyPr/>
        <a:lstStyle/>
        <a:p>
          <a:r>
            <a:rPr lang="en-US" dirty="0"/>
            <a:t>File Upload/Download </a:t>
          </a:r>
        </a:p>
      </dgm:t>
    </dgm:pt>
    <dgm:pt modelId="{7E1E3048-7E2A-404B-B8DE-2E4DBDC2A661}" type="parTrans" cxnId="{3864670F-A5F0-4140-B386-3CD2B6A6A87C}">
      <dgm:prSet/>
      <dgm:spPr/>
      <dgm:t>
        <a:bodyPr/>
        <a:lstStyle/>
        <a:p>
          <a:endParaRPr lang="en-US"/>
        </a:p>
      </dgm:t>
    </dgm:pt>
    <dgm:pt modelId="{2C3DC303-AD2B-47C4-B926-B3B45356DBD0}" type="sibTrans" cxnId="{3864670F-A5F0-4140-B386-3CD2B6A6A87C}">
      <dgm:prSet/>
      <dgm:spPr/>
      <dgm:t>
        <a:bodyPr/>
        <a:lstStyle/>
        <a:p>
          <a:endParaRPr lang="en-US"/>
        </a:p>
      </dgm:t>
    </dgm:pt>
    <dgm:pt modelId="{7E7BE4F0-7262-4DBF-A84E-6DD15C5C673B}">
      <dgm:prSet phldrT="[Text]"/>
      <dgm:spPr/>
      <dgm:t>
        <a:bodyPr/>
        <a:lstStyle/>
        <a:p>
          <a:r>
            <a:rPr lang="en-US" dirty="0"/>
            <a:t>Import Federal Data Files </a:t>
          </a:r>
          <a:r>
            <a:rPr lang="en-US" dirty="0">
              <a:solidFill>
                <a:srgbClr val="FFCCCC"/>
              </a:solidFill>
            </a:rPr>
            <a:t>Requires 2023-2024 Image</a:t>
          </a:r>
        </a:p>
      </dgm:t>
    </dgm:pt>
    <dgm:pt modelId="{DE59EEC2-E061-4C86-B3F1-05C9CE2531E4}" type="parTrans" cxnId="{215D8650-27AC-44BA-8F89-49B3D81D0627}">
      <dgm:prSet/>
      <dgm:spPr/>
      <dgm:t>
        <a:bodyPr/>
        <a:lstStyle/>
        <a:p>
          <a:endParaRPr lang="en-US"/>
        </a:p>
      </dgm:t>
    </dgm:pt>
    <dgm:pt modelId="{9854A24D-6A95-4F7B-BC60-FC6F7D3B8D9A}" type="sibTrans" cxnId="{215D8650-27AC-44BA-8F89-49B3D81D0627}">
      <dgm:prSet/>
      <dgm:spPr/>
      <dgm:t>
        <a:bodyPr/>
        <a:lstStyle/>
        <a:p>
          <a:endParaRPr lang="en-US"/>
        </a:p>
      </dgm:t>
    </dgm:pt>
    <dgm:pt modelId="{413EF0A4-E2D4-4393-9C7D-E19B5F3785A7}">
      <dgm:prSet phldrT="[Text]"/>
      <dgm:spPr/>
      <dgm:t>
        <a:bodyPr/>
        <a:lstStyle/>
        <a:p>
          <a:r>
            <a:rPr lang="en-US" dirty="0"/>
            <a:t>Process ISIRS</a:t>
          </a:r>
        </a:p>
        <a:p>
          <a:r>
            <a:rPr lang="en-US" dirty="0">
              <a:solidFill>
                <a:srgbClr val="FFCCCC"/>
              </a:solidFill>
            </a:rPr>
            <a:t>Requires 2023-2024 Image</a:t>
          </a:r>
          <a:endParaRPr lang="en-US" dirty="0">
            <a:solidFill>
              <a:schemeClr val="accent1">
                <a:lumMod val="20000"/>
                <a:lumOff val="80000"/>
              </a:schemeClr>
            </a:solidFill>
          </a:endParaRPr>
        </a:p>
      </dgm:t>
    </dgm:pt>
    <dgm:pt modelId="{FA2D4338-456F-47FF-A1E6-83D321B91BCE}" type="parTrans" cxnId="{D8F3F3FF-6E9F-4AC1-855B-82F81F17356E}">
      <dgm:prSet/>
      <dgm:spPr/>
      <dgm:t>
        <a:bodyPr/>
        <a:lstStyle/>
        <a:p>
          <a:endParaRPr lang="en-US"/>
        </a:p>
      </dgm:t>
    </dgm:pt>
    <dgm:pt modelId="{9E2A9DA1-C377-4ED5-8A22-AB33E19564CF}" type="sibTrans" cxnId="{D8F3F3FF-6E9F-4AC1-855B-82F81F17356E}">
      <dgm:prSet/>
      <dgm:spPr/>
      <dgm:t>
        <a:bodyPr/>
        <a:lstStyle/>
        <a:p>
          <a:endParaRPr lang="en-US"/>
        </a:p>
      </dgm:t>
    </dgm:pt>
    <dgm:pt modelId="{FE38E0F9-21ED-4BC9-9A53-53B0EA8887AB}" type="pres">
      <dgm:prSet presAssocID="{E7F76879-83F1-48E2-850B-5CF187FF104C}" presName="outerComposite" presStyleCnt="0">
        <dgm:presLayoutVars>
          <dgm:chMax val="5"/>
          <dgm:dir/>
          <dgm:resizeHandles val="exact"/>
        </dgm:presLayoutVars>
      </dgm:prSet>
      <dgm:spPr/>
    </dgm:pt>
    <dgm:pt modelId="{8509C264-E5FD-4BF8-8B17-9317F51EE9DF}" type="pres">
      <dgm:prSet presAssocID="{E7F76879-83F1-48E2-850B-5CF187FF104C}" presName="dummyMaxCanvas" presStyleCnt="0">
        <dgm:presLayoutVars/>
      </dgm:prSet>
      <dgm:spPr/>
    </dgm:pt>
    <dgm:pt modelId="{B4006D85-8026-4F8E-8158-9BEE2260663E}" type="pres">
      <dgm:prSet presAssocID="{E7F76879-83F1-48E2-850B-5CF187FF104C}" presName="ThreeNodes_1" presStyleLbl="node1" presStyleIdx="0" presStyleCnt="3">
        <dgm:presLayoutVars>
          <dgm:bulletEnabled val="1"/>
        </dgm:presLayoutVars>
      </dgm:prSet>
      <dgm:spPr/>
    </dgm:pt>
    <dgm:pt modelId="{831A91AA-3C3C-4710-B95D-55F7AC153AC3}" type="pres">
      <dgm:prSet presAssocID="{E7F76879-83F1-48E2-850B-5CF187FF104C}" presName="ThreeNodes_2" presStyleLbl="node1" presStyleIdx="1" presStyleCnt="3">
        <dgm:presLayoutVars>
          <dgm:bulletEnabled val="1"/>
        </dgm:presLayoutVars>
      </dgm:prSet>
      <dgm:spPr/>
    </dgm:pt>
    <dgm:pt modelId="{661E635B-D1AD-4036-8AEE-66029883996F}" type="pres">
      <dgm:prSet presAssocID="{E7F76879-83F1-48E2-850B-5CF187FF104C}" presName="ThreeNodes_3" presStyleLbl="node1" presStyleIdx="2" presStyleCnt="3">
        <dgm:presLayoutVars>
          <dgm:bulletEnabled val="1"/>
        </dgm:presLayoutVars>
      </dgm:prSet>
      <dgm:spPr/>
    </dgm:pt>
    <dgm:pt modelId="{1967B0BA-85DF-42C1-BD06-315C828F7229}" type="pres">
      <dgm:prSet presAssocID="{E7F76879-83F1-48E2-850B-5CF187FF104C}" presName="ThreeConn_1-2" presStyleLbl="fgAccFollowNode1" presStyleIdx="0" presStyleCnt="2">
        <dgm:presLayoutVars>
          <dgm:bulletEnabled val="1"/>
        </dgm:presLayoutVars>
      </dgm:prSet>
      <dgm:spPr/>
    </dgm:pt>
    <dgm:pt modelId="{9307A5F8-4443-4F5A-AF1D-7C9CF77B9923}" type="pres">
      <dgm:prSet presAssocID="{E7F76879-83F1-48E2-850B-5CF187FF104C}" presName="ThreeConn_2-3" presStyleLbl="fgAccFollowNode1" presStyleIdx="1" presStyleCnt="2">
        <dgm:presLayoutVars>
          <dgm:bulletEnabled val="1"/>
        </dgm:presLayoutVars>
      </dgm:prSet>
      <dgm:spPr/>
    </dgm:pt>
    <dgm:pt modelId="{726B81FF-78E2-4BBF-8C51-0ABA278573CB}" type="pres">
      <dgm:prSet presAssocID="{E7F76879-83F1-48E2-850B-5CF187FF104C}" presName="ThreeNodes_1_text" presStyleLbl="node1" presStyleIdx="2" presStyleCnt="3">
        <dgm:presLayoutVars>
          <dgm:bulletEnabled val="1"/>
        </dgm:presLayoutVars>
      </dgm:prSet>
      <dgm:spPr/>
    </dgm:pt>
    <dgm:pt modelId="{81C55909-3DC4-4012-B8B5-C71BA4CEFE71}" type="pres">
      <dgm:prSet presAssocID="{E7F76879-83F1-48E2-850B-5CF187FF104C}" presName="ThreeNodes_2_text" presStyleLbl="node1" presStyleIdx="2" presStyleCnt="3">
        <dgm:presLayoutVars>
          <dgm:bulletEnabled val="1"/>
        </dgm:presLayoutVars>
      </dgm:prSet>
      <dgm:spPr/>
    </dgm:pt>
    <dgm:pt modelId="{412C3768-6FFA-4ED0-9366-23FF36F5B34F}" type="pres">
      <dgm:prSet presAssocID="{E7F76879-83F1-48E2-850B-5CF187FF104C}" presName="ThreeNodes_3_text" presStyleLbl="node1" presStyleIdx="2" presStyleCnt="3">
        <dgm:presLayoutVars>
          <dgm:bulletEnabled val="1"/>
        </dgm:presLayoutVars>
      </dgm:prSet>
      <dgm:spPr/>
    </dgm:pt>
  </dgm:ptLst>
  <dgm:cxnLst>
    <dgm:cxn modelId="{513B0B0E-441A-49FE-9D2D-F2CE0A61C63E}" type="presOf" srcId="{413EF0A4-E2D4-4393-9C7D-E19B5F3785A7}" destId="{661E635B-D1AD-4036-8AEE-66029883996F}" srcOrd="0" destOrd="0" presId="urn:microsoft.com/office/officeart/2005/8/layout/vProcess5"/>
    <dgm:cxn modelId="{3864670F-A5F0-4140-B386-3CD2B6A6A87C}" srcId="{E7F76879-83F1-48E2-850B-5CF187FF104C}" destId="{E8B26727-F00D-4922-A02A-A4ABE22C1106}" srcOrd="0" destOrd="0" parTransId="{7E1E3048-7E2A-404B-B8DE-2E4DBDC2A661}" sibTransId="{2C3DC303-AD2B-47C4-B926-B3B45356DBD0}"/>
    <dgm:cxn modelId="{97B12315-7A06-4B4A-89BC-4AC0C596B091}" type="presOf" srcId="{413EF0A4-E2D4-4393-9C7D-E19B5F3785A7}" destId="{412C3768-6FFA-4ED0-9366-23FF36F5B34F}" srcOrd="1" destOrd="0" presId="urn:microsoft.com/office/officeart/2005/8/layout/vProcess5"/>
    <dgm:cxn modelId="{71B7B61C-DC4B-462C-A6BB-03610F7D6DC5}" type="presOf" srcId="{E7F76879-83F1-48E2-850B-5CF187FF104C}" destId="{FE38E0F9-21ED-4BC9-9A53-53B0EA8887AB}" srcOrd="0" destOrd="0" presId="urn:microsoft.com/office/officeart/2005/8/layout/vProcess5"/>
    <dgm:cxn modelId="{9998BD31-DE31-48B7-B5F5-1BCD7FB9E835}" type="presOf" srcId="{2C3DC303-AD2B-47C4-B926-B3B45356DBD0}" destId="{1967B0BA-85DF-42C1-BD06-315C828F7229}" srcOrd="0" destOrd="0" presId="urn:microsoft.com/office/officeart/2005/8/layout/vProcess5"/>
    <dgm:cxn modelId="{7D020A5C-68BE-4446-9143-25365A4270F4}" type="presOf" srcId="{E8B26727-F00D-4922-A02A-A4ABE22C1106}" destId="{B4006D85-8026-4F8E-8158-9BEE2260663E}" srcOrd="0" destOrd="0" presId="urn:microsoft.com/office/officeart/2005/8/layout/vProcess5"/>
    <dgm:cxn modelId="{215D8650-27AC-44BA-8F89-49B3D81D0627}" srcId="{E7F76879-83F1-48E2-850B-5CF187FF104C}" destId="{7E7BE4F0-7262-4DBF-A84E-6DD15C5C673B}" srcOrd="1" destOrd="0" parTransId="{DE59EEC2-E061-4C86-B3F1-05C9CE2531E4}" sibTransId="{9854A24D-6A95-4F7B-BC60-FC6F7D3B8D9A}"/>
    <dgm:cxn modelId="{56214853-8BF6-4FC6-B882-A99A0828E5B8}" type="presOf" srcId="{7E7BE4F0-7262-4DBF-A84E-6DD15C5C673B}" destId="{81C55909-3DC4-4012-B8B5-C71BA4CEFE71}" srcOrd="1" destOrd="0" presId="urn:microsoft.com/office/officeart/2005/8/layout/vProcess5"/>
    <dgm:cxn modelId="{3FE4F980-7D6C-4E4C-ACC8-E0DB5D1EABC3}" type="presOf" srcId="{7E7BE4F0-7262-4DBF-A84E-6DD15C5C673B}" destId="{831A91AA-3C3C-4710-B95D-55F7AC153AC3}" srcOrd="0" destOrd="0" presId="urn:microsoft.com/office/officeart/2005/8/layout/vProcess5"/>
    <dgm:cxn modelId="{A6292F8E-7E59-439B-A696-3A3050F70FDA}" type="presOf" srcId="{E8B26727-F00D-4922-A02A-A4ABE22C1106}" destId="{726B81FF-78E2-4BBF-8C51-0ABA278573CB}" srcOrd="1" destOrd="0" presId="urn:microsoft.com/office/officeart/2005/8/layout/vProcess5"/>
    <dgm:cxn modelId="{6B2BF9A3-36E3-41CE-BD83-130A4D96DB11}" type="presOf" srcId="{9854A24D-6A95-4F7B-BC60-FC6F7D3B8D9A}" destId="{9307A5F8-4443-4F5A-AF1D-7C9CF77B9923}" srcOrd="0" destOrd="0" presId="urn:microsoft.com/office/officeart/2005/8/layout/vProcess5"/>
    <dgm:cxn modelId="{D8F3F3FF-6E9F-4AC1-855B-82F81F17356E}" srcId="{E7F76879-83F1-48E2-850B-5CF187FF104C}" destId="{413EF0A4-E2D4-4393-9C7D-E19B5F3785A7}" srcOrd="2" destOrd="0" parTransId="{FA2D4338-456F-47FF-A1E6-83D321B91BCE}" sibTransId="{9E2A9DA1-C377-4ED5-8A22-AB33E19564CF}"/>
    <dgm:cxn modelId="{AAABD050-638C-4A3D-A6EC-F76BA5B5A4D6}" type="presParOf" srcId="{FE38E0F9-21ED-4BC9-9A53-53B0EA8887AB}" destId="{8509C264-E5FD-4BF8-8B17-9317F51EE9DF}" srcOrd="0" destOrd="0" presId="urn:microsoft.com/office/officeart/2005/8/layout/vProcess5"/>
    <dgm:cxn modelId="{17551C6F-D134-4AF2-A8C5-199DAF74584A}" type="presParOf" srcId="{FE38E0F9-21ED-4BC9-9A53-53B0EA8887AB}" destId="{B4006D85-8026-4F8E-8158-9BEE2260663E}" srcOrd="1" destOrd="0" presId="urn:microsoft.com/office/officeart/2005/8/layout/vProcess5"/>
    <dgm:cxn modelId="{BA90A140-0A8C-4723-846E-6E0574EABD20}" type="presParOf" srcId="{FE38E0F9-21ED-4BC9-9A53-53B0EA8887AB}" destId="{831A91AA-3C3C-4710-B95D-55F7AC153AC3}" srcOrd="2" destOrd="0" presId="urn:microsoft.com/office/officeart/2005/8/layout/vProcess5"/>
    <dgm:cxn modelId="{F490A9B6-F5B2-40B1-970C-49B9E4029282}" type="presParOf" srcId="{FE38E0F9-21ED-4BC9-9A53-53B0EA8887AB}" destId="{661E635B-D1AD-4036-8AEE-66029883996F}" srcOrd="3" destOrd="0" presId="urn:microsoft.com/office/officeart/2005/8/layout/vProcess5"/>
    <dgm:cxn modelId="{BD930B35-4133-40C8-B5FF-BBD351BE208B}" type="presParOf" srcId="{FE38E0F9-21ED-4BC9-9A53-53B0EA8887AB}" destId="{1967B0BA-85DF-42C1-BD06-315C828F7229}" srcOrd="4" destOrd="0" presId="urn:microsoft.com/office/officeart/2005/8/layout/vProcess5"/>
    <dgm:cxn modelId="{95484E7D-EBA2-4372-B1A7-7FF9EA511149}" type="presParOf" srcId="{FE38E0F9-21ED-4BC9-9A53-53B0EA8887AB}" destId="{9307A5F8-4443-4F5A-AF1D-7C9CF77B9923}" srcOrd="5" destOrd="0" presId="urn:microsoft.com/office/officeart/2005/8/layout/vProcess5"/>
    <dgm:cxn modelId="{AAB5FD2D-A65D-48F0-91CA-0AC4EA636F0F}" type="presParOf" srcId="{FE38E0F9-21ED-4BC9-9A53-53B0EA8887AB}" destId="{726B81FF-78E2-4BBF-8C51-0ABA278573CB}" srcOrd="6" destOrd="0" presId="urn:microsoft.com/office/officeart/2005/8/layout/vProcess5"/>
    <dgm:cxn modelId="{A2B7CAB8-29DE-4362-A855-27E68E280718}" type="presParOf" srcId="{FE38E0F9-21ED-4BC9-9A53-53B0EA8887AB}" destId="{81C55909-3DC4-4012-B8B5-C71BA4CEFE71}" srcOrd="7" destOrd="0" presId="urn:microsoft.com/office/officeart/2005/8/layout/vProcess5"/>
    <dgm:cxn modelId="{095A0BD5-60ED-4482-B461-BE236518DF45}" type="presParOf" srcId="{FE38E0F9-21ED-4BC9-9A53-53B0EA8887AB}" destId="{412C3768-6FFA-4ED0-9366-23FF36F5B34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0BC2BAA-6162-4C34-A8A5-EB7EE1AF931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en-US"/>
        </a:p>
      </dgm:t>
    </dgm:pt>
    <dgm:pt modelId="{F42E0ABA-9974-4DE2-B48A-2DB08955FA95}">
      <dgm:prSet phldrT="[Text]"/>
      <dgm:spPr>
        <a:solidFill>
          <a:schemeClr val="accent4">
            <a:lumMod val="50000"/>
          </a:schemeClr>
        </a:solidFill>
      </dgm:spPr>
      <dgm:t>
        <a:bodyPr/>
        <a:lstStyle/>
        <a:p>
          <a:r>
            <a:rPr lang="en-US" dirty="0"/>
            <a:t>December 2022 – February 2023</a:t>
          </a:r>
        </a:p>
      </dgm:t>
    </dgm:pt>
    <dgm:pt modelId="{209BED50-6FE6-4D8E-9355-D1C86FB3C996}" type="parTrans" cxnId="{222E6773-B149-4FA6-AEA2-31FD1EEF56BD}">
      <dgm:prSet/>
      <dgm:spPr/>
      <dgm:t>
        <a:bodyPr/>
        <a:lstStyle/>
        <a:p>
          <a:endParaRPr lang="en-US"/>
        </a:p>
      </dgm:t>
    </dgm:pt>
    <dgm:pt modelId="{2BF4673A-2943-48CB-A76F-3C64A140CA21}" type="sibTrans" cxnId="{222E6773-B149-4FA6-AEA2-31FD1EEF56BD}">
      <dgm:prSet/>
      <dgm:spPr/>
      <dgm:t>
        <a:bodyPr/>
        <a:lstStyle/>
        <a:p>
          <a:endParaRPr lang="en-US"/>
        </a:p>
      </dgm:t>
    </dgm:pt>
    <dgm:pt modelId="{39706296-FDCA-4C94-B248-881DAEE5EF85}">
      <dgm:prSet phldrT="[Text]" custT="1"/>
      <dgm:spPr/>
      <dgm:t>
        <a:bodyPr/>
        <a:lstStyle/>
        <a:p>
          <a:r>
            <a:rPr lang="en-US" sz="1800" dirty="0"/>
            <a:t>Colleges complete </a:t>
          </a:r>
          <a:r>
            <a:rPr lang="en-US" sz="1800" b="1" dirty="0"/>
            <a:t>Aid Year Rollover </a:t>
          </a:r>
          <a:r>
            <a:rPr lang="en-US" sz="1800" dirty="0"/>
            <a:t>and update </a:t>
          </a:r>
          <a:r>
            <a:rPr lang="en-US" sz="1800" b="1" dirty="0"/>
            <a:t>Even-Year ISIR Jobset </a:t>
          </a:r>
          <a:r>
            <a:rPr lang="en-US" sz="1800" dirty="0"/>
            <a:t>parameters</a:t>
          </a:r>
        </a:p>
      </dgm:t>
    </dgm:pt>
    <dgm:pt modelId="{B9A49A0C-3024-4B91-A0C0-91C5515CBC9B}" type="parTrans" cxnId="{FC73A765-F816-4D93-BCDC-044A499822DD}">
      <dgm:prSet/>
      <dgm:spPr/>
      <dgm:t>
        <a:bodyPr/>
        <a:lstStyle/>
        <a:p>
          <a:endParaRPr lang="en-US"/>
        </a:p>
      </dgm:t>
    </dgm:pt>
    <dgm:pt modelId="{93DCCBAB-1039-4A03-9BDE-0825BE25C939}" type="sibTrans" cxnId="{FC73A765-F816-4D93-BCDC-044A499822DD}">
      <dgm:prSet/>
      <dgm:spPr/>
      <dgm:t>
        <a:bodyPr/>
        <a:lstStyle/>
        <a:p>
          <a:endParaRPr lang="en-US"/>
        </a:p>
      </dgm:t>
    </dgm:pt>
    <dgm:pt modelId="{E642E12E-0E04-4AEB-A06A-5F4CE2A2D4D8}">
      <dgm:prSet phldrT="[Text]"/>
      <dgm:spPr>
        <a:solidFill>
          <a:schemeClr val="accent2">
            <a:lumMod val="50000"/>
          </a:schemeClr>
        </a:solidFill>
      </dgm:spPr>
      <dgm:t>
        <a:bodyPr/>
        <a:lstStyle/>
        <a:p>
          <a:r>
            <a:rPr lang="en-US" dirty="0"/>
            <a:t>January 2023 – mid February 2023</a:t>
          </a:r>
        </a:p>
      </dgm:t>
    </dgm:pt>
    <dgm:pt modelId="{5B72A20C-2DF4-4A26-B7DF-C7187BAA734E}" type="parTrans" cxnId="{0DC15541-4B24-4833-9358-CD27E4427D16}">
      <dgm:prSet/>
      <dgm:spPr/>
      <dgm:t>
        <a:bodyPr/>
        <a:lstStyle/>
        <a:p>
          <a:endParaRPr lang="en-US"/>
        </a:p>
      </dgm:t>
    </dgm:pt>
    <dgm:pt modelId="{03670A96-9366-4A2C-B89F-0F0D441048B7}" type="sibTrans" cxnId="{0DC15541-4B24-4833-9358-CD27E4427D16}">
      <dgm:prSet/>
      <dgm:spPr/>
      <dgm:t>
        <a:bodyPr/>
        <a:lstStyle/>
        <a:p>
          <a:endParaRPr lang="en-US"/>
        </a:p>
      </dgm:t>
    </dgm:pt>
    <dgm:pt modelId="{DAA88A85-610F-47E2-A539-ED3E60C0C3D0}">
      <dgm:prSet phldrT="[Text]" custT="1"/>
      <dgm:spPr/>
      <dgm:t>
        <a:bodyPr/>
        <a:lstStyle/>
        <a:p>
          <a:r>
            <a:rPr lang="en-US" sz="1800" b="1" dirty="0"/>
            <a:t>SBCTC Testing Period </a:t>
          </a:r>
        </a:p>
        <a:p>
          <a:r>
            <a:rPr lang="en-US" sz="1800" dirty="0"/>
            <a:t>- Run available 2023-2024 ISIR Jobsets with the new EFC Calc function</a:t>
          </a:r>
        </a:p>
        <a:p>
          <a:r>
            <a:rPr lang="en-US" sz="1800" dirty="0"/>
            <a:t>- Run all available ISIR Jobsets between 5PM – 7AM to determine new ISIR Jobset timeslots</a:t>
          </a:r>
        </a:p>
      </dgm:t>
    </dgm:pt>
    <dgm:pt modelId="{95CD3143-D621-42F0-9D64-829946A0CF99}" type="parTrans" cxnId="{BA78F103-C688-4BD3-9C7E-67BBDA70E9A3}">
      <dgm:prSet/>
      <dgm:spPr/>
      <dgm:t>
        <a:bodyPr/>
        <a:lstStyle/>
        <a:p>
          <a:endParaRPr lang="en-US"/>
        </a:p>
      </dgm:t>
    </dgm:pt>
    <dgm:pt modelId="{AF6C3365-6263-4501-B55F-2CA57C6EB6E7}" type="sibTrans" cxnId="{BA78F103-C688-4BD3-9C7E-67BBDA70E9A3}">
      <dgm:prSet/>
      <dgm:spPr/>
      <dgm:t>
        <a:bodyPr/>
        <a:lstStyle/>
        <a:p>
          <a:endParaRPr lang="en-US"/>
        </a:p>
      </dgm:t>
    </dgm:pt>
    <dgm:pt modelId="{C383D642-F6B4-4A6C-8E19-14DDE498EC72}">
      <dgm:prSet phldrT="[Text]"/>
      <dgm:spPr>
        <a:solidFill>
          <a:schemeClr val="accent6">
            <a:lumMod val="75000"/>
          </a:schemeClr>
        </a:solidFill>
      </dgm:spPr>
      <dgm:t>
        <a:bodyPr/>
        <a:lstStyle/>
        <a:p>
          <a:r>
            <a:rPr lang="en-US" dirty="0"/>
            <a:t>Mid February 2023</a:t>
          </a:r>
        </a:p>
      </dgm:t>
    </dgm:pt>
    <dgm:pt modelId="{7C441365-0115-46F7-84FE-DA30807B2699}" type="parTrans" cxnId="{DB281FDA-A178-4B28-8305-960D7B5DC414}">
      <dgm:prSet/>
      <dgm:spPr/>
      <dgm:t>
        <a:bodyPr/>
        <a:lstStyle/>
        <a:p>
          <a:endParaRPr lang="en-US"/>
        </a:p>
      </dgm:t>
    </dgm:pt>
    <dgm:pt modelId="{197F23BD-7FA6-4D4F-AFB3-EA2A8D9DCEFF}" type="sibTrans" cxnId="{DB281FDA-A178-4B28-8305-960D7B5DC414}">
      <dgm:prSet/>
      <dgm:spPr/>
      <dgm:t>
        <a:bodyPr/>
        <a:lstStyle/>
        <a:p>
          <a:endParaRPr lang="en-US"/>
        </a:p>
      </dgm:t>
    </dgm:pt>
    <dgm:pt modelId="{507A4AEB-BD23-47FE-96CE-E3D82A968EA9}">
      <dgm:prSet phldrT="[Text]" custT="1"/>
      <dgm:spPr/>
      <dgm:t>
        <a:bodyPr/>
        <a:lstStyle/>
        <a:p>
          <a:r>
            <a:rPr lang="en-US" sz="1800" dirty="0"/>
            <a:t>Colleges will be informed of testing results:</a:t>
          </a:r>
        </a:p>
        <a:p>
          <a:r>
            <a:rPr lang="en-US" sz="1800" dirty="0"/>
            <a:t>- Whether a modification of ISIR Jobset shell is needed or not</a:t>
          </a:r>
        </a:p>
        <a:p>
          <a:r>
            <a:rPr lang="en-US" sz="1800" dirty="0"/>
            <a:t>- New Timeslots for ISIR Jobsets announced</a:t>
          </a:r>
        </a:p>
        <a:p>
          <a:endParaRPr lang="en-US" sz="2000" dirty="0"/>
        </a:p>
      </dgm:t>
    </dgm:pt>
    <dgm:pt modelId="{8D759C29-FE0A-45C9-8AEA-152C22EF4640}" type="parTrans" cxnId="{40AD734E-034A-456A-95A4-7452E8D72FBA}">
      <dgm:prSet/>
      <dgm:spPr/>
      <dgm:t>
        <a:bodyPr/>
        <a:lstStyle/>
        <a:p>
          <a:endParaRPr lang="en-US"/>
        </a:p>
      </dgm:t>
    </dgm:pt>
    <dgm:pt modelId="{90CEAB8E-FC4A-480A-9B0B-6D92C2392B2E}" type="sibTrans" cxnId="{40AD734E-034A-456A-95A4-7452E8D72FBA}">
      <dgm:prSet/>
      <dgm:spPr/>
      <dgm:t>
        <a:bodyPr/>
        <a:lstStyle/>
        <a:p>
          <a:endParaRPr lang="en-US"/>
        </a:p>
      </dgm:t>
    </dgm:pt>
    <dgm:pt modelId="{6DD61891-ADAA-40BE-8FB7-8D59758A009A}" type="pres">
      <dgm:prSet presAssocID="{D0BC2BAA-6162-4C34-A8A5-EB7EE1AF9312}" presName="Name0" presStyleCnt="0">
        <dgm:presLayoutVars>
          <dgm:chMax val="5"/>
          <dgm:chPref val="5"/>
          <dgm:dir/>
          <dgm:animLvl val="lvl"/>
        </dgm:presLayoutVars>
      </dgm:prSet>
      <dgm:spPr/>
    </dgm:pt>
    <dgm:pt modelId="{99081439-FECD-44E7-A539-1FC565D2E0E4}" type="pres">
      <dgm:prSet presAssocID="{F42E0ABA-9974-4DE2-B48A-2DB08955FA95}" presName="parentText1" presStyleLbl="node1" presStyleIdx="0" presStyleCnt="3" custLinFactNeighborX="-116" custLinFactNeighborY="-37674">
        <dgm:presLayoutVars>
          <dgm:chMax/>
          <dgm:chPref val="3"/>
          <dgm:bulletEnabled val="1"/>
        </dgm:presLayoutVars>
      </dgm:prSet>
      <dgm:spPr/>
    </dgm:pt>
    <dgm:pt modelId="{F4865511-59D0-4ED7-9584-29A5E8A4C450}" type="pres">
      <dgm:prSet presAssocID="{F42E0ABA-9974-4DE2-B48A-2DB08955FA95}" presName="childText1" presStyleLbl="solidAlignAcc1" presStyleIdx="0" presStyleCnt="3" custLinFactNeighborX="17" custLinFactNeighborY="-18318">
        <dgm:presLayoutVars>
          <dgm:chMax val="0"/>
          <dgm:chPref val="0"/>
          <dgm:bulletEnabled val="1"/>
        </dgm:presLayoutVars>
      </dgm:prSet>
      <dgm:spPr/>
    </dgm:pt>
    <dgm:pt modelId="{5EC084DB-3EC5-493E-8BC1-F2E9891CCE75}" type="pres">
      <dgm:prSet presAssocID="{E642E12E-0E04-4AEB-A06A-5F4CE2A2D4D8}" presName="parentText2" presStyleLbl="node1" presStyleIdx="1" presStyleCnt="3" custLinFactNeighborX="-436" custLinFactNeighborY="-13003">
        <dgm:presLayoutVars>
          <dgm:chMax/>
          <dgm:chPref val="3"/>
          <dgm:bulletEnabled val="1"/>
        </dgm:presLayoutVars>
      </dgm:prSet>
      <dgm:spPr/>
    </dgm:pt>
    <dgm:pt modelId="{A283DC4E-42F5-4D79-9376-5A882622C84D}" type="pres">
      <dgm:prSet presAssocID="{E642E12E-0E04-4AEB-A06A-5F4CE2A2D4D8}" presName="childText2" presStyleLbl="solidAlignAcc1" presStyleIdx="1" presStyleCnt="3" custScaleY="114891" custLinFactNeighborX="-742" custLinFactNeighborY="2079">
        <dgm:presLayoutVars>
          <dgm:chMax val="0"/>
          <dgm:chPref val="0"/>
          <dgm:bulletEnabled val="1"/>
        </dgm:presLayoutVars>
      </dgm:prSet>
      <dgm:spPr/>
    </dgm:pt>
    <dgm:pt modelId="{F1458F04-3CDD-44CA-A6FB-02BC94C8739D}" type="pres">
      <dgm:prSet presAssocID="{C383D642-F6B4-4A6C-8E19-14DDE498EC72}" presName="parentText3" presStyleLbl="node1" presStyleIdx="2" presStyleCnt="3" custLinFactNeighborX="-298" custLinFactNeighborY="31318">
        <dgm:presLayoutVars>
          <dgm:chMax/>
          <dgm:chPref val="3"/>
          <dgm:bulletEnabled val="1"/>
        </dgm:presLayoutVars>
      </dgm:prSet>
      <dgm:spPr/>
    </dgm:pt>
    <dgm:pt modelId="{2FD895D0-6DDE-48E1-86C3-3ADE36DD354C}" type="pres">
      <dgm:prSet presAssocID="{C383D642-F6B4-4A6C-8E19-14DDE498EC72}" presName="childText3" presStyleLbl="solidAlignAcc1" presStyleIdx="2" presStyleCnt="3" custScaleX="100625" custLinFactNeighborX="371" custLinFactNeighborY="17770">
        <dgm:presLayoutVars>
          <dgm:chMax val="0"/>
          <dgm:chPref val="0"/>
          <dgm:bulletEnabled val="1"/>
        </dgm:presLayoutVars>
      </dgm:prSet>
      <dgm:spPr/>
    </dgm:pt>
  </dgm:ptLst>
  <dgm:cxnLst>
    <dgm:cxn modelId="{BA78F103-C688-4BD3-9C7E-67BBDA70E9A3}" srcId="{E642E12E-0E04-4AEB-A06A-5F4CE2A2D4D8}" destId="{DAA88A85-610F-47E2-A539-ED3E60C0C3D0}" srcOrd="0" destOrd="0" parTransId="{95CD3143-D621-42F0-9D64-829946A0CF99}" sibTransId="{AF6C3365-6263-4501-B55F-2CA57C6EB6E7}"/>
    <dgm:cxn modelId="{6475601E-8A65-45AF-9656-9CB7FAFC2DF6}" type="presOf" srcId="{39706296-FDCA-4C94-B248-881DAEE5EF85}" destId="{F4865511-59D0-4ED7-9584-29A5E8A4C450}" srcOrd="0" destOrd="0" presId="urn:microsoft.com/office/officeart/2009/3/layout/IncreasingArrowsProcess"/>
    <dgm:cxn modelId="{CDA7122A-5D5E-4DD8-B364-B039772BC8A3}" type="presOf" srcId="{C383D642-F6B4-4A6C-8E19-14DDE498EC72}" destId="{F1458F04-3CDD-44CA-A6FB-02BC94C8739D}" srcOrd="0" destOrd="0" presId="urn:microsoft.com/office/officeart/2009/3/layout/IncreasingArrowsProcess"/>
    <dgm:cxn modelId="{321E3F3C-66D2-4171-A9EB-05167F54CE5F}" type="presOf" srcId="{E642E12E-0E04-4AEB-A06A-5F4CE2A2D4D8}" destId="{5EC084DB-3EC5-493E-8BC1-F2E9891CCE75}" srcOrd="0" destOrd="0" presId="urn:microsoft.com/office/officeart/2009/3/layout/IncreasingArrowsProcess"/>
    <dgm:cxn modelId="{0DC15541-4B24-4833-9358-CD27E4427D16}" srcId="{D0BC2BAA-6162-4C34-A8A5-EB7EE1AF9312}" destId="{E642E12E-0E04-4AEB-A06A-5F4CE2A2D4D8}" srcOrd="1" destOrd="0" parTransId="{5B72A20C-2DF4-4A26-B7DF-C7187BAA734E}" sibTransId="{03670A96-9366-4A2C-B89F-0F0D441048B7}"/>
    <dgm:cxn modelId="{FC73A765-F816-4D93-BCDC-044A499822DD}" srcId="{F42E0ABA-9974-4DE2-B48A-2DB08955FA95}" destId="{39706296-FDCA-4C94-B248-881DAEE5EF85}" srcOrd="0" destOrd="0" parTransId="{B9A49A0C-3024-4B91-A0C0-91C5515CBC9B}" sibTransId="{93DCCBAB-1039-4A03-9BDE-0825BE25C939}"/>
    <dgm:cxn modelId="{063C5D46-2905-4F14-ABAE-0C513BC0D2B7}" type="presOf" srcId="{507A4AEB-BD23-47FE-96CE-E3D82A968EA9}" destId="{2FD895D0-6DDE-48E1-86C3-3ADE36DD354C}" srcOrd="0" destOrd="0" presId="urn:microsoft.com/office/officeart/2009/3/layout/IncreasingArrowsProcess"/>
    <dgm:cxn modelId="{40AD734E-034A-456A-95A4-7452E8D72FBA}" srcId="{C383D642-F6B4-4A6C-8E19-14DDE498EC72}" destId="{507A4AEB-BD23-47FE-96CE-E3D82A968EA9}" srcOrd="0" destOrd="0" parTransId="{8D759C29-FE0A-45C9-8AEA-152C22EF4640}" sibTransId="{90CEAB8E-FC4A-480A-9B0B-6D92C2392B2E}"/>
    <dgm:cxn modelId="{222E6773-B149-4FA6-AEA2-31FD1EEF56BD}" srcId="{D0BC2BAA-6162-4C34-A8A5-EB7EE1AF9312}" destId="{F42E0ABA-9974-4DE2-B48A-2DB08955FA95}" srcOrd="0" destOrd="0" parTransId="{209BED50-6FE6-4D8E-9355-D1C86FB3C996}" sibTransId="{2BF4673A-2943-48CB-A76F-3C64A140CA21}"/>
    <dgm:cxn modelId="{BAD6FB75-3EC9-4AD9-82A7-8D50D6FF54CE}" type="presOf" srcId="{DAA88A85-610F-47E2-A539-ED3E60C0C3D0}" destId="{A283DC4E-42F5-4D79-9376-5A882622C84D}" srcOrd="0" destOrd="0" presId="urn:microsoft.com/office/officeart/2009/3/layout/IncreasingArrowsProcess"/>
    <dgm:cxn modelId="{91BD5156-D279-4C4A-B135-6609CF9E0ED7}" type="presOf" srcId="{F42E0ABA-9974-4DE2-B48A-2DB08955FA95}" destId="{99081439-FECD-44E7-A539-1FC565D2E0E4}" srcOrd="0" destOrd="0" presId="urn:microsoft.com/office/officeart/2009/3/layout/IncreasingArrowsProcess"/>
    <dgm:cxn modelId="{0CEA5DB6-8828-494B-A9E1-B1B4E392C072}" type="presOf" srcId="{D0BC2BAA-6162-4C34-A8A5-EB7EE1AF9312}" destId="{6DD61891-ADAA-40BE-8FB7-8D59758A009A}" srcOrd="0" destOrd="0" presId="urn:microsoft.com/office/officeart/2009/3/layout/IncreasingArrowsProcess"/>
    <dgm:cxn modelId="{DB281FDA-A178-4B28-8305-960D7B5DC414}" srcId="{D0BC2BAA-6162-4C34-A8A5-EB7EE1AF9312}" destId="{C383D642-F6B4-4A6C-8E19-14DDE498EC72}" srcOrd="2" destOrd="0" parTransId="{7C441365-0115-46F7-84FE-DA30807B2699}" sibTransId="{197F23BD-7FA6-4D4F-AFB3-EA2A8D9DCEFF}"/>
    <dgm:cxn modelId="{CDA5BA20-1B54-4082-A11F-17AF44A599E5}" type="presParOf" srcId="{6DD61891-ADAA-40BE-8FB7-8D59758A009A}" destId="{99081439-FECD-44E7-A539-1FC565D2E0E4}" srcOrd="0" destOrd="0" presId="urn:microsoft.com/office/officeart/2009/3/layout/IncreasingArrowsProcess"/>
    <dgm:cxn modelId="{D28D5918-3F45-4810-9513-6985E5169B22}" type="presParOf" srcId="{6DD61891-ADAA-40BE-8FB7-8D59758A009A}" destId="{F4865511-59D0-4ED7-9584-29A5E8A4C450}" srcOrd="1" destOrd="0" presId="urn:microsoft.com/office/officeart/2009/3/layout/IncreasingArrowsProcess"/>
    <dgm:cxn modelId="{5693CAD0-57D3-4757-BE86-08A8EE0A5501}" type="presParOf" srcId="{6DD61891-ADAA-40BE-8FB7-8D59758A009A}" destId="{5EC084DB-3EC5-493E-8BC1-F2E9891CCE75}" srcOrd="2" destOrd="0" presId="urn:microsoft.com/office/officeart/2009/3/layout/IncreasingArrowsProcess"/>
    <dgm:cxn modelId="{4344B299-0B83-4E88-B1CF-54444A8321F6}" type="presParOf" srcId="{6DD61891-ADAA-40BE-8FB7-8D59758A009A}" destId="{A283DC4E-42F5-4D79-9376-5A882622C84D}" srcOrd="3" destOrd="0" presId="urn:microsoft.com/office/officeart/2009/3/layout/IncreasingArrowsProcess"/>
    <dgm:cxn modelId="{E3D4FCF4-838D-4BBC-9B2C-7446562A9B79}" type="presParOf" srcId="{6DD61891-ADAA-40BE-8FB7-8D59758A009A}" destId="{F1458F04-3CDD-44CA-A6FB-02BC94C8739D}" srcOrd="4" destOrd="0" presId="urn:microsoft.com/office/officeart/2009/3/layout/IncreasingArrowsProcess"/>
    <dgm:cxn modelId="{FC6B5D6E-34C2-44B4-8991-A088B7B52317}" type="presParOf" srcId="{6DD61891-ADAA-40BE-8FB7-8D59758A009A}" destId="{2FD895D0-6DDE-48E1-86C3-3ADE36DD354C}"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06D85-8026-4F8E-8158-9BEE2260663E}">
      <dsp:nvSpPr>
        <dsp:cNvPr id="0" name=""/>
        <dsp:cNvSpPr/>
      </dsp:nvSpPr>
      <dsp:spPr>
        <a:xfrm>
          <a:off x="0" y="0"/>
          <a:ext cx="6670907" cy="130601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File Upload/Download </a:t>
          </a:r>
        </a:p>
      </dsp:txBody>
      <dsp:txXfrm>
        <a:off x="38252" y="38252"/>
        <a:ext cx="5261615" cy="1229510"/>
      </dsp:txXfrm>
    </dsp:sp>
    <dsp:sp modelId="{831A91AA-3C3C-4710-B95D-55F7AC153AC3}">
      <dsp:nvSpPr>
        <dsp:cNvPr id="0" name=""/>
        <dsp:cNvSpPr/>
      </dsp:nvSpPr>
      <dsp:spPr>
        <a:xfrm>
          <a:off x="588609" y="1523683"/>
          <a:ext cx="6670907" cy="1306014"/>
        </a:xfrm>
        <a:prstGeom prst="roundRect">
          <a:avLst>
            <a:gd name="adj" fmla="val 10000"/>
          </a:avLst>
        </a:prstGeom>
        <a:solidFill>
          <a:schemeClr val="accent5">
            <a:hueOff val="36313"/>
            <a:satOff val="12226"/>
            <a:lumOff val="274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Import Federal Data Files </a:t>
          </a:r>
          <a:r>
            <a:rPr lang="en-US" sz="3100" kern="1200" dirty="0">
              <a:solidFill>
                <a:srgbClr val="FFCCCC"/>
              </a:solidFill>
            </a:rPr>
            <a:t>Requires 2023-2024 Image</a:t>
          </a:r>
        </a:p>
      </dsp:txBody>
      <dsp:txXfrm>
        <a:off x="626861" y="1561935"/>
        <a:ext cx="5156884" cy="1229510"/>
      </dsp:txXfrm>
    </dsp:sp>
    <dsp:sp modelId="{661E635B-D1AD-4036-8AEE-66029883996F}">
      <dsp:nvSpPr>
        <dsp:cNvPr id="0" name=""/>
        <dsp:cNvSpPr/>
      </dsp:nvSpPr>
      <dsp:spPr>
        <a:xfrm>
          <a:off x="1177218" y="3047367"/>
          <a:ext cx="6670907" cy="1306014"/>
        </a:xfrm>
        <a:prstGeom prst="roundRect">
          <a:avLst>
            <a:gd name="adj" fmla="val 10000"/>
          </a:avLst>
        </a:prstGeom>
        <a:solidFill>
          <a:schemeClr val="accent5">
            <a:hueOff val="72626"/>
            <a:satOff val="24452"/>
            <a:lumOff val="54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dirty="0"/>
            <a:t>Process ISIRS</a:t>
          </a:r>
        </a:p>
        <a:p>
          <a:pPr marL="0" lvl="0" indent="0" algn="l" defTabSz="1377950">
            <a:lnSpc>
              <a:spcPct val="90000"/>
            </a:lnSpc>
            <a:spcBef>
              <a:spcPct val="0"/>
            </a:spcBef>
            <a:spcAft>
              <a:spcPct val="35000"/>
            </a:spcAft>
            <a:buNone/>
          </a:pPr>
          <a:r>
            <a:rPr lang="en-US" sz="3100" kern="1200" dirty="0">
              <a:solidFill>
                <a:srgbClr val="FFCCCC"/>
              </a:solidFill>
            </a:rPr>
            <a:t>Requires 2023-2024 Image</a:t>
          </a:r>
          <a:endParaRPr lang="en-US" sz="3100" kern="1200" dirty="0">
            <a:solidFill>
              <a:schemeClr val="accent1">
                <a:lumMod val="20000"/>
                <a:lumOff val="80000"/>
              </a:schemeClr>
            </a:solidFill>
          </a:endParaRPr>
        </a:p>
      </dsp:txBody>
      <dsp:txXfrm>
        <a:off x="1215470" y="3085619"/>
        <a:ext cx="5156884" cy="1229510"/>
      </dsp:txXfrm>
    </dsp:sp>
    <dsp:sp modelId="{1967B0BA-85DF-42C1-BD06-315C828F7229}">
      <dsp:nvSpPr>
        <dsp:cNvPr id="0" name=""/>
        <dsp:cNvSpPr/>
      </dsp:nvSpPr>
      <dsp:spPr>
        <a:xfrm>
          <a:off x="5821997" y="990394"/>
          <a:ext cx="848909" cy="84890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013002" y="990394"/>
        <a:ext cx="466899" cy="638804"/>
      </dsp:txXfrm>
    </dsp:sp>
    <dsp:sp modelId="{9307A5F8-4443-4F5A-AF1D-7C9CF77B9923}">
      <dsp:nvSpPr>
        <dsp:cNvPr id="0" name=""/>
        <dsp:cNvSpPr/>
      </dsp:nvSpPr>
      <dsp:spPr>
        <a:xfrm>
          <a:off x="6410607" y="2505371"/>
          <a:ext cx="848909" cy="848909"/>
        </a:xfrm>
        <a:prstGeom prst="downArrow">
          <a:avLst>
            <a:gd name="adj1" fmla="val 55000"/>
            <a:gd name="adj2" fmla="val 45000"/>
          </a:avLst>
        </a:prstGeom>
        <a:solidFill>
          <a:schemeClr val="accent5">
            <a:tint val="40000"/>
            <a:alpha val="90000"/>
            <a:hueOff val="304694"/>
            <a:satOff val="20051"/>
            <a:lumOff val="21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601612" y="2505371"/>
        <a:ext cx="466899" cy="6388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081439-FECD-44E7-A539-1FC565D2E0E4}">
      <dsp:nvSpPr>
        <dsp:cNvPr id="0" name=""/>
        <dsp:cNvSpPr/>
      </dsp:nvSpPr>
      <dsp:spPr>
        <a:xfrm>
          <a:off x="14423" y="14319"/>
          <a:ext cx="8289471" cy="1207262"/>
        </a:xfrm>
        <a:prstGeom prst="rightArrow">
          <a:avLst>
            <a:gd name="adj1" fmla="val 50000"/>
            <a:gd name="adj2" fmla="val 5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dirty="0"/>
            <a:t>December 2022 – February 2023</a:t>
          </a:r>
        </a:p>
      </dsp:txBody>
      <dsp:txXfrm>
        <a:off x="14423" y="316135"/>
        <a:ext cx="7987656" cy="603631"/>
      </dsp:txXfrm>
    </dsp:sp>
    <dsp:sp modelId="{F4865511-59D0-4ED7-9584-29A5E8A4C450}">
      <dsp:nvSpPr>
        <dsp:cNvPr id="0" name=""/>
        <dsp:cNvSpPr/>
      </dsp:nvSpPr>
      <dsp:spPr>
        <a:xfrm>
          <a:off x="24473" y="974108"/>
          <a:ext cx="2553157" cy="232563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Colleges complete </a:t>
          </a:r>
          <a:r>
            <a:rPr lang="en-US" sz="1800" b="1" kern="1200" dirty="0"/>
            <a:t>Aid Year Rollover </a:t>
          </a:r>
          <a:r>
            <a:rPr lang="en-US" sz="1800" kern="1200" dirty="0"/>
            <a:t>and update </a:t>
          </a:r>
          <a:r>
            <a:rPr lang="en-US" sz="1800" b="1" kern="1200" dirty="0"/>
            <a:t>Even-Year ISIR Jobset </a:t>
          </a:r>
          <a:r>
            <a:rPr lang="en-US" sz="1800" kern="1200" dirty="0"/>
            <a:t>parameters</a:t>
          </a:r>
        </a:p>
      </dsp:txBody>
      <dsp:txXfrm>
        <a:off x="24473" y="974108"/>
        <a:ext cx="2553157" cy="2325632"/>
      </dsp:txXfrm>
    </dsp:sp>
    <dsp:sp modelId="{5EC084DB-3EC5-493E-8BC1-F2E9891CCE75}">
      <dsp:nvSpPr>
        <dsp:cNvPr id="0" name=""/>
        <dsp:cNvSpPr/>
      </dsp:nvSpPr>
      <dsp:spPr>
        <a:xfrm>
          <a:off x="2552186" y="714584"/>
          <a:ext cx="5736313" cy="1207262"/>
        </a:xfrm>
        <a:prstGeom prst="rightArrow">
          <a:avLst>
            <a:gd name="adj1" fmla="val 50000"/>
            <a:gd name="adj2" fmla="val 50000"/>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dirty="0"/>
            <a:t>January 2023 – mid February 2023</a:t>
          </a:r>
        </a:p>
      </dsp:txBody>
      <dsp:txXfrm>
        <a:off x="2552186" y="1016400"/>
        <a:ext cx="5434498" cy="603631"/>
      </dsp:txXfrm>
    </dsp:sp>
    <dsp:sp modelId="{A283DC4E-42F5-4D79-9376-5A882622C84D}">
      <dsp:nvSpPr>
        <dsp:cNvPr id="0" name=""/>
        <dsp:cNvSpPr/>
      </dsp:nvSpPr>
      <dsp:spPr>
        <a:xfrm>
          <a:off x="2558252" y="1677733"/>
          <a:ext cx="2553157" cy="267194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1" kern="1200" dirty="0"/>
            <a:t>SBCTC Testing Period </a:t>
          </a:r>
        </a:p>
        <a:p>
          <a:pPr marL="0" lvl="0" indent="0" algn="l" defTabSz="800100">
            <a:lnSpc>
              <a:spcPct val="90000"/>
            </a:lnSpc>
            <a:spcBef>
              <a:spcPct val="0"/>
            </a:spcBef>
            <a:spcAft>
              <a:spcPct val="35000"/>
            </a:spcAft>
            <a:buNone/>
          </a:pPr>
          <a:r>
            <a:rPr lang="en-US" sz="1800" kern="1200" dirty="0"/>
            <a:t>- Run available 2023-2024 ISIR Jobsets with the new EFC Calc function</a:t>
          </a:r>
        </a:p>
        <a:p>
          <a:pPr marL="0" lvl="0" indent="0" algn="l" defTabSz="800100">
            <a:lnSpc>
              <a:spcPct val="90000"/>
            </a:lnSpc>
            <a:spcBef>
              <a:spcPct val="0"/>
            </a:spcBef>
            <a:spcAft>
              <a:spcPct val="35000"/>
            </a:spcAft>
            <a:buNone/>
          </a:pPr>
          <a:r>
            <a:rPr lang="en-US" sz="1800" kern="1200" dirty="0"/>
            <a:t>- Run all available ISIR Jobsets between 5PM – 7AM to determine new ISIR Jobset timeslots</a:t>
          </a:r>
        </a:p>
      </dsp:txBody>
      <dsp:txXfrm>
        <a:off x="2558252" y="1677733"/>
        <a:ext cx="2553157" cy="2671942"/>
      </dsp:txXfrm>
    </dsp:sp>
    <dsp:sp modelId="{F1458F04-3CDD-44CA-A6FB-02BC94C8739D}">
      <dsp:nvSpPr>
        <dsp:cNvPr id="0" name=""/>
        <dsp:cNvSpPr/>
      </dsp:nvSpPr>
      <dsp:spPr>
        <a:xfrm>
          <a:off x="5120867" y="1652076"/>
          <a:ext cx="3183156" cy="1207262"/>
        </a:xfrm>
        <a:prstGeom prst="rightArrow">
          <a:avLst>
            <a:gd name="adj1" fmla="val 50000"/>
            <a:gd name="adj2" fmla="val 5000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254000" bIns="191653" numCol="1" spcCol="1270" anchor="ctr" anchorCtr="0">
          <a:noAutofit/>
        </a:bodyPr>
        <a:lstStyle/>
        <a:p>
          <a:pPr marL="0" lvl="0" indent="0" algn="l" defTabSz="1066800">
            <a:lnSpc>
              <a:spcPct val="90000"/>
            </a:lnSpc>
            <a:spcBef>
              <a:spcPct val="0"/>
            </a:spcBef>
            <a:spcAft>
              <a:spcPct val="35000"/>
            </a:spcAft>
            <a:buNone/>
          </a:pPr>
          <a:r>
            <a:rPr lang="en-US" sz="2400" kern="1200" dirty="0"/>
            <a:t>Mid February 2023</a:t>
          </a:r>
        </a:p>
      </dsp:txBody>
      <dsp:txXfrm>
        <a:off x="5120867" y="1953892"/>
        <a:ext cx="2881341" cy="603631"/>
      </dsp:txXfrm>
    </dsp:sp>
    <dsp:sp modelId="{2FD895D0-6DDE-48E1-86C3-3ADE36DD354C}">
      <dsp:nvSpPr>
        <dsp:cNvPr id="0" name=""/>
        <dsp:cNvSpPr/>
      </dsp:nvSpPr>
      <dsp:spPr>
        <a:xfrm>
          <a:off x="5131847" y="2612176"/>
          <a:ext cx="2569114" cy="2291597"/>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Colleges will be informed of testing results:</a:t>
          </a:r>
        </a:p>
        <a:p>
          <a:pPr marL="0" lvl="0" indent="0" algn="l" defTabSz="800100">
            <a:lnSpc>
              <a:spcPct val="90000"/>
            </a:lnSpc>
            <a:spcBef>
              <a:spcPct val="0"/>
            </a:spcBef>
            <a:spcAft>
              <a:spcPct val="35000"/>
            </a:spcAft>
            <a:buNone/>
          </a:pPr>
          <a:r>
            <a:rPr lang="en-US" sz="1800" kern="1200" dirty="0"/>
            <a:t>- Whether a modification of ISIR Jobset shell is needed or not</a:t>
          </a:r>
        </a:p>
        <a:p>
          <a:pPr marL="0" lvl="0" indent="0" algn="l" defTabSz="800100">
            <a:lnSpc>
              <a:spcPct val="90000"/>
            </a:lnSpc>
            <a:spcBef>
              <a:spcPct val="0"/>
            </a:spcBef>
            <a:spcAft>
              <a:spcPct val="35000"/>
            </a:spcAft>
            <a:buNone/>
          </a:pPr>
          <a:r>
            <a:rPr lang="en-US" sz="1800" kern="1200" dirty="0"/>
            <a:t>- New Timeslots for ISIR Jobsets announced</a:t>
          </a:r>
        </a:p>
        <a:p>
          <a:pPr marL="0" lvl="0" indent="0" algn="l" defTabSz="800100">
            <a:lnSpc>
              <a:spcPct val="90000"/>
            </a:lnSpc>
            <a:spcBef>
              <a:spcPct val="0"/>
            </a:spcBef>
            <a:spcAft>
              <a:spcPct val="35000"/>
            </a:spcAft>
            <a:buNone/>
          </a:pPr>
          <a:endParaRPr lang="en-US" sz="2000" kern="1200" dirty="0"/>
        </a:p>
      </dsp:txBody>
      <dsp:txXfrm>
        <a:off x="5131847" y="2612176"/>
        <a:ext cx="2569114" cy="229159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11/16/2022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11/16/2022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50" dirty="0"/>
          </a:p>
        </p:txBody>
      </p:sp>
      <p:sp>
        <p:nvSpPr>
          <p:cNvPr id="4" name="Slide Number Placeholder 3"/>
          <p:cNvSpPr>
            <a:spLocks noGrp="1"/>
          </p:cNvSpPr>
          <p:nvPr>
            <p:ph type="sldNum" sz="quarter" idx="10"/>
          </p:nvPr>
        </p:nvSpPr>
        <p:spPr/>
        <p:txBody>
          <a:bodyPr/>
          <a:lstStyle/>
          <a:p>
            <a:fld id="{87384A02-D147-49A8-A06D-A5C08FF69055}" type="slidenum">
              <a:rPr lang="en-US" smtClean="0"/>
              <a:t>1</a:t>
            </a:fld>
            <a:endParaRPr lang="en-US"/>
          </a:p>
        </p:txBody>
      </p:sp>
    </p:spTree>
    <p:extLst>
      <p:ext uri="{BB962C8B-B14F-4D97-AF65-F5344CB8AC3E}">
        <p14:creationId xmlns:p14="http://schemas.microsoft.com/office/powerpoint/2010/main" val="1930546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24</a:t>
            </a:fld>
            <a:endParaRPr lang="en-US"/>
          </a:p>
        </p:txBody>
      </p:sp>
    </p:spTree>
    <p:extLst>
      <p:ext uri="{BB962C8B-B14F-4D97-AF65-F5344CB8AC3E}">
        <p14:creationId xmlns:p14="http://schemas.microsoft.com/office/powerpoint/2010/main" val="323252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384A02-D147-49A8-A06D-A5C08FF6905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532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6</a:t>
            </a:fld>
            <a:endParaRPr lang="en-US"/>
          </a:p>
        </p:txBody>
      </p:sp>
    </p:spTree>
    <p:extLst>
      <p:ext uri="{BB962C8B-B14F-4D97-AF65-F5344CB8AC3E}">
        <p14:creationId xmlns:p14="http://schemas.microsoft.com/office/powerpoint/2010/main" val="3542173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aid year image is released from Oracle at the end of October. After SBCTC receives the image, testing starts and issues and bugs are logged. Oracle releases patches late November so early December is our quickest turnaround for uploading the aid year image.</a:t>
            </a:r>
          </a:p>
        </p:txBody>
      </p:sp>
      <p:sp>
        <p:nvSpPr>
          <p:cNvPr id="4" name="Slide Number Placeholder 3"/>
          <p:cNvSpPr>
            <a:spLocks noGrp="1"/>
          </p:cNvSpPr>
          <p:nvPr>
            <p:ph type="sldNum" sz="quarter" idx="10"/>
          </p:nvPr>
        </p:nvSpPr>
        <p:spPr/>
        <p:txBody>
          <a:bodyPr/>
          <a:lstStyle/>
          <a:p>
            <a:fld id="{87384A02-D147-49A8-A06D-A5C08FF69055}" type="slidenum">
              <a:rPr lang="en-US" smtClean="0"/>
              <a:t>8</a:t>
            </a:fld>
            <a:endParaRPr lang="en-US"/>
          </a:p>
        </p:txBody>
      </p:sp>
    </p:spTree>
    <p:extLst>
      <p:ext uri="{BB962C8B-B14F-4D97-AF65-F5344CB8AC3E}">
        <p14:creationId xmlns:p14="http://schemas.microsoft.com/office/powerpoint/2010/main" val="3075897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9</a:t>
            </a:fld>
            <a:endParaRPr lang="en-US"/>
          </a:p>
        </p:txBody>
      </p:sp>
    </p:spTree>
    <p:extLst>
      <p:ext uri="{BB962C8B-B14F-4D97-AF65-F5344CB8AC3E}">
        <p14:creationId xmlns:p14="http://schemas.microsoft.com/office/powerpoint/2010/main" val="297999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Reminder, </a:t>
            </a:r>
            <a:r>
              <a:rPr lang="en-US" dirty="0" err="1"/>
              <a:t>Edconnect</a:t>
            </a:r>
            <a:r>
              <a:rPr lang="en-US" dirty="0"/>
              <a:t> files expire after 90 days. </a:t>
            </a:r>
          </a:p>
        </p:txBody>
      </p:sp>
      <p:sp>
        <p:nvSpPr>
          <p:cNvPr id="4" name="Slide Number Placeholder 3"/>
          <p:cNvSpPr>
            <a:spLocks noGrp="1"/>
          </p:cNvSpPr>
          <p:nvPr>
            <p:ph type="sldNum" sz="quarter" idx="5"/>
          </p:nvPr>
        </p:nvSpPr>
        <p:spPr/>
        <p:txBody>
          <a:bodyPr/>
          <a:lstStyle/>
          <a:p>
            <a:fld id="{87384A02-D147-49A8-A06D-A5C08FF69055}" type="slidenum">
              <a:rPr lang="en-US" smtClean="0"/>
              <a:t>11</a:t>
            </a:fld>
            <a:endParaRPr lang="en-US"/>
          </a:p>
        </p:txBody>
      </p:sp>
    </p:spTree>
    <p:extLst>
      <p:ext uri="{BB962C8B-B14F-4D97-AF65-F5344CB8AC3E}">
        <p14:creationId xmlns:p14="http://schemas.microsoft.com/office/powerpoint/2010/main" val="179541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384A02-D147-49A8-A06D-A5C08FF69055}" type="slidenum">
              <a:rPr lang="en-US" smtClean="0"/>
              <a:t>15</a:t>
            </a:fld>
            <a:endParaRPr lang="en-US"/>
          </a:p>
        </p:txBody>
      </p:sp>
    </p:spTree>
    <p:extLst>
      <p:ext uri="{BB962C8B-B14F-4D97-AF65-F5344CB8AC3E}">
        <p14:creationId xmlns:p14="http://schemas.microsoft.com/office/powerpoint/2010/main" val="2802194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16</a:t>
            </a:fld>
            <a:endParaRPr lang="en-US"/>
          </a:p>
        </p:txBody>
      </p:sp>
    </p:spTree>
    <p:extLst>
      <p:ext uri="{BB962C8B-B14F-4D97-AF65-F5344CB8AC3E}">
        <p14:creationId xmlns:p14="http://schemas.microsoft.com/office/powerpoint/2010/main" val="940904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384A02-D147-49A8-A06D-A5C08FF69055}" type="slidenum">
              <a:rPr lang="en-US" smtClean="0"/>
              <a:t>17</a:t>
            </a:fld>
            <a:endParaRPr lang="en-US"/>
          </a:p>
        </p:txBody>
      </p:sp>
    </p:spTree>
    <p:extLst>
      <p:ext uri="{BB962C8B-B14F-4D97-AF65-F5344CB8AC3E}">
        <p14:creationId xmlns:p14="http://schemas.microsoft.com/office/powerpoint/2010/main" val="367339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11/16/2022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11/16/2022</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pic>
        <p:nvPicPr>
          <p:cNvPr id="14" name="Picture 13" descr="CC. Creative Commons license, attribution alone">
            <a:extLst>
              <a:ext uri="{FF2B5EF4-FFF2-40B4-BE49-F238E27FC236}">
                <a16:creationId xmlns:a16="http://schemas.microsoft.com/office/drawing/2014/main" id="{55C0BD8F-0D00-4252-96EA-53CD70683007}"/>
              </a:ext>
            </a:extLst>
          </p:cNvPr>
          <p:cNvPicPr>
            <a:picLocks noChangeAspect="1"/>
          </p:cNvPicPr>
          <p:nvPr userDrawn="1"/>
        </p:nvPicPr>
        <p:blipFill>
          <a:blip r:embed="rId4"/>
          <a:stretch>
            <a:fillRect/>
          </a:stretch>
        </p:blipFill>
        <p:spPr>
          <a:xfrm>
            <a:off x="628650" y="6399147"/>
            <a:ext cx="835224" cy="298730"/>
          </a:xfrm>
          <a:prstGeom prst="rect">
            <a:avLst/>
          </a:prstGeom>
        </p:spPr>
      </p:pic>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kern="1200">
                <a:solidFill>
                  <a:schemeClr val="bg1">
                    <a:lumMod val="50000"/>
                  </a:schemeClr>
                </a:solidFill>
                <a:effectLst/>
                <a:latin typeface="+mn-lt"/>
                <a:ea typeface="+mn-ea"/>
                <a:cs typeface="+mn-cs"/>
              </a:rPr>
              <a:t>Except where otherwise noted, this work is licensed under </a:t>
            </a:r>
            <a:r>
              <a:rPr lang="en-US" sz="750" b="0" i="1" u="sng" kern="1200">
                <a:solidFill>
                  <a:schemeClr val="tx1"/>
                </a:solidFill>
                <a:effectLst/>
                <a:latin typeface="+mn-lt"/>
                <a:ea typeface="+mn-ea"/>
                <a:cs typeface="+mn-cs"/>
              </a:rPr>
              <a:t>CC BY 4.0</a:t>
            </a:r>
            <a:r>
              <a:rPr lang="en-US" sz="750" b="0" i="1">
                <a:solidFill>
                  <a:schemeClr val="bg1">
                    <a:lumMod val="50000"/>
                  </a:schemeClr>
                </a:solidFill>
                <a:latin typeface="+mn-lt"/>
              </a:rPr>
              <a:t>.</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3"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4"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11/16/2022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custDataLst>
      <p:tags r:id="rId1"/>
    </p:custDataLst>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11/16/2022</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11/16/2022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11/16/2022</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11/16/2022</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11/16/2022</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11/16/2022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11/16/2022</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 Id="rId5" Type="http://schemas.openxmlformats.org/officeDocument/2006/relationships/image" Target="../media/image13.sv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s://ctclinkreferencecenter.ctclink.us/m/92436/l/1627344-2023-2024-aid-year-roll-over-prep" TargetMode="Externa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hyperlink" Target="https://www.pexels.com/photo/123-let-s-go-imaginary-text-704767/" TargetMode="External"/><Relationship Id="rId2" Type="http://schemas.openxmlformats.org/officeDocument/2006/relationships/image" Target="../media/image21.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69887" y="4139223"/>
            <a:ext cx="8336975" cy="999259"/>
          </a:xfrm>
        </p:spPr>
        <p:txBody>
          <a:bodyPr/>
          <a:lstStyle/>
          <a:p>
            <a:r>
              <a:rPr lang="en-US" dirty="0"/>
              <a:t>Aid Year Rollover (AYRO)</a:t>
            </a:r>
            <a:br>
              <a:rPr lang="en-US"/>
            </a:br>
            <a:r>
              <a:rPr lang="en-US"/>
              <a:t>Prep</a:t>
            </a:r>
            <a:endParaRPr lang="en-US" dirty="0"/>
          </a:p>
        </p:txBody>
      </p:sp>
      <p:sp>
        <p:nvSpPr>
          <p:cNvPr id="6" name="Text Placeholder 5"/>
          <p:cNvSpPr>
            <a:spLocks noGrp="1"/>
          </p:cNvSpPr>
          <p:nvPr>
            <p:ph type="body" sz="quarter" idx="10"/>
          </p:nvPr>
        </p:nvSpPr>
        <p:spPr>
          <a:xfrm>
            <a:off x="369887" y="5570641"/>
            <a:ext cx="5563080" cy="758825"/>
          </a:xfrm>
        </p:spPr>
        <p:txBody>
          <a:bodyPr/>
          <a:lstStyle/>
          <a:p>
            <a:r>
              <a:rPr lang="en-US" dirty="0"/>
              <a:t>Deborah Englehardt</a:t>
            </a:r>
          </a:p>
          <a:p>
            <a:r>
              <a:rPr lang="en-US" dirty="0"/>
              <a:t>ctcLink Functional Analyst | Financial Aid</a:t>
            </a:r>
          </a:p>
          <a:p>
            <a:r>
              <a:rPr lang="en-US" dirty="0"/>
              <a:t>November 2022</a:t>
            </a:r>
          </a:p>
        </p:txBody>
      </p:sp>
    </p:spTree>
    <p:custDataLst>
      <p:tags r:id="rId1"/>
    </p:custDataLst>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10</a:t>
            </a:fld>
            <a:endParaRPr lang="en-US" dirty="0"/>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810702"/>
          </a:xfrm>
        </p:spPr>
        <p:txBody>
          <a:bodyPr/>
          <a:lstStyle/>
          <a:p>
            <a:r>
              <a:rPr lang="en-US" sz="2800" dirty="0"/>
              <a:t>We have created the ISIR 2024 folders in production so that colleges can start loading 2023-2024 ISIR Files on the pS server!!</a:t>
            </a:r>
          </a:p>
        </p:txBody>
      </p:sp>
      <p:sp>
        <p:nvSpPr>
          <p:cNvPr id="9" name="TextBox 2">
            <a:extLst>
              <a:ext uri="{FF2B5EF4-FFF2-40B4-BE49-F238E27FC236}">
                <a16:creationId xmlns:a16="http://schemas.microsoft.com/office/drawing/2014/main" id="{7D352924-E994-4AC5-B36F-FD24B16452D0}"/>
              </a:ext>
            </a:extLst>
          </p:cNvPr>
          <p:cNvSpPr txBox="1"/>
          <p:nvPr/>
        </p:nvSpPr>
        <p:spPr>
          <a:xfrm>
            <a:off x="463261" y="1598841"/>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People Tools &gt; CTC Custom &gt; Extensions &gt; Upload/Download Files</a:t>
            </a:r>
          </a:p>
        </p:txBody>
      </p:sp>
      <p:pic>
        <p:nvPicPr>
          <p:cNvPr id="3" name="Picture 2">
            <a:extLst>
              <a:ext uri="{FF2B5EF4-FFF2-40B4-BE49-F238E27FC236}">
                <a16:creationId xmlns:a16="http://schemas.microsoft.com/office/drawing/2014/main" id="{A976B8CF-07FE-4E87-8095-A22196E8EB5C}"/>
              </a:ext>
            </a:extLst>
          </p:cNvPr>
          <p:cNvPicPr>
            <a:picLocks noChangeAspect="1"/>
          </p:cNvPicPr>
          <p:nvPr/>
        </p:nvPicPr>
        <p:blipFill>
          <a:blip r:embed="rId2"/>
          <a:stretch>
            <a:fillRect/>
          </a:stretch>
        </p:blipFill>
        <p:spPr>
          <a:xfrm>
            <a:off x="463261" y="2067185"/>
            <a:ext cx="4923809" cy="4171429"/>
          </a:xfrm>
          <a:prstGeom prst="rect">
            <a:avLst/>
          </a:prstGeom>
          <a:ln>
            <a:solidFill>
              <a:schemeClr val="tx2"/>
            </a:solidFill>
          </a:ln>
        </p:spPr>
      </p:pic>
      <p:sp>
        <p:nvSpPr>
          <p:cNvPr id="8" name="TextBox 2">
            <a:extLst>
              <a:ext uri="{FF2B5EF4-FFF2-40B4-BE49-F238E27FC236}">
                <a16:creationId xmlns:a16="http://schemas.microsoft.com/office/drawing/2014/main" id="{B97F67BD-CA32-4FE8-B137-7652A2423533}"/>
              </a:ext>
            </a:extLst>
          </p:cNvPr>
          <p:cNvSpPr txBox="1"/>
          <p:nvPr/>
        </p:nvSpPr>
        <p:spPr>
          <a:xfrm>
            <a:off x="4442474" y="3429000"/>
            <a:ext cx="4379404" cy="2031325"/>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If you are a college that has been and will continue to request Year-to-Date ISIR files, please feel free to continue doing so. </a:t>
            </a:r>
            <a:r>
              <a:rPr lang="en-US" dirty="0">
                <a:sym typeface="Wingdings" panose="05000000000000000000" pitchFamily="2" charset="2"/>
              </a:rPr>
              <a:t></a:t>
            </a:r>
            <a:r>
              <a:rPr lang="en-US" dirty="0"/>
              <a:t> </a:t>
            </a:r>
          </a:p>
          <a:p>
            <a:r>
              <a:rPr lang="en-US" dirty="0"/>
              <a:t>We created the ISIR2024 folders for colleges that want to start loading all the 2023-2024 ISIR files they received from Edconnect.</a:t>
            </a:r>
            <a:endParaRPr lang="en-US" dirty="0">
              <a:effectLst/>
            </a:endParaRPr>
          </a:p>
        </p:txBody>
      </p:sp>
    </p:spTree>
    <p:extLst>
      <p:ext uri="{BB962C8B-B14F-4D97-AF65-F5344CB8AC3E}">
        <p14:creationId xmlns:p14="http://schemas.microsoft.com/office/powerpoint/2010/main" val="3159223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11</a:t>
            </a:fld>
            <a:endParaRPr lang="en-US" dirty="0"/>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352426" y="294198"/>
            <a:ext cx="8469452" cy="1603488"/>
          </a:xfrm>
        </p:spPr>
        <p:txBody>
          <a:bodyPr/>
          <a:lstStyle/>
          <a:p>
            <a:r>
              <a:rPr lang="en-US" sz="2800" dirty="0">
                <a:solidFill>
                  <a:schemeClr val="tx2">
                    <a:lumMod val="60000"/>
                    <a:lumOff val="40000"/>
                  </a:schemeClr>
                </a:solidFill>
              </a:rPr>
              <a:t>What you Can DO NOW</a:t>
            </a:r>
            <a:br>
              <a:rPr lang="en-US" sz="2800" dirty="0"/>
            </a:br>
            <a:r>
              <a:rPr lang="en-US" sz="2800" dirty="0"/>
              <a:t>Upload 2024 isir files into the ISIR2024 folder in the order of when the files were received </a:t>
            </a:r>
          </a:p>
        </p:txBody>
      </p:sp>
      <p:sp>
        <p:nvSpPr>
          <p:cNvPr id="9" name="TextBox 2">
            <a:extLst>
              <a:ext uri="{FF2B5EF4-FFF2-40B4-BE49-F238E27FC236}">
                <a16:creationId xmlns:a16="http://schemas.microsoft.com/office/drawing/2014/main" id="{7D352924-E994-4AC5-B36F-FD24B16452D0}"/>
              </a:ext>
            </a:extLst>
          </p:cNvPr>
          <p:cNvSpPr txBox="1"/>
          <p:nvPr/>
        </p:nvSpPr>
        <p:spPr>
          <a:xfrm>
            <a:off x="425161" y="1630220"/>
            <a:ext cx="7678526" cy="307777"/>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sz="1400" b="1" dirty="0">
                <a:solidFill>
                  <a:schemeClr val="tx1"/>
                </a:solidFill>
              </a:rPr>
              <a:t>Navigation:</a:t>
            </a:r>
            <a:r>
              <a:rPr lang="en-US" sz="1400" dirty="0">
                <a:solidFill>
                  <a:schemeClr val="tx1"/>
                </a:solidFill>
              </a:rPr>
              <a:t>  Navigator &gt; People Tools &gt; CTC Custom &gt; Extensions &gt; Upload/Download Files</a:t>
            </a:r>
          </a:p>
        </p:txBody>
      </p:sp>
      <p:pic>
        <p:nvPicPr>
          <p:cNvPr id="4" name="Picture 3">
            <a:extLst>
              <a:ext uri="{FF2B5EF4-FFF2-40B4-BE49-F238E27FC236}">
                <a16:creationId xmlns:a16="http://schemas.microsoft.com/office/drawing/2014/main" id="{3CFEC974-5125-4BD8-A164-C3998A9FA9BF}"/>
              </a:ext>
            </a:extLst>
          </p:cNvPr>
          <p:cNvPicPr>
            <a:picLocks noChangeAspect="1"/>
          </p:cNvPicPr>
          <p:nvPr/>
        </p:nvPicPr>
        <p:blipFill>
          <a:blip r:embed="rId3"/>
          <a:stretch>
            <a:fillRect/>
          </a:stretch>
        </p:blipFill>
        <p:spPr>
          <a:xfrm>
            <a:off x="1064424" y="2223241"/>
            <a:ext cx="6400000" cy="3161905"/>
          </a:xfrm>
          <a:prstGeom prst="rect">
            <a:avLst/>
          </a:prstGeom>
          <a:ln>
            <a:solidFill>
              <a:schemeClr val="tx2"/>
            </a:solidFill>
          </a:ln>
        </p:spPr>
      </p:pic>
      <p:sp>
        <p:nvSpPr>
          <p:cNvPr id="7" name="TextBox 2">
            <a:extLst>
              <a:ext uri="{FF2B5EF4-FFF2-40B4-BE49-F238E27FC236}">
                <a16:creationId xmlns:a16="http://schemas.microsoft.com/office/drawing/2014/main" id="{AAC367B5-991F-4197-AA02-81B815938B7F}"/>
              </a:ext>
            </a:extLst>
          </p:cNvPr>
          <p:cNvSpPr txBox="1"/>
          <p:nvPr/>
        </p:nvSpPr>
        <p:spPr>
          <a:xfrm>
            <a:off x="937274" y="5670390"/>
            <a:ext cx="7142302" cy="646331"/>
          </a:xfrm>
          <a:prstGeom prst="rect">
            <a:avLst/>
          </a:prstGeom>
          <a:ln w="28575">
            <a:solidFill>
              <a:srgbClr val="FF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If you upload the 2024 ISIR files out of order, you will end up with many ISIR files in suspense with the reason: Out of Sequence</a:t>
            </a:r>
          </a:p>
        </p:txBody>
      </p:sp>
      <p:pic>
        <p:nvPicPr>
          <p:cNvPr id="8" name="Graphic 7" descr="Exclamation mark">
            <a:extLst>
              <a:ext uri="{FF2B5EF4-FFF2-40B4-BE49-F238E27FC236}">
                <a16:creationId xmlns:a16="http://schemas.microsoft.com/office/drawing/2014/main" id="{4295EA74-F832-483D-A32E-B2F50E397D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0024" y="5536355"/>
            <a:ext cx="914400" cy="914400"/>
          </a:xfrm>
          <a:prstGeom prst="rect">
            <a:avLst/>
          </a:prstGeom>
        </p:spPr>
      </p:pic>
    </p:spTree>
    <p:extLst>
      <p:ext uri="{BB962C8B-B14F-4D97-AF65-F5344CB8AC3E}">
        <p14:creationId xmlns:p14="http://schemas.microsoft.com/office/powerpoint/2010/main" val="1871843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BF88DBE-0809-4244-A480-0C7D84D7008A}"/>
              </a:ext>
            </a:extLst>
          </p:cNvPr>
          <p:cNvPicPr>
            <a:picLocks noChangeAspect="1"/>
          </p:cNvPicPr>
          <p:nvPr/>
        </p:nvPicPr>
        <p:blipFill>
          <a:blip r:embed="rId2"/>
          <a:stretch>
            <a:fillRect/>
          </a:stretch>
        </p:blipFill>
        <p:spPr>
          <a:xfrm>
            <a:off x="538616" y="2168650"/>
            <a:ext cx="5986009" cy="4118813"/>
          </a:xfrm>
          <a:prstGeom prst="rect">
            <a:avLst/>
          </a:prstGeom>
          <a:ln>
            <a:solidFill>
              <a:schemeClr val="tx2"/>
            </a:solidFill>
          </a:ln>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3"/>
            <a:ext cx="8629649" cy="1603488"/>
          </a:xfrm>
        </p:spPr>
        <p:txBody>
          <a:bodyPr/>
          <a:lstStyle/>
          <a:p>
            <a:r>
              <a:rPr lang="en-US" sz="2800" dirty="0">
                <a:solidFill>
                  <a:schemeClr val="accent3">
                    <a:lumMod val="75000"/>
                  </a:schemeClr>
                </a:solidFill>
              </a:rPr>
              <a:t>When you are ready to turn on your iSIR JOBSET</a:t>
            </a:r>
            <a:br>
              <a:rPr lang="en-US" sz="2800" dirty="0"/>
            </a:br>
            <a:r>
              <a:rPr lang="en-US" sz="2800" dirty="0"/>
              <a:t>SUBMIT A TICKET TO FA ERP TO GET A text file of all the files your college loaded in the ISIR2024 folder</a:t>
            </a:r>
          </a:p>
        </p:txBody>
      </p:sp>
      <p:sp>
        <p:nvSpPr>
          <p:cNvPr id="10" name="TextBox 2">
            <a:extLst>
              <a:ext uri="{FF2B5EF4-FFF2-40B4-BE49-F238E27FC236}">
                <a16:creationId xmlns:a16="http://schemas.microsoft.com/office/drawing/2014/main" id="{D1481165-F3EF-44C6-869F-58948C34403D}"/>
              </a:ext>
            </a:extLst>
          </p:cNvPr>
          <p:cNvSpPr txBox="1"/>
          <p:nvPr/>
        </p:nvSpPr>
        <p:spPr>
          <a:xfrm>
            <a:off x="4131001" y="3105834"/>
            <a:ext cx="3527100" cy="923330"/>
          </a:xfrm>
          <a:prstGeom prst="rect">
            <a:avLst/>
          </a:prstGeom>
          <a:ln w="28575">
            <a:solidFill>
              <a:schemeClr val="tx2"/>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The text file will list the ISIR files in the order the files were loaded into the ISIR2024 folder</a:t>
            </a:r>
          </a:p>
        </p:txBody>
      </p:sp>
    </p:spTree>
    <p:extLst>
      <p:ext uri="{BB962C8B-B14F-4D97-AF65-F5344CB8AC3E}">
        <p14:creationId xmlns:p14="http://schemas.microsoft.com/office/powerpoint/2010/main" val="3949052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CE75458-5461-454A-A177-F1ED4176F57D}"/>
              </a:ext>
            </a:extLst>
          </p:cNvPr>
          <p:cNvPicPr>
            <a:picLocks noChangeAspect="1"/>
          </p:cNvPicPr>
          <p:nvPr/>
        </p:nvPicPr>
        <p:blipFill>
          <a:blip r:embed="rId2"/>
          <a:stretch>
            <a:fillRect/>
          </a:stretch>
        </p:blipFill>
        <p:spPr>
          <a:xfrm>
            <a:off x="395855" y="974832"/>
            <a:ext cx="7413355" cy="5573601"/>
          </a:xfrm>
          <a:prstGeom prst="rect">
            <a:avLst/>
          </a:prstGeom>
        </p:spPr>
      </p:pic>
      <p:sp>
        <p:nvSpPr>
          <p:cNvPr id="2" name="Slide Number Placeholder 1">
            <a:extLst>
              <a:ext uri="{FF2B5EF4-FFF2-40B4-BE49-F238E27FC236}">
                <a16:creationId xmlns:a16="http://schemas.microsoft.com/office/drawing/2014/main" id="{47F64009-07CB-46D6-B814-F54183F5A228}"/>
              </a:ext>
            </a:extLst>
          </p:cNvPr>
          <p:cNvSpPr>
            <a:spLocks noGrp="1"/>
          </p:cNvSpPr>
          <p:nvPr>
            <p:ph type="sldNum" sz="quarter" idx="12"/>
          </p:nvPr>
        </p:nvSpPr>
        <p:spPr/>
        <p:txBody>
          <a:bodyPr/>
          <a:lstStyle/>
          <a:p>
            <a:fld id="{DEE5BC03-7CE3-4FE3-BC0A-0ACCA8AC1F24}" type="slidenum">
              <a:rPr lang="en-US" smtClean="0"/>
              <a:pPr/>
              <a:t>13</a:t>
            </a:fld>
            <a:endParaRPr lang="en-US" dirty="0"/>
          </a:p>
        </p:txBody>
      </p:sp>
      <p:sp>
        <p:nvSpPr>
          <p:cNvPr id="5" name="Title 4">
            <a:extLst>
              <a:ext uri="{FF2B5EF4-FFF2-40B4-BE49-F238E27FC236}">
                <a16:creationId xmlns:a16="http://schemas.microsoft.com/office/drawing/2014/main" id="{18F45496-F938-4778-81C9-F12E6D8C6417}"/>
              </a:ext>
            </a:extLst>
          </p:cNvPr>
          <p:cNvSpPr>
            <a:spLocks noGrp="1"/>
          </p:cNvSpPr>
          <p:nvPr>
            <p:ph type="title"/>
          </p:nvPr>
        </p:nvSpPr>
        <p:spPr>
          <a:xfrm>
            <a:off x="257175" y="322773"/>
            <a:ext cx="8629649" cy="1603488"/>
          </a:xfrm>
        </p:spPr>
        <p:txBody>
          <a:bodyPr/>
          <a:lstStyle/>
          <a:p>
            <a:r>
              <a:rPr lang="en-US" sz="2800" dirty="0"/>
              <a:t>How will we make the text file?</a:t>
            </a:r>
          </a:p>
        </p:txBody>
      </p:sp>
      <p:sp>
        <p:nvSpPr>
          <p:cNvPr id="10" name="TextBox 2">
            <a:extLst>
              <a:ext uri="{FF2B5EF4-FFF2-40B4-BE49-F238E27FC236}">
                <a16:creationId xmlns:a16="http://schemas.microsoft.com/office/drawing/2014/main" id="{D1481165-F3EF-44C6-869F-58948C34403D}"/>
              </a:ext>
            </a:extLst>
          </p:cNvPr>
          <p:cNvSpPr txBox="1"/>
          <p:nvPr/>
        </p:nvSpPr>
        <p:spPr>
          <a:xfrm>
            <a:off x="6453195" y="764111"/>
            <a:ext cx="2400300" cy="2831544"/>
          </a:xfrm>
          <a:prstGeom prst="rect">
            <a:avLst/>
          </a:prstGeom>
          <a:ln w="28575">
            <a:solidFill>
              <a:schemeClr val="accent1"/>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We will grab the files names in from your college’s /CSTRANSFER/</a:t>
            </a:r>
            <a:r>
              <a:rPr lang="en-US" dirty="0" err="1"/>
              <a:t>Waxxx</a:t>
            </a:r>
            <a:r>
              <a:rPr lang="en-US" dirty="0"/>
              <a:t>/ISIR2024 file path </a:t>
            </a:r>
          </a:p>
          <a:p>
            <a:endParaRPr lang="en-US" dirty="0"/>
          </a:p>
          <a:p>
            <a:r>
              <a:rPr lang="en-US" sz="1400" dirty="0">
                <a:solidFill>
                  <a:schemeClr val="accent3">
                    <a:lumMod val="50000"/>
                  </a:schemeClr>
                </a:solidFill>
              </a:rPr>
              <a:t>Note: The example in the screenshot is the ISIR2023 folder since we don’t have any ISIR files in the ISIR 2024 folders)</a:t>
            </a:r>
          </a:p>
        </p:txBody>
      </p:sp>
      <p:sp>
        <p:nvSpPr>
          <p:cNvPr id="11" name="TextBox 2">
            <a:extLst>
              <a:ext uri="{FF2B5EF4-FFF2-40B4-BE49-F238E27FC236}">
                <a16:creationId xmlns:a16="http://schemas.microsoft.com/office/drawing/2014/main" id="{2D9173F5-842B-4BB2-8AA9-BC099F55D736}"/>
              </a:ext>
            </a:extLst>
          </p:cNvPr>
          <p:cNvSpPr txBox="1"/>
          <p:nvPr/>
        </p:nvSpPr>
        <p:spPr>
          <a:xfrm>
            <a:off x="2714626" y="2760019"/>
            <a:ext cx="1943100" cy="1477328"/>
          </a:xfrm>
          <a:prstGeom prst="rect">
            <a:avLst/>
          </a:prstGeom>
          <a:ln w="28575">
            <a:solidFill>
              <a:schemeClr val="accent4"/>
            </a:solidFill>
          </a:ln>
        </p:spPr>
        <p:style>
          <a:lnRef idx="2">
            <a:schemeClr val="accent1"/>
          </a:lnRef>
          <a:fillRef idx="1">
            <a:schemeClr val="lt1"/>
          </a:fillRef>
          <a:effectRef idx="0">
            <a:schemeClr val="accent1"/>
          </a:effectRef>
          <a:fontRef idx="minor">
            <a:schemeClr val="dk1"/>
          </a:fontRef>
        </p:style>
        <p:txBody>
          <a:bodyPr wrap="square" rtlCol="0">
            <a:sp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r>
              <a:rPr lang="en-US" dirty="0"/>
              <a:t>We will put the file names in the order of the earliest ISIR file loaded first</a:t>
            </a:r>
          </a:p>
        </p:txBody>
      </p:sp>
    </p:spTree>
    <p:extLst>
      <p:ext uri="{BB962C8B-B14F-4D97-AF65-F5344CB8AC3E}">
        <p14:creationId xmlns:p14="http://schemas.microsoft.com/office/powerpoint/2010/main" val="296705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b="1" dirty="0"/>
              <a:t>Timeline of Upcoming Events Leading up to Turning On ISIR Jobsets</a:t>
            </a:r>
          </a:p>
        </p:txBody>
      </p:sp>
    </p:spTree>
    <p:extLst>
      <p:ext uri="{BB962C8B-B14F-4D97-AF65-F5344CB8AC3E}">
        <p14:creationId xmlns:p14="http://schemas.microsoft.com/office/powerpoint/2010/main" val="1999683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369513"/>
            <a:ext cx="8482520" cy="725863"/>
          </a:xfrm>
        </p:spPr>
        <p:txBody>
          <a:bodyPr/>
          <a:lstStyle/>
          <a:p>
            <a:r>
              <a:rPr lang="en-US" dirty="0"/>
              <a:t>ISIR Jobset timeslots will be changing</a:t>
            </a:r>
          </a:p>
        </p:txBody>
      </p:sp>
      <p:sp>
        <p:nvSpPr>
          <p:cNvPr id="3" name="Content Placeholder 3"/>
          <p:cNvSpPr>
            <a:spLocks noGrp="1"/>
          </p:cNvSpPr>
          <p:nvPr>
            <p:ph idx="1"/>
          </p:nvPr>
        </p:nvSpPr>
        <p:spPr>
          <a:xfrm>
            <a:off x="411984" y="1552576"/>
            <a:ext cx="8320032" cy="1514474"/>
          </a:xfrm>
        </p:spPr>
        <p:txBody>
          <a:bodyPr/>
          <a:lstStyle/>
          <a:p>
            <a:pPr marL="0" indent="0">
              <a:buNone/>
            </a:pPr>
            <a:r>
              <a:rPr lang="en-US" sz="2200" dirty="0"/>
              <a:t>With the current design, there are not enough timeslots for 33 colleges to run two aid years during 5PM – 7AM, Monday – Friday, </a:t>
            </a:r>
          </a:p>
          <a:p>
            <a:pPr marL="0" indent="0">
              <a:buNone/>
            </a:pPr>
            <a:br>
              <a:rPr lang="en-US" sz="2200" dirty="0"/>
            </a:br>
            <a:r>
              <a:rPr lang="en-US" sz="2200" dirty="0"/>
              <a:t>We have been working with App Services to optimize different processes in the ISIR Jobset so that multiple colleges can run their ISIR Jobset at the same time. Right now, there is a maximum of two colleges per timeslot.</a:t>
            </a:r>
          </a:p>
          <a:p>
            <a:pPr marL="0" indent="0">
              <a:buNone/>
            </a:pPr>
            <a:endParaRPr lang="en-US" sz="2200" dirty="0"/>
          </a:p>
          <a:p>
            <a:pPr marL="0" indent="0">
              <a:buNone/>
            </a:pPr>
            <a:r>
              <a:rPr lang="en-US" sz="2200" dirty="0"/>
              <a:t>Once we have a good amount of colleges that have completed 2023-2024 Aid Year Rollover and have their Even-Year ISIR Jobset ready to turn on, we’ll be testing the ISIR Jobset in our testing environment to observe how long each ISIR Jobset takes with our ISIR Jobset optimization work to determine the new ISIR Jobset timeslots.</a:t>
            </a:r>
          </a:p>
          <a:p>
            <a:pPr marL="0" indent="0">
              <a:buNone/>
            </a:pPr>
            <a:br>
              <a:rPr lang="en-US" sz="2200" dirty="0"/>
            </a:br>
            <a:r>
              <a:rPr lang="en-US" sz="2200" dirty="0"/>
              <a:t>In addition, Image 2023-2024 may affect our ISIR Jobsets…</a:t>
            </a:r>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769557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06DFAB8-1D35-44EE-876D-39876EE719A7}"/>
              </a:ext>
            </a:extLst>
          </p:cNvPr>
          <p:cNvSpPr>
            <a:spLocks noGrp="1"/>
          </p:cNvSpPr>
          <p:nvPr>
            <p:ph type="sldNum" sz="quarter" idx="12"/>
          </p:nvPr>
        </p:nvSpPr>
        <p:spPr/>
        <p:txBody>
          <a:bodyPr/>
          <a:lstStyle/>
          <a:p>
            <a:fld id="{DEE5BC03-7CE3-4FE3-BC0A-0ACCA8AC1F24}" type="slidenum">
              <a:rPr lang="en-US" smtClean="0"/>
              <a:pPr/>
              <a:t>16</a:t>
            </a:fld>
            <a:endParaRPr lang="en-US" dirty="0"/>
          </a:p>
        </p:txBody>
      </p:sp>
      <p:sp>
        <p:nvSpPr>
          <p:cNvPr id="3" name="Title 2">
            <a:extLst>
              <a:ext uri="{FF2B5EF4-FFF2-40B4-BE49-F238E27FC236}">
                <a16:creationId xmlns:a16="http://schemas.microsoft.com/office/drawing/2014/main" id="{68D63FF3-9DC5-4F7B-9E60-54789121AFD0}"/>
              </a:ext>
            </a:extLst>
          </p:cNvPr>
          <p:cNvSpPr>
            <a:spLocks noGrp="1"/>
          </p:cNvSpPr>
          <p:nvPr>
            <p:ph type="title"/>
          </p:nvPr>
        </p:nvSpPr>
        <p:spPr/>
        <p:txBody>
          <a:bodyPr/>
          <a:lstStyle/>
          <a:p>
            <a:r>
              <a:rPr lang="en-US" dirty="0"/>
              <a:t>2023-2024 image bugs are still being addressed</a:t>
            </a:r>
            <a:br>
              <a:rPr lang="en-US" dirty="0"/>
            </a:br>
            <a:endParaRPr lang="en-US" dirty="0"/>
          </a:p>
        </p:txBody>
      </p:sp>
      <p:sp>
        <p:nvSpPr>
          <p:cNvPr id="4" name="Content Placeholder 3">
            <a:extLst>
              <a:ext uri="{FF2B5EF4-FFF2-40B4-BE49-F238E27FC236}">
                <a16:creationId xmlns:a16="http://schemas.microsoft.com/office/drawing/2014/main" id="{1498A42E-615B-4358-A636-F32E6C5FD2AC}"/>
              </a:ext>
            </a:extLst>
          </p:cNvPr>
          <p:cNvSpPr>
            <a:spLocks noGrp="1"/>
          </p:cNvSpPr>
          <p:nvPr>
            <p:ph idx="1"/>
          </p:nvPr>
        </p:nvSpPr>
        <p:spPr>
          <a:xfrm>
            <a:off x="342028" y="1376358"/>
            <a:ext cx="4668122" cy="3876683"/>
          </a:xfrm>
        </p:spPr>
        <p:txBody>
          <a:bodyPr/>
          <a:lstStyle/>
          <a:p>
            <a:r>
              <a:rPr lang="en-US" sz="2000" dirty="0"/>
              <a:t>INAS Calculation is gone and replaced by Mass EFC Calculation for 2023-2024</a:t>
            </a:r>
          </a:p>
          <a:p>
            <a:r>
              <a:rPr lang="en-US" sz="2000" dirty="0"/>
              <a:t>Some issues PS colleges have reported:</a:t>
            </a:r>
          </a:p>
          <a:p>
            <a:pPr lvl="1"/>
            <a:r>
              <a:rPr lang="en-US" sz="1800" dirty="0"/>
              <a:t>ISIR Jobsets having issues with Mass EFC Calculation when multiple ISIR files are loaded within them are students with multiple ISIR transactions </a:t>
            </a:r>
          </a:p>
          <a:p>
            <a:pPr lvl="1"/>
            <a:r>
              <a:rPr lang="en-US" sz="1800" dirty="0"/>
              <a:t>Mass EFC Calculation stops processing when encountering a record where there is an assumption made on a Student or Parent Taxes Paid</a:t>
            </a:r>
          </a:p>
          <a:p>
            <a:r>
              <a:rPr lang="en-US" sz="2000" dirty="0"/>
              <a:t>We have been keeping an eye on the reported issued and will be loading available patches in December but not all bugs are being addressed in these patches.</a:t>
            </a:r>
          </a:p>
          <a:p>
            <a:endParaRPr lang="en-US" dirty="0"/>
          </a:p>
        </p:txBody>
      </p:sp>
      <p:pic>
        <p:nvPicPr>
          <p:cNvPr id="5" name="Picture 4">
            <a:extLst>
              <a:ext uri="{FF2B5EF4-FFF2-40B4-BE49-F238E27FC236}">
                <a16:creationId xmlns:a16="http://schemas.microsoft.com/office/drawing/2014/main" id="{499847CA-A53D-49AA-BB7E-C4F0B7068EB5}"/>
              </a:ext>
            </a:extLst>
          </p:cNvPr>
          <p:cNvPicPr>
            <a:picLocks noChangeAspect="1"/>
          </p:cNvPicPr>
          <p:nvPr/>
        </p:nvPicPr>
        <p:blipFill>
          <a:blip r:embed="rId3"/>
          <a:stretch>
            <a:fillRect/>
          </a:stretch>
        </p:blipFill>
        <p:spPr>
          <a:xfrm>
            <a:off x="5010150" y="1376358"/>
            <a:ext cx="3278200" cy="2047883"/>
          </a:xfrm>
          <a:prstGeom prst="rect">
            <a:avLst/>
          </a:prstGeom>
          <a:ln>
            <a:solidFill>
              <a:schemeClr val="tx2"/>
            </a:solidFill>
          </a:ln>
        </p:spPr>
      </p:pic>
      <p:pic>
        <p:nvPicPr>
          <p:cNvPr id="6" name="Picture 5">
            <a:extLst>
              <a:ext uri="{FF2B5EF4-FFF2-40B4-BE49-F238E27FC236}">
                <a16:creationId xmlns:a16="http://schemas.microsoft.com/office/drawing/2014/main" id="{081FC632-4B8C-4685-8E4E-5B677B8014B4}"/>
              </a:ext>
            </a:extLst>
          </p:cNvPr>
          <p:cNvPicPr>
            <a:picLocks noChangeAspect="1"/>
          </p:cNvPicPr>
          <p:nvPr/>
        </p:nvPicPr>
        <p:blipFill>
          <a:blip r:embed="rId4"/>
          <a:stretch>
            <a:fillRect/>
          </a:stretch>
        </p:blipFill>
        <p:spPr>
          <a:xfrm>
            <a:off x="4986863" y="3910040"/>
            <a:ext cx="3994379" cy="1976409"/>
          </a:xfrm>
          <a:prstGeom prst="rect">
            <a:avLst/>
          </a:prstGeom>
          <a:ln>
            <a:solidFill>
              <a:schemeClr val="tx2"/>
            </a:solidFill>
          </a:ln>
        </p:spPr>
      </p:pic>
    </p:spTree>
    <p:extLst>
      <p:ext uri="{BB962C8B-B14F-4D97-AF65-F5344CB8AC3E}">
        <p14:creationId xmlns:p14="http://schemas.microsoft.com/office/powerpoint/2010/main" val="412200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C88879-EE40-4848-B878-0E4B417E7660}"/>
              </a:ext>
            </a:extLst>
          </p:cNvPr>
          <p:cNvSpPr>
            <a:spLocks noGrp="1"/>
          </p:cNvSpPr>
          <p:nvPr>
            <p:ph type="sldNum" sz="quarter" idx="12"/>
          </p:nvPr>
        </p:nvSpPr>
        <p:spPr/>
        <p:txBody>
          <a:bodyPr/>
          <a:lstStyle/>
          <a:p>
            <a:fld id="{DEE5BC03-7CE3-4FE3-BC0A-0ACCA8AC1F24}" type="slidenum">
              <a:rPr lang="en-US" smtClean="0"/>
              <a:pPr/>
              <a:t>17</a:t>
            </a:fld>
            <a:endParaRPr lang="en-US" dirty="0"/>
          </a:p>
        </p:txBody>
      </p:sp>
      <p:sp>
        <p:nvSpPr>
          <p:cNvPr id="3" name="Title 2">
            <a:extLst>
              <a:ext uri="{FF2B5EF4-FFF2-40B4-BE49-F238E27FC236}">
                <a16:creationId xmlns:a16="http://schemas.microsoft.com/office/drawing/2014/main" id="{9C77D606-FC2A-4F47-9C6B-0B617B8B9424}"/>
              </a:ext>
            </a:extLst>
          </p:cNvPr>
          <p:cNvSpPr>
            <a:spLocks noGrp="1"/>
          </p:cNvSpPr>
          <p:nvPr>
            <p:ph type="title"/>
          </p:nvPr>
        </p:nvSpPr>
        <p:spPr/>
        <p:txBody>
          <a:bodyPr/>
          <a:lstStyle/>
          <a:p>
            <a:r>
              <a:rPr lang="en-US" dirty="0"/>
              <a:t>Timeline of upcoming events leading up to turning on ISIR </a:t>
            </a:r>
            <a:r>
              <a:rPr lang="en-US" dirty="0" err="1"/>
              <a:t>jobsets</a:t>
            </a:r>
            <a:endParaRPr lang="en-US" dirty="0"/>
          </a:p>
        </p:txBody>
      </p:sp>
      <p:graphicFrame>
        <p:nvGraphicFramePr>
          <p:cNvPr id="7" name="Content Placeholder 6">
            <a:extLst>
              <a:ext uri="{FF2B5EF4-FFF2-40B4-BE49-F238E27FC236}">
                <a16:creationId xmlns:a16="http://schemas.microsoft.com/office/drawing/2014/main" id="{1734B854-94DF-4EA6-BCED-7037EC771135}"/>
              </a:ext>
            </a:extLst>
          </p:cNvPr>
          <p:cNvGraphicFramePr>
            <a:graphicFrameLocks noGrp="1"/>
          </p:cNvGraphicFramePr>
          <p:nvPr>
            <p:ph idx="1"/>
            <p:extLst>
              <p:ext uri="{D42A27DB-BD31-4B8C-83A1-F6EECF244321}">
                <p14:modId xmlns:p14="http://schemas.microsoft.com/office/powerpoint/2010/main" val="2423641930"/>
              </p:ext>
            </p:extLst>
          </p:nvPr>
        </p:nvGraphicFramePr>
        <p:xfrm>
          <a:off x="519113" y="1174750"/>
          <a:ext cx="8337550"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608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AYRO College List Review</a:t>
            </a:r>
          </a:p>
        </p:txBody>
      </p:sp>
    </p:spTree>
    <p:extLst>
      <p:ext uri="{BB962C8B-B14F-4D97-AF65-F5344CB8AC3E}">
        <p14:creationId xmlns:p14="http://schemas.microsoft.com/office/powerpoint/2010/main" val="20524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E04F55-106D-4C41-AAEB-9F32F8AF5663}"/>
              </a:ext>
            </a:extLst>
          </p:cNvPr>
          <p:cNvSpPr>
            <a:spLocks noGrp="1"/>
          </p:cNvSpPr>
          <p:nvPr>
            <p:ph type="sldNum" sz="quarter" idx="12"/>
          </p:nvPr>
        </p:nvSpPr>
        <p:spPr/>
        <p:txBody>
          <a:bodyPr/>
          <a:lstStyle/>
          <a:p>
            <a:fld id="{DEE5BC03-7CE3-4FE3-BC0A-0ACCA8AC1F24}" type="slidenum">
              <a:rPr lang="en-US" smtClean="0"/>
              <a:pPr/>
              <a:t>19</a:t>
            </a:fld>
            <a:endParaRPr lang="en-US" dirty="0"/>
          </a:p>
        </p:txBody>
      </p:sp>
      <p:sp>
        <p:nvSpPr>
          <p:cNvPr id="3" name="Title 2">
            <a:extLst>
              <a:ext uri="{FF2B5EF4-FFF2-40B4-BE49-F238E27FC236}">
                <a16:creationId xmlns:a16="http://schemas.microsoft.com/office/drawing/2014/main" id="{BC6046F8-FC12-478A-9E49-02784C3287CC}"/>
              </a:ext>
            </a:extLst>
          </p:cNvPr>
          <p:cNvSpPr>
            <a:spLocks noGrp="1"/>
          </p:cNvSpPr>
          <p:nvPr>
            <p:ph type="title"/>
          </p:nvPr>
        </p:nvSpPr>
        <p:spPr>
          <a:xfrm>
            <a:off x="342898" y="435094"/>
            <a:ext cx="8302337" cy="786457"/>
          </a:xfrm>
        </p:spPr>
        <p:txBody>
          <a:bodyPr/>
          <a:lstStyle/>
          <a:p>
            <a:r>
              <a:rPr lang="en-US" dirty="0"/>
              <a:t>2023-2024 AYRO</a:t>
            </a:r>
            <a:br>
              <a:rPr lang="en-US" dirty="0"/>
            </a:br>
            <a:r>
              <a:rPr lang="en-US" dirty="0"/>
              <a:t>Schedule</a:t>
            </a:r>
          </a:p>
        </p:txBody>
      </p:sp>
      <p:sp>
        <p:nvSpPr>
          <p:cNvPr id="4" name="Content Placeholder 3">
            <a:extLst>
              <a:ext uri="{FF2B5EF4-FFF2-40B4-BE49-F238E27FC236}">
                <a16:creationId xmlns:a16="http://schemas.microsoft.com/office/drawing/2014/main" id="{E5A6D954-38FE-4822-A8D0-2B49470BC6AC}"/>
              </a:ext>
            </a:extLst>
          </p:cNvPr>
          <p:cNvSpPr>
            <a:spLocks noGrp="1"/>
          </p:cNvSpPr>
          <p:nvPr>
            <p:ph idx="1"/>
          </p:nvPr>
        </p:nvSpPr>
        <p:spPr>
          <a:xfrm>
            <a:off x="314323" y="1762125"/>
            <a:ext cx="3638552" cy="1238250"/>
          </a:xfrm>
        </p:spPr>
        <p:txBody>
          <a:bodyPr/>
          <a:lstStyle/>
          <a:p>
            <a:r>
              <a:rPr lang="en-US" sz="2400" dirty="0"/>
              <a:t>The 2023-2024 AYRO Guide is still being created and will be available closer to the first 2023-2024 AYRO session</a:t>
            </a:r>
          </a:p>
          <a:p>
            <a:r>
              <a:rPr lang="en-US" sz="2400" dirty="0"/>
              <a:t>‘Save the Dates’ went out on the listserv on November 1</a:t>
            </a:r>
            <a:r>
              <a:rPr lang="en-US" sz="2400" baseline="30000" dirty="0"/>
              <a:t>st</a:t>
            </a:r>
            <a:r>
              <a:rPr lang="en-US" sz="2400" dirty="0"/>
              <a:t>. Calendar invites will be sent shortly with the agenda attached</a:t>
            </a:r>
          </a:p>
          <a:p>
            <a:pPr marL="0" indent="0">
              <a:buNone/>
            </a:pPr>
            <a:endParaRPr lang="en-US" dirty="0"/>
          </a:p>
        </p:txBody>
      </p:sp>
      <p:pic>
        <p:nvPicPr>
          <p:cNvPr id="7" name="Picture 6">
            <a:extLst>
              <a:ext uri="{FF2B5EF4-FFF2-40B4-BE49-F238E27FC236}">
                <a16:creationId xmlns:a16="http://schemas.microsoft.com/office/drawing/2014/main" id="{CC36AF66-2043-470E-AEEC-064936717ADF}"/>
              </a:ext>
            </a:extLst>
          </p:cNvPr>
          <p:cNvPicPr>
            <a:picLocks noChangeAspect="1"/>
          </p:cNvPicPr>
          <p:nvPr/>
        </p:nvPicPr>
        <p:blipFill>
          <a:blip r:embed="rId2"/>
          <a:stretch>
            <a:fillRect/>
          </a:stretch>
        </p:blipFill>
        <p:spPr>
          <a:xfrm>
            <a:off x="4048725" y="435094"/>
            <a:ext cx="4780952" cy="5704762"/>
          </a:xfrm>
          <a:prstGeom prst="rect">
            <a:avLst/>
          </a:prstGeom>
          <a:ln>
            <a:solidFill>
              <a:schemeClr val="tx2"/>
            </a:solidFill>
          </a:ln>
        </p:spPr>
      </p:pic>
    </p:spTree>
    <p:extLst>
      <p:ext uri="{BB962C8B-B14F-4D97-AF65-F5344CB8AC3E}">
        <p14:creationId xmlns:p14="http://schemas.microsoft.com/office/powerpoint/2010/main" val="1822720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lh3.googleusercontent.com/nrApx1cHcvIj49pDGleNUAo7s5sfDOqU_F_LCPmWTfPvFubB9YZaWZ8BORvqo_T9CMvNEJC8AS8iIDegk4M5X4wxHWCz66xeQ1tovOtukWHvKpdlyGRn2f2gp9uLjd3uN5iuHz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431" y="1445203"/>
            <a:ext cx="8229600" cy="521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71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983458D-0D50-471F-BF10-478DD05DA17C}"/>
              </a:ext>
            </a:extLst>
          </p:cNvPr>
          <p:cNvSpPr>
            <a:spLocks noGrp="1"/>
          </p:cNvSpPr>
          <p:nvPr>
            <p:ph type="sldNum" sz="quarter" idx="12"/>
          </p:nvPr>
        </p:nvSpPr>
        <p:spPr/>
        <p:txBody>
          <a:bodyPr/>
          <a:lstStyle/>
          <a:p>
            <a:fld id="{DEE5BC03-7CE3-4FE3-BC0A-0ACCA8AC1F24}" type="slidenum">
              <a:rPr lang="en-US" smtClean="0"/>
              <a:pPr/>
              <a:t>20</a:t>
            </a:fld>
            <a:endParaRPr lang="en-US" dirty="0"/>
          </a:p>
        </p:txBody>
      </p:sp>
      <p:sp>
        <p:nvSpPr>
          <p:cNvPr id="3" name="Title 2">
            <a:extLst>
              <a:ext uri="{FF2B5EF4-FFF2-40B4-BE49-F238E27FC236}">
                <a16:creationId xmlns:a16="http://schemas.microsoft.com/office/drawing/2014/main" id="{0FD40606-B48D-4A0F-9F40-53B637D580AA}"/>
              </a:ext>
            </a:extLst>
          </p:cNvPr>
          <p:cNvSpPr>
            <a:spLocks noGrp="1"/>
          </p:cNvSpPr>
          <p:nvPr>
            <p:ph type="title"/>
          </p:nvPr>
        </p:nvSpPr>
        <p:spPr/>
        <p:txBody>
          <a:bodyPr/>
          <a:lstStyle/>
          <a:p>
            <a:r>
              <a:rPr lang="en-US" dirty="0"/>
              <a:t>AYRO college review Lists 2023-2024</a:t>
            </a:r>
          </a:p>
        </p:txBody>
      </p:sp>
      <p:sp>
        <p:nvSpPr>
          <p:cNvPr id="4" name="Content Placeholder 3">
            <a:extLst>
              <a:ext uri="{FF2B5EF4-FFF2-40B4-BE49-F238E27FC236}">
                <a16:creationId xmlns:a16="http://schemas.microsoft.com/office/drawing/2014/main" id="{618987D5-6860-4300-BE48-7EC227779599}"/>
              </a:ext>
            </a:extLst>
          </p:cNvPr>
          <p:cNvSpPr>
            <a:spLocks noGrp="1"/>
          </p:cNvSpPr>
          <p:nvPr>
            <p:ph idx="1"/>
          </p:nvPr>
        </p:nvSpPr>
        <p:spPr/>
        <p:txBody>
          <a:bodyPr lIns="91440" tIns="45720" rIns="91440" bIns="45720" anchor="t"/>
          <a:lstStyle/>
          <a:p>
            <a:r>
              <a:rPr lang="en-US" dirty="0"/>
              <a:t>The College Review list has been revamped into a spreadsheet!</a:t>
            </a:r>
          </a:p>
          <a:p>
            <a:r>
              <a:rPr lang="en-US" dirty="0"/>
              <a:t>The first two tabs were sized so that they are printer friendly for those who are wanting to print the lists. </a:t>
            </a:r>
            <a:r>
              <a:rPr lang="en-US" dirty="0">
                <a:sym typeface="Wingdings" panose="05000000000000000000" pitchFamily="2" charset="2"/>
              </a:rPr>
              <a:t></a:t>
            </a:r>
          </a:p>
          <a:p>
            <a:r>
              <a:rPr lang="en-US" dirty="0">
                <a:sym typeface="Wingdings" panose="05000000000000000000" pitchFamily="2" charset="2"/>
              </a:rPr>
              <a:t>Please go to the 2023-2024 AYRO page to download the list:</a:t>
            </a:r>
          </a:p>
          <a:p>
            <a:pPr marL="0" indent="0">
              <a:buNone/>
            </a:pPr>
            <a:r>
              <a:rPr lang="en-US" dirty="0">
                <a:ea typeface="+mn-lt"/>
                <a:cs typeface="+mn-lt"/>
                <a:hlinkClick r:id="rId2"/>
              </a:rPr>
              <a:t>https://ctclinkreferencecenter.ctclink.us/m/92436/l/1627344-2023-2024-aid-year-roll-over-prep</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84408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21</a:t>
            </a:fld>
            <a:endParaRPr lang="en-US" dirty="0"/>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dirty="0"/>
              <a:t>The first tab is Review list 1</a:t>
            </a:r>
          </a:p>
        </p:txBody>
      </p:sp>
      <p:pic>
        <p:nvPicPr>
          <p:cNvPr id="6" name="Picture 5">
            <a:extLst>
              <a:ext uri="{FF2B5EF4-FFF2-40B4-BE49-F238E27FC236}">
                <a16:creationId xmlns:a16="http://schemas.microsoft.com/office/drawing/2014/main" id="{7DEB15DD-1EF9-493C-9EA3-76C8B57152EA}"/>
              </a:ext>
            </a:extLst>
          </p:cNvPr>
          <p:cNvPicPr>
            <a:picLocks noChangeAspect="1"/>
          </p:cNvPicPr>
          <p:nvPr/>
        </p:nvPicPr>
        <p:blipFill>
          <a:blip r:embed="rId2"/>
          <a:stretch>
            <a:fillRect/>
          </a:stretch>
        </p:blipFill>
        <p:spPr>
          <a:xfrm>
            <a:off x="771525" y="973578"/>
            <a:ext cx="6734176" cy="4910843"/>
          </a:xfrm>
          <a:prstGeom prst="rect">
            <a:avLst/>
          </a:prstGeom>
          <a:ln>
            <a:solidFill>
              <a:schemeClr val="tx2"/>
            </a:solidFill>
          </a:ln>
        </p:spPr>
      </p:pic>
      <p:sp>
        <p:nvSpPr>
          <p:cNvPr id="7" name="Rectangle 6">
            <a:extLst>
              <a:ext uri="{FF2B5EF4-FFF2-40B4-BE49-F238E27FC236}">
                <a16:creationId xmlns:a16="http://schemas.microsoft.com/office/drawing/2014/main" id="{9F00AC5E-3B0D-4CC2-8CBB-9E77680CACDB}"/>
              </a:ext>
            </a:extLst>
          </p:cNvPr>
          <p:cNvSpPr/>
          <p:nvPr/>
        </p:nvSpPr>
        <p:spPr>
          <a:xfrm>
            <a:off x="270165" y="5979332"/>
            <a:ext cx="8302337" cy="646331"/>
          </a:xfrm>
          <a:prstGeom prst="rect">
            <a:avLst/>
          </a:prstGeom>
        </p:spPr>
        <p:txBody>
          <a:bodyPr wrap="square">
            <a:spAutoFit/>
          </a:bodyPr>
          <a:lstStyle/>
          <a:p>
            <a:r>
              <a:rPr lang="en-US" dirty="0"/>
              <a:t>Every section on List 1 has a tab associated with it so you can put your query results in there so that you don’t have to come to AYRO with multiple spreadsheets. </a:t>
            </a:r>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813774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36242D-E32B-4498-A849-9A750403A1AB}"/>
              </a:ext>
            </a:extLst>
          </p:cNvPr>
          <p:cNvSpPr>
            <a:spLocks noGrp="1"/>
          </p:cNvSpPr>
          <p:nvPr>
            <p:ph type="sldNum" sz="quarter" idx="12"/>
          </p:nvPr>
        </p:nvSpPr>
        <p:spPr/>
        <p:txBody>
          <a:bodyPr/>
          <a:lstStyle/>
          <a:p>
            <a:fld id="{DEE5BC03-7CE3-4FE3-BC0A-0ACCA8AC1F24}" type="slidenum">
              <a:rPr lang="en-US" smtClean="0"/>
              <a:pPr/>
              <a:t>22</a:t>
            </a:fld>
            <a:endParaRPr lang="en-US" dirty="0"/>
          </a:p>
        </p:txBody>
      </p:sp>
      <p:sp>
        <p:nvSpPr>
          <p:cNvPr id="3" name="Title 2">
            <a:extLst>
              <a:ext uri="{FF2B5EF4-FFF2-40B4-BE49-F238E27FC236}">
                <a16:creationId xmlns:a16="http://schemas.microsoft.com/office/drawing/2014/main" id="{A8681B81-1615-49BE-B998-4E45973B8BD9}"/>
              </a:ext>
            </a:extLst>
          </p:cNvPr>
          <p:cNvSpPr>
            <a:spLocks noGrp="1"/>
          </p:cNvSpPr>
          <p:nvPr>
            <p:ph type="title"/>
          </p:nvPr>
        </p:nvSpPr>
        <p:spPr/>
        <p:txBody>
          <a:bodyPr/>
          <a:lstStyle/>
          <a:p>
            <a:r>
              <a:rPr lang="en-US" dirty="0"/>
              <a:t>The second tab is Review list 2</a:t>
            </a:r>
          </a:p>
        </p:txBody>
      </p:sp>
      <p:sp>
        <p:nvSpPr>
          <p:cNvPr id="7" name="Rectangle 6">
            <a:extLst>
              <a:ext uri="{FF2B5EF4-FFF2-40B4-BE49-F238E27FC236}">
                <a16:creationId xmlns:a16="http://schemas.microsoft.com/office/drawing/2014/main" id="{9F00AC5E-3B0D-4CC2-8CBB-9E77680CACDB}"/>
              </a:ext>
            </a:extLst>
          </p:cNvPr>
          <p:cNvSpPr/>
          <p:nvPr/>
        </p:nvSpPr>
        <p:spPr>
          <a:xfrm>
            <a:off x="270165" y="5832485"/>
            <a:ext cx="8302337" cy="646331"/>
          </a:xfrm>
          <a:prstGeom prst="rect">
            <a:avLst/>
          </a:prstGeom>
        </p:spPr>
        <p:txBody>
          <a:bodyPr wrap="square">
            <a:spAutoFit/>
          </a:bodyPr>
          <a:lstStyle/>
          <a:p>
            <a:r>
              <a:rPr lang="en-US" dirty="0"/>
              <a:t>List 2 sections do not have tabs associated to them but feel free to create new tabs as you see fit. 😊</a:t>
            </a:r>
          </a:p>
        </p:txBody>
      </p:sp>
      <p:pic>
        <p:nvPicPr>
          <p:cNvPr id="4" name="Picture 3">
            <a:extLst>
              <a:ext uri="{FF2B5EF4-FFF2-40B4-BE49-F238E27FC236}">
                <a16:creationId xmlns:a16="http://schemas.microsoft.com/office/drawing/2014/main" id="{4EC429E3-FBBC-4C9B-B644-A5DF8CC057CE}"/>
              </a:ext>
            </a:extLst>
          </p:cNvPr>
          <p:cNvPicPr>
            <a:picLocks noChangeAspect="1"/>
          </p:cNvPicPr>
          <p:nvPr/>
        </p:nvPicPr>
        <p:blipFill>
          <a:blip r:embed="rId2"/>
          <a:stretch>
            <a:fillRect/>
          </a:stretch>
        </p:blipFill>
        <p:spPr>
          <a:xfrm>
            <a:off x="1133475" y="927336"/>
            <a:ext cx="6315458" cy="4743869"/>
          </a:xfrm>
          <a:prstGeom prst="rect">
            <a:avLst/>
          </a:prstGeom>
          <a:ln>
            <a:solidFill>
              <a:schemeClr val="tx2"/>
            </a:solidFill>
          </a:ln>
        </p:spPr>
      </p:pic>
    </p:spTree>
    <p:extLst>
      <p:ext uri="{BB962C8B-B14F-4D97-AF65-F5344CB8AC3E}">
        <p14:creationId xmlns:p14="http://schemas.microsoft.com/office/powerpoint/2010/main" val="19482008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55696F5-3C64-4EB4-990D-E3895B18880D}"/>
              </a:ext>
            </a:extLst>
          </p:cNvPr>
          <p:cNvSpPr>
            <a:spLocks noGrp="1"/>
          </p:cNvSpPr>
          <p:nvPr>
            <p:ph type="sldNum" sz="quarter" idx="12"/>
          </p:nvPr>
        </p:nvSpPr>
        <p:spPr/>
        <p:txBody>
          <a:bodyPr/>
          <a:lstStyle/>
          <a:p>
            <a:fld id="{DEE5BC03-7CE3-4FE3-BC0A-0ACCA8AC1F24}" type="slidenum">
              <a:rPr lang="en-US" smtClean="0"/>
              <a:pPr/>
              <a:t>23</a:t>
            </a:fld>
            <a:endParaRPr lang="en-US" dirty="0"/>
          </a:p>
        </p:txBody>
      </p:sp>
      <p:sp>
        <p:nvSpPr>
          <p:cNvPr id="3" name="Title 2">
            <a:extLst>
              <a:ext uri="{FF2B5EF4-FFF2-40B4-BE49-F238E27FC236}">
                <a16:creationId xmlns:a16="http://schemas.microsoft.com/office/drawing/2014/main" id="{8BDC542C-4BE9-416F-ABE1-009C2558DCDC}"/>
              </a:ext>
            </a:extLst>
          </p:cNvPr>
          <p:cNvSpPr>
            <a:spLocks noGrp="1"/>
          </p:cNvSpPr>
          <p:nvPr>
            <p:ph type="title"/>
          </p:nvPr>
        </p:nvSpPr>
        <p:spPr/>
        <p:txBody>
          <a:bodyPr/>
          <a:lstStyle/>
          <a:p>
            <a:r>
              <a:rPr lang="en-US" dirty="0"/>
              <a:t>Go ahead and start reviewing the two lists and let us know if you have any questions or need some clarification </a:t>
            </a:r>
            <a:r>
              <a:rPr lang="en-US" dirty="0">
                <a:sym typeface="Wingdings" panose="05000000000000000000" pitchFamily="2" charset="2"/>
              </a:rPr>
              <a:t></a:t>
            </a:r>
            <a:endParaRPr lang="en-US" dirty="0"/>
          </a:p>
        </p:txBody>
      </p:sp>
      <p:pic>
        <p:nvPicPr>
          <p:cNvPr id="10" name="Picture 9">
            <a:extLst>
              <a:ext uri="{FF2B5EF4-FFF2-40B4-BE49-F238E27FC236}">
                <a16:creationId xmlns:a16="http://schemas.microsoft.com/office/drawing/2014/main" id="{CB5A8C75-2332-48D7-848D-8412F8E12B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00237" y="2412205"/>
            <a:ext cx="5343525" cy="4007644"/>
          </a:xfrm>
          <a:prstGeom prst="rect">
            <a:avLst/>
          </a:prstGeom>
        </p:spPr>
      </p:pic>
    </p:spTree>
    <p:extLst>
      <p:ext uri="{BB962C8B-B14F-4D97-AF65-F5344CB8AC3E}">
        <p14:creationId xmlns:p14="http://schemas.microsoft.com/office/powerpoint/2010/main" val="3891180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60" y="1245136"/>
            <a:ext cx="8336975" cy="797070"/>
          </a:xfrm>
        </p:spPr>
        <p:txBody>
          <a:bodyPr/>
          <a:lstStyle/>
          <a:p>
            <a:r>
              <a:rPr lang="en-US" dirty="0"/>
              <a:t>Outcomes</a:t>
            </a:r>
          </a:p>
        </p:txBody>
      </p:sp>
      <p:sp>
        <p:nvSpPr>
          <p:cNvPr id="6" name="Content Placeholder 5"/>
          <p:cNvSpPr>
            <a:spLocks noGrp="1"/>
          </p:cNvSpPr>
          <p:nvPr>
            <p:ph idx="1"/>
          </p:nvPr>
        </p:nvSpPr>
        <p:spPr>
          <a:xfrm>
            <a:off x="536860" y="1815140"/>
            <a:ext cx="8336975" cy="4129995"/>
          </a:xfrm>
        </p:spPr>
        <p:txBody>
          <a:bodyPr/>
          <a:lstStyle/>
          <a:p>
            <a:pPr marL="0" indent="0">
              <a:buNone/>
            </a:pPr>
            <a:r>
              <a:rPr lang="en-US" dirty="0"/>
              <a:t>At work session completion, you should be able to:</a:t>
            </a:r>
          </a:p>
          <a:p>
            <a:endParaRPr lang="en-US" sz="2400" dirty="0"/>
          </a:p>
          <a:p>
            <a:r>
              <a:rPr lang="en-US" sz="2400" dirty="0"/>
              <a:t>Load 2023-2024 ISIRs early</a:t>
            </a:r>
          </a:p>
          <a:p>
            <a:r>
              <a:rPr lang="en-US" sz="2400" dirty="0"/>
              <a:t>Understand the timeline of upcoming events leading up to turning on ISIR Jobsets</a:t>
            </a:r>
          </a:p>
          <a:p>
            <a:r>
              <a:rPr lang="en-US" sz="2400" dirty="0"/>
              <a:t>Understand the information that needs to be gathered before attending Aid Year Rollover</a:t>
            </a:r>
          </a:p>
        </p:txBody>
      </p:sp>
    </p:spTree>
    <p:custDataLst>
      <p:tags r:id="rId1"/>
    </p:custDataLst>
    <p:extLst>
      <p:ext uri="{BB962C8B-B14F-4D97-AF65-F5344CB8AC3E}">
        <p14:creationId xmlns:p14="http://schemas.microsoft.com/office/powerpoint/2010/main" val="255087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26130"/>
            <a:ext cx="7886700" cy="611619"/>
          </a:xfrm>
        </p:spPr>
        <p:txBody>
          <a:bodyPr/>
          <a:lstStyle/>
          <a:p>
            <a:r>
              <a:rPr lang="en-US" dirty="0"/>
              <a:t>Congratulations!  </a:t>
            </a:r>
          </a:p>
        </p:txBody>
      </p:sp>
      <p:sp>
        <p:nvSpPr>
          <p:cNvPr id="3" name="Text Placeholder 2"/>
          <p:cNvSpPr>
            <a:spLocks noGrp="1"/>
          </p:cNvSpPr>
          <p:nvPr>
            <p:ph type="body" sz="quarter" idx="10"/>
          </p:nvPr>
        </p:nvSpPr>
        <p:spPr>
          <a:xfrm>
            <a:off x="628650" y="2017337"/>
            <a:ext cx="7886700" cy="3676886"/>
          </a:xfrm>
        </p:spPr>
        <p:txBody>
          <a:bodyPr/>
          <a:lstStyle/>
          <a:p>
            <a:r>
              <a:rPr lang="en-US" i="1" dirty="0"/>
              <a:t>Prepare for Aid Year Rollover Work Session </a:t>
            </a:r>
            <a:r>
              <a:rPr lang="en-US" dirty="0"/>
              <a:t>complete! </a:t>
            </a:r>
          </a:p>
          <a:p>
            <a:r>
              <a:rPr lang="en-US" dirty="0"/>
              <a:t>Thank you for your participation today!</a:t>
            </a:r>
          </a:p>
          <a:p>
            <a:r>
              <a:rPr lang="en-US" dirty="0"/>
              <a:t>We look forward to working with you during your Aid Year Rollover Workshop!</a:t>
            </a:r>
          </a:p>
        </p:txBody>
      </p:sp>
    </p:spTree>
    <p:custDataLst>
      <p:tags r:id="rId1"/>
    </p:custDataLst>
    <p:extLst>
      <p:ext uri="{BB962C8B-B14F-4D97-AF65-F5344CB8AC3E}">
        <p14:creationId xmlns:p14="http://schemas.microsoft.com/office/powerpoint/2010/main" val="4188286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lh6.googleusercontent.com/EPgnMZmcTg8ONBLoZ56WIkpC2CS7wRMA68H46SRs-0923XDFd-NcRbyxnkgSI0XKz0QJoSLdo1sBkHgthFp7l3mXzEeU2jjRZWuGwV4okDhdM85jVtvlnvOqQEvFFh7QsdvleVI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575" y="1866818"/>
            <a:ext cx="8601075" cy="4543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491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561" y="1146931"/>
            <a:ext cx="8534403" cy="719850"/>
          </a:xfrm>
        </p:spPr>
        <p:txBody>
          <a:bodyPr/>
          <a:lstStyle/>
          <a:p>
            <a:r>
              <a:rPr lang="en-US" dirty="0"/>
              <a:t>Logistics and Agenda</a:t>
            </a:r>
          </a:p>
        </p:txBody>
      </p:sp>
      <p:graphicFrame>
        <p:nvGraphicFramePr>
          <p:cNvPr id="9" name="Content Placeholder 5"/>
          <p:cNvGraphicFramePr>
            <a:graphicFrameLocks noGrp="1"/>
          </p:cNvGraphicFramePr>
          <p:nvPr>
            <p:ph sz="half" idx="2"/>
            <p:extLst>
              <p:ext uri="{D42A27DB-BD31-4B8C-83A1-F6EECF244321}">
                <p14:modId xmlns:p14="http://schemas.microsoft.com/office/powerpoint/2010/main" val="235309450"/>
              </p:ext>
            </p:extLst>
          </p:nvPr>
        </p:nvGraphicFramePr>
        <p:xfrm>
          <a:off x="422561" y="1744532"/>
          <a:ext cx="5549614" cy="2468880"/>
        </p:xfrm>
        <a:graphic>
          <a:graphicData uri="http://schemas.openxmlformats.org/drawingml/2006/table">
            <a:tbl>
              <a:tblPr firstRow="1" bandRow="1">
                <a:tableStyleId>{21E4AEA4-8DFA-4A89-87EB-49C32662AFE0}</a:tableStyleId>
              </a:tblPr>
              <a:tblGrid>
                <a:gridCol w="1748006">
                  <a:extLst>
                    <a:ext uri="{9D8B030D-6E8A-4147-A177-3AD203B41FA5}">
                      <a16:colId xmlns:a16="http://schemas.microsoft.com/office/drawing/2014/main" val="417772972"/>
                    </a:ext>
                  </a:extLst>
                </a:gridCol>
                <a:gridCol w="3801608">
                  <a:extLst>
                    <a:ext uri="{9D8B030D-6E8A-4147-A177-3AD203B41FA5}">
                      <a16:colId xmlns:a16="http://schemas.microsoft.com/office/drawing/2014/main" val="3415988646"/>
                    </a:ext>
                  </a:extLst>
                </a:gridCol>
              </a:tblGrid>
              <a:tr h="341314">
                <a:tc>
                  <a:txBody>
                    <a:bodyPr/>
                    <a:lstStyle/>
                    <a:p>
                      <a:r>
                        <a:rPr lang="en-US" dirty="0"/>
                        <a:t>Times</a:t>
                      </a:r>
                    </a:p>
                  </a:txBody>
                  <a:tcPr/>
                </a:tc>
                <a:tc>
                  <a:txBody>
                    <a:bodyPr/>
                    <a:lstStyle/>
                    <a:p>
                      <a:r>
                        <a:rPr lang="en-US" dirty="0"/>
                        <a:t>Activity</a:t>
                      </a:r>
                    </a:p>
                  </a:txBody>
                  <a:tcPr/>
                </a:tc>
                <a:extLst>
                  <a:ext uri="{0D108BD9-81ED-4DB2-BD59-A6C34878D82A}">
                    <a16:rowId xmlns:a16="http://schemas.microsoft.com/office/drawing/2014/main" val="853227883"/>
                  </a:ext>
                </a:extLst>
              </a:tr>
              <a:tr h="341314">
                <a:tc>
                  <a:txBody>
                    <a:bodyPr/>
                    <a:lstStyle/>
                    <a:p>
                      <a:pPr algn="l"/>
                      <a:r>
                        <a:rPr lang="en-US" dirty="0"/>
                        <a:t>13:00 – 13:10</a:t>
                      </a:r>
                    </a:p>
                  </a:txBody>
                  <a:tcPr/>
                </a:tc>
                <a:tc>
                  <a:txBody>
                    <a:bodyPr/>
                    <a:lstStyle/>
                    <a:p>
                      <a:r>
                        <a:rPr lang="en-US" baseline="0" dirty="0"/>
                        <a:t>Greet/Attendance/Objectives</a:t>
                      </a:r>
                      <a:endParaRPr lang="en-US" dirty="0"/>
                    </a:p>
                  </a:txBody>
                  <a:tcPr/>
                </a:tc>
                <a:extLst>
                  <a:ext uri="{0D108BD9-81ED-4DB2-BD59-A6C34878D82A}">
                    <a16:rowId xmlns:a16="http://schemas.microsoft.com/office/drawing/2014/main" val="1019039985"/>
                  </a:ext>
                </a:extLst>
              </a:tr>
              <a:tr h="341314">
                <a:tc>
                  <a:txBody>
                    <a:bodyPr/>
                    <a:lstStyle/>
                    <a:p>
                      <a:pPr algn="l"/>
                      <a:r>
                        <a:rPr lang="en-US" dirty="0"/>
                        <a:t>13:15</a:t>
                      </a:r>
                      <a:r>
                        <a:rPr lang="en-US" baseline="0" dirty="0"/>
                        <a:t> – 13:30</a:t>
                      </a:r>
                      <a:endParaRPr lang="en-US" dirty="0"/>
                    </a:p>
                  </a:txBody>
                  <a:tcPr/>
                </a:tc>
                <a:tc>
                  <a:txBody>
                    <a:bodyPr/>
                    <a:lstStyle/>
                    <a:p>
                      <a:r>
                        <a:rPr lang="en-US" dirty="0"/>
                        <a:t>Loading 2023-2024 ISIRs early</a:t>
                      </a:r>
                    </a:p>
                  </a:txBody>
                  <a:tcPr/>
                </a:tc>
                <a:extLst>
                  <a:ext uri="{0D108BD9-81ED-4DB2-BD59-A6C34878D82A}">
                    <a16:rowId xmlns:a16="http://schemas.microsoft.com/office/drawing/2014/main" val="3967220088"/>
                  </a:ext>
                </a:extLst>
              </a:tr>
              <a:tr h="341314">
                <a:tc>
                  <a:txBody>
                    <a:bodyPr/>
                    <a:lstStyle/>
                    <a:p>
                      <a:pPr algn="l"/>
                      <a:r>
                        <a:rPr lang="en-US" dirty="0"/>
                        <a:t>13:30</a:t>
                      </a:r>
                      <a:r>
                        <a:rPr lang="en-US" baseline="0" dirty="0"/>
                        <a:t> – 13:45</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effectLst/>
                          <a:latin typeface="+mn-lt"/>
                          <a:ea typeface="+mn-ea"/>
                          <a:cs typeface="+mn-cs"/>
                        </a:rPr>
                        <a:t>Timeline of upcoming events leading up to turning on ISIR Jobsets</a:t>
                      </a:r>
                      <a:endParaRPr lang="en-US" dirty="0">
                        <a:effectLst/>
                      </a:endParaRPr>
                    </a:p>
                  </a:txBody>
                  <a:tcPr/>
                </a:tc>
                <a:extLst>
                  <a:ext uri="{0D108BD9-81ED-4DB2-BD59-A6C34878D82A}">
                    <a16:rowId xmlns:a16="http://schemas.microsoft.com/office/drawing/2014/main" val="2417426293"/>
                  </a:ext>
                </a:extLst>
              </a:tr>
              <a:tr h="341314">
                <a:tc>
                  <a:txBody>
                    <a:bodyPr/>
                    <a:lstStyle/>
                    <a:p>
                      <a:pPr algn="l"/>
                      <a:r>
                        <a:rPr lang="en-US" dirty="0"/>
                        <a:t>13:45 – 14:45</a:t>
                      </a:r>
                    </a:p>
                  </a:txBody>
                  <a:tcPr/>
                </a:tc>
                <a:tc>
                  <a:txBody>
                    <a:bodyPr/>
                    <a:lstStyle/>
                    <a:p>
                      <a:pPr rtl="0" eaLnBrk="1" fontAlgn="auto" latinLnBrk="0" hangingPunct="1"/>
                      <a:r>
                        <a:rPr lang="en-US" sz="1800" kern="1200" dirty="0">
                          <a:solidFill>
                            <a:schemeClr val="dk1"/>
                          </a:solidFill>
                          <a:effectLst/>
                          <a:latin typeface="+mn-lt"/>
                          <a:ea typeface="+mn-ea"/>
                          <a:cs typeface="+mn-cs"/>
                        </a:rPr>
                        <a:t>AYRO College List Review</a:t>
                      </a:r>
                      <a:endParaRPr lang="en-US" dirty="0">
                        <a:effectLst/>
                      </a:endParaRPr>
                    </a:p>
                  </a:txBody>
                  <a:tcPr/>
                </a:tc>
                <a:extLst>
                  <a:ext uri="{0D108BD9-81ED-4DB2-BD59-A6C34878D82A}">
                    <a16:rowId xmlns:a16="http://schemas.microsoft.com/office/drawing/2014/main" val="3712208917"/>
                  </a:ext>
                </a:extLst>
              </a:tr>
              <a:tr h="341314">
                <a:tc>
                  <a:txBody>
                    <a:bodyPr/>
                    <a:lstStyle/>
                    <a:p>
                      <a:pPr algn="l"/>
                      <a:r>
                        <a:rPr lang="en-US" dirty="0"/>
                        <a:t>14:45 – 15:00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Session</a:t>
                      </a:r>
                      <a:r>
                        <a:rPr lang="en-US" baseline="0" dirty="0"/>
                        <a:t> Wrap-Up</a:t>
                      </a:r>
                      <a:endParaRPr lang="en-US" dirty="0"/>
                    </a:p>
                  </a:txBody>
                  <a:tcPr/>
                </a:tc>
                <a:extLst>
                  <a:ext uri="{0D108BD9-81ED-4DB2-BD59-A6C34878D82A}">
                    <a16:rowId xmlns:a16="http://schemas.microsoft.com/office/drawing/2014/main" val="1784951549"/>
                  </a:ext>
                </a:extLst>
              </a:tr>
            </a:tbl>
          </a:graphicData>
        </a:graphic>
      </p:graphicFrame>
    </p:spTree>
    <p:extLst>
      <p:ext uri="{BB962C8B-B14F-4D97-AF65-F5344CB8AC3E}">
        <p14:creationId xmlns:p14="http://schemas.microsoft.com/office/powerpoint/2010/main" val="51276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930" y="1370909"/>
            <a:ext cx="7971806" cy="674586"/>
          </a:xfrm>
        </p:spPr>
        <p:txBody>
          <a:bodyPr/>
          <a:lstStyle/>
          <a:p>
            <a:pPr algn="ctr"/>
            <a:r>
              <a:rPr lang="en-US" dirty="0"/>
              <a:t>ground rules</a:t>
            </a:r>
          </a:p>
        </p:txBody>
      </p:sp>
      <p:sp>
        <p:nvSpPr>
          <p:cNvPr id="3" name="Content Placeholder 2"/>
          <p:cNvSpPr>
            <a:spLocks noGrp="1"/>
          </p:cNvSpPr>
          <p:nvPr>
            <p:ph idx="1"/>
          </p:nvPr>
        </p:nvSpPr>
        <p:spPr>
          <a:xfrm>
            <a:off x="625930" y="2097595"/>
            <a:ext cx="8247905" cy="4193463"/>
          </a:xfrm>
        </p:spPr>
        <p:txBody>
          <a:bodyPr/>
          <a:lstStyle/>
          <a:p>
            <a:pPr marL="463550" indent="-463550">
              <a:buFont typeface="Wingdings" panose="05000000000000000000" pitchFamily="2" charset="2"/>
              <a:buChar char="ü"/>
              <a:defRPr/>
            </a:pPr>
            <a:r>
              <a:rPr lang="en-US" dirty="0"/>
              <a:t>Be ready to participate</a:t>
            </a:r>
          </a:p>
          <a:p>
            <a:pPr marL="463550" indent="-463550">
              <a:buFont typeface="Wingdings" panose="05000000000000000000" pitchFamily="2" charset="2"/>
              <a:buChar char="ü"/>
              <a:defRPr/>
            </a:pPr>
            <a:r>
              <a:rPr lang="en-US" dirty="0"/>
              <a:t>Remove external distractions</a:t>
            </a:r>
          </a:p>
          <a:p>
            <a:pPr marL="463550" indent="-463550">
              <a:buFont typeface="Wingdings" panose="05000000000000000000" pitchFamily="2" charset="2"/>
              <a:buChar char="ü"/>
              <a:defRPr/>
            </a:pPr>
            <a:r>
              <a:rPr lang="en-US" dirty="0"/>
              <a:t>Mute your line when not speaking</a:t>
            </a:r>
          </a:p>
          <a:p>
            <a:pPr marL="920750" lvl="2" indent="-463550">
              <a:buFont typeface="Wingdings" panose="05000000000000000000" pitchFamily="2" charset="2"/>
              <a:buChar char="§"/>
              <a:defRPr/>
            </a:pPr>
            <a:r>
              <a:rPr lang="en-US" sz="2400" b="1" i="1" dirty="0">
                <a:solidFill>
                  <a:schemeClr val="accent5">
                    <a:lumMod val="50000"/>
                  </a:schemeClr>
                </a:solidFill>
              </a:rPr>
              <a:t>Do NOT place Webex line on hold.  Use Mute.</a:t>
            </a:r>
          </a:p>
          <a:p>
            <a:pPr marL="920750" lvl="2" indent="-463550">
              <a:buFont typeface="Wingdings" panose="05000000000000000000" pitchFamily="2" charset="2"/>
              <a:buChar char="§"/>
              <a:defRPr/>
            </a:pPr>
            <a:r>
              <a:rPr lang="en-US" sz="2400" b="1" i="1" dirty="0">
                <a:solidFill>
                  <a:schemeClr val="accent5">
                    <a:lumMod val="50000"/>
                  </a:schemeClr>
                </a:solidFill>
              </a:rPr>
              <a:t>Please leave your line on Mute unless you are speaking</a:t>
            </a:r>
          </a:p>
          <a:p>
            <a:pPr marL="920750" lvl="2" indent="-463550">
              <a:buFont typeface="Wingdings" panose="05000000000000000000" pitchFamily="2" charset="2"/>
              <a:buChar char="§"/>
              <a:defRPr/>
            </a:pPr>
            <a:r>
              <a:rPr lang="en-US" sz="2400" b="1" i="1" dirty="0">
                <a:solidFill>
                  <a:srgbClr val="C00000"/>
                </a:solidFill>
              </a:rPr>
              <a:t>Sessions are being recorded </a:t>
            </a:r>
          </a:p>
          <a:p>
            <a:pPr marL="463550" indent="-463550">
              <a:buFont typeface="Wingdings" panose="05000000000000000000" pitchFamily="2" charset="2"/>
              <a:buChar char="ü"/>
              <a:defRPr/>
            </a:pPr>
            <a:r>
              <a:rPr lang="en-US" dirty="0"/>
              <a:t>Allow your peers to complete their thoughts before beginning yours </a:t>
            </a:r>
          </a:p>
        </p:txBody>
      </p:sp>
    </p:spTree>
    <p:extLst>
      <p:ext uri="{BB962C8B-B14F-4D97-AF65-F5344CB8AC3E}">
        <p14:creationId xmlns:p14="http://schemas.microsoft.com/office/powerpoint/2010/main" val="3289863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6858" y="1171564"/>
            <a:ext cx="8336975" cy="797070"/>
          </a:xfrm>
        </p:spPr>
        <p:txBody>
          <a:bodyPr/>
          <a:lstStyle/>
          <a:p>
            <a:r>
              <a:rPr lang="en-US" dirty="0"/>
              <a:t>Objectives</a:t>
            </a:r>
          </a:p>
        </p:txBody>
      </p:sp>
      <p:sp>
        <p:nvSpPr>
          <p:cNvPr id="8" name="Content Placeholder 5"/>
          <p:cNvSpPr>
            <a:spLocks noGrp="1"/>
          </p:cNvSpPr>
          <p:nvPr>
            <p:ph idx="1"/>
          </p:nvPr>
        </p:nvSpPr>
        <p:spPr>
          <a:xfrm>
            <a:off x="536857" y="1741568"/>
            <a:ext cx="8336975" cy="3757046"/>
          </a:xfrm>
        </p:spPr>
        <p:txBody>
          <a:bodyPr/>
          <a:lstStyle/>
          <a:p>
            <a:pPr marL="0" indent="0">
              <a:buNone/>
            </a:pPr>
            <a:r>
              <a:rPr lang="en-US" dirty="0"/>
              <a:t>During this work session, we will be walking through the following:</a:t>
            </a:r>
            <a:endParaRPr lang="en-US" sz="2400" dirty="0"/>
          </a:p>
          <a:p>
            <a:endParaRPr lang="en-US" sz="2400" dirty="0"/>
          </a:p>
          <a:p>
            <a:r>
              <a:rPr lang="en-US" sz="2400" dirty="0"/>
              <a:t>How to load 2023-2024 ISIRs early</a:t>
            </a:r>
          </a:p>
          <a:p>
            <a:r>
              <a:rPr lang="en-US" sz="2400" dirty="0"/>
              <a:t>Aid Year Rollover College Review List</a:t>
            </a:r>
          </a:p>
          <a:p>
            <a:r>
              <a:rPr lang="en-US" sz="2400" dirty="0"/>
              <a:t>Timeline of upcoming events leading up to turning on ISIR Jobsets</a:t>
            </a:r>
            <a:endParaRPr lang="en-US" dirty="0"/>
          </a:p>
          <a:p>
            <a:endParaRPr lang="en-US" dirty="0"/>
          </a:p>
          <a:p>
            <a:endParaRPr lang="en-US" dirty="0"/>
          </a:p>
        </p:txBody>
      </p:sp>
    </p:spTree>
    <p:custDataLst>
      <p:tags r:id="rId1"/>
    </p:custDataLst>
    <p:extLst>
      <p:ext uri="{BB962C8B-B14F-4D97-AF65-F5344CB8AC3E}">
        <p14:creationId xmlns:p14="http://schemas.microsoft.com/office/powerpoint/2010/main" val="18831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19540" y="966952"/>
            <a:ext cx="8336975" cy="5174076"/>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ctr">
              <a:buNone/>
            </a:pPr>
            <a:r>
              <a:rPr lang="en-US" sz="4000" b="1" dirty="0"/>
              <a:t>Loading 2023-2024 ISIRs early</a:t>
            </a:r>
          </a:p>
        </p:txBody>
      </p:sp>
    </p:spTree>
    <p:extLst>
      <p:ext uri="{BB962C8B-B14F-4D97-AF65-F5344CB8AC3E}">
        <p14:creationId xmlns:p14="http://schemas.microsoft.com/office/powerpoint/2010/main" val="10041765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9358" y="288978"/>
            <a:ext cx="8482520" cy="725863"/>
          </a:xfrm>
        </p:spPr>
        <p:txBody>
          <a:bodyPr/>
          <a:lstStyle/>
          <a:p>
            <a:r>
              <a:rPr lang="en-US" dirty="0"/>
              <a:t>The situation</a:t>
            </a:r>
          </a:p>
        </p:txBody>
      </p:sp>
      <p:sp>
        <p:nvSpPr>
          <p:cNvPr id="3" name="Content Placeholder 3"/>
          <p:cNvSpPr>
            <a:spLocks noGrp="1"/>
          </p:cNvSpPr>
          <p:nvPr>
            <p:ph idx="1"/>
          </p:nvPr>
        </p:nvSpPr>
        <p:spPr>
          <a:xfrm>
            <a:off x="339358" y="1095375"/>
            <a:ext cx="8320032" cy="3114675"/>
          </a:xfrm>
        </p:spPr>
        <p:txBody>
          <a:bodyPr/>
          <a:lstStyle/>
          <a:p>
            <a:r>
              <a:rPr lang="en-US" sz="2400" dirty="0"/>
              <a:t>2023-2024 ISIRs submission is open on October 1</a:t>
            </a:r>
            <a:r>
              <a:rPr lang="en-US" sz="2400" baseline="30000" dirty="0"/>
              <a:t>st</a:t>
            </a:r>
            <a:r>
              <a:rPr lang="en-US" sz="2400" dirty="0"/>
              <a:t> but the 2023-2024 PS Image does not go into the system until early December</a:t>
            </a:r>
          </a:p>
          <a:p>
            <a:r>
              <a:rPr lang="en-US" sz="2400" dirty="0"/>
              <a:t>By the time 2023-2034 AYRO is completed and Even-Year ISIR Jobset parameters are updated, colleges have hundreds of ISIR files to load</a:t>
            </a:r>
          </a:p>
          <a:p>
            <a:r>
              <a:rPr lang="en-US" sz="2400" dirty="0"/>
              <a:t>Due to the system being shared by 33 colleges and the ISIR Jobset slowing the system down significantly, colleges are asked to be mindful on how many ISIR files are loaded in one instance so that all ISIR Jobsets finish running between 5PM – 7AM Monday - Friday. Depending on the size of the college, this leads to weeks or months of loading backlogged ISIR files</a:t>
            </a:r>
          </a:p>
          <a:p>
            <a:r>
              <a:rPr lang="en-US" sz="2400" dirty="0"/>
              <a:t>Colleges have the option of requesting an Year-to-Date ISIR file</a:t>
            </a:r>
          </a:p>
        </p:txBody>
      </p:sp>
    </p:spTree>
    <p:extLst>
      <p:ext uri="{BB962C8B-B14F-4D97-AF65-F5344CB8AC3E}">
        <p14:creationId xmlns:p14="http://schemas.microsoft.com/office/powerpoint/2010/main" val="3828969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3E279-8587-441E-A693-12EA6BF84EC2}"/>
              </a:ext>
            </a:extLst>
          </p:cNvPr>
          <p:cNvSpPr>
            <a:spLocks noGrp="1"/>
          </p:cNvSpPr>
          <p:nvPr>
            <p:ph type="sldNum" sz="quarter" idx="12"/>
          </p:nvPr>
        </p:nvSpPr>
        <p:spPr/>
        <p:txBody>
          <a:bodyPr/>
          <a:lstStyle/>
          <a:p>
            <a:fld id="{DEE5BC03-7CE3-4FE3-BC0A-0ACCA8AC1F24}" type="slidenum">
              <a:rPr lang="en-US" smtClean="0"/>
              <a:pPr/>
              <a:t>9</a:t>
            </a:fld>
            <a:endParaRPr lang="en-US" dirty="0"/>
          </a:p>
        </p:txBody>
      </p:sp>
      <p:sp>
        <p:nvSpPr>
          <p:cNvPr id="3" name="Title 2">
            <a:extLst>
              <a:ext uri="{FF2B5EF4-FFF2-40B4-BE49-F238E27FC236}">
                <a16:creationId xmlns:a16="http://schemas.microsoft.com/office/drawing/2014/main" id="{114E5780-D431-4F78-8BE9-DE57C153471A}"/>
              </a:ext>
            </a:extLst>
          </p:cNvPr>
          <p:cNvSpPr>
            <a:spLocks noGrp="1"/>
          </p:cNvSpPr>
          <p:nvPr>
            <p:ph type="title"/>
          </p:nvPr>
        </p:nvSpPr>
        <p:spPr>
          <a:xfrm>
            <a:off x="411984" y="136525"/>
            <a:ext cx="8302337" cy="786457"/>
          </a:xfrm>
        </p:spPr>
        <p:txBody>
          <a:bodyPr/>
          <a:lstStyle/>
          <a:p>
            <a:r>
              <a:rPr lang="en-US" dirty="0"/>
              <a:t>What isir process does not require an aid year image?</a:t>
            </a:r>
          </a:p>
        </p:txBody>
      </p:sp>
      <p:graphicFrame>
        <p:nvGraphicFramePr>
          <p:cNvPr id="5" name="Content Placeholder 4">
            <a:extLst>
              <a:ext uri="{FF2B5EF4-FFF2-40B4-BE49-F238E27FC236}">
                <a16:creationId xmlns:a16="http://schemas.microsoft.com/office/drawing/2014/main" id="{1B06C05B-B973-4FAA-987F-E8206A0851BC}"/>
              </a:ext>
            </a:extLst>
          </p:cNvPr>
          <p:cNvGraphicFramePr>
            <a:graphicFrameLocks noGrp="1"/>
          </p:cNvGraphicFramePr>
          <p:nvPr>
            <p:ph idx="1"/>
            <p:extLst>
              <p:ext uri="{D42A27DB-BD31-4B8C-83A1-F6EECF244321}">
                <p14:modId xmlns:p14="http://schemas.microsoft.com/office/powerpoint/2010/main" val="2856801342"/>
              </p:ext>
            </p:extLst>
          </p:nvPr>
        </p:nvGraphicFramePr>
        <p:xfrm>
          <a:off x="467199" y="2176470"/>
          <a:ext cx="7848126" cy="43533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3">
            <a:extLst>
              <a:ext uri="{FF2B5EF4-FFF2-40B4-BE49-F238E27FC236}">
                <a16:creationId xmlns:a16="http://schemas.microsoft.com/office/drawing/2014/main" id="{E8574C74-E358-434C-BA24-121AB0492F7F}"/>
              </a:ext>
            </a:extLst>
          </p:cNvPr>
          <p:cNvSpPr txBox="1">
            <a:spLocks/>
          </p:cNvSpPr>
          <p:nvPr/>
        </p:nvSpPr>
        <p:spPr>
          <a:xfrm>
            <a:off x="341074" y="1196844"/>
            <a:ext cx="8461851" cy="15144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76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76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76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76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PS ISIR Processing has three steps with two of them requiring an aid year image to be added into the system (early December)</a:t>
            </a:r>
          </a:p>
          <a:p>
            <a:pPr marL="0" indent="0">
              <a:buFont typeface="Arial" panose="020B0604020202020204" pitchFamily="34" charset="0"/>
              <a:buNone/>
            </a:pPr>
            <a:endParaRPr lang="en-US" sz="2400" dirty="0"/>
          </a:p>
        </p:txBody>
      </p:sp>
      <p:sp>
        <p:nvSpPr>
          <p:cNvPr id="10" name="Multiplication Sign 9">
            <a:extLst>
              <a:ext uri="{FF2B5EF4-FFF2-40B4-BE49-F238E27FC236}">
                <a16:creationId xmlns:a16="http://schemas.microsoft.com/office/drawing/2014/main" id="{2084838D-EA74-4573-ABE3-BD46DAB9EB66}"/>
              </a:ext>
            </a:extLst>
          </p:cNvPr>
          <p:cNvSpPr/>
          <p:nvPr/>
        </p:nvSpPr>
        <p:spPr>
          <a:xfrm>
            <a:off x="6041407" y="2926603"/>
            <a:ext cx="1933575"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ication Sign 10">
            <a:extLst>
              <a:ext uri="{FF2B5EF4-FFF2-40B4-BE49-F238E27FC236}">
                <a16:creationId xmlns:a16="http://schemas.microsoft.com/office/drawing/2014/main" id="{0BE51341-F10E-47E9-847F-27811FCE3CB7}"/>
              </a:ext>
            </a:extLst>
          </p:cNvPr>
          <p:cNvSpPr/>
          <p:nvPr/>
        </p:nvSpPr>
        <p:spPr>
          <a:xfrm>
            <a:off x="6502110" y="4681530"/>
            <a:ext cx="2069916" cy="1633037"/>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Thumbs up sign">
            <a:extLst>
              <a:ext uri="{FF2B5EF4-FFF2-40B4-BE49-F238E27FC236}">
                <a16:creationId xmlns:a16="http://schemas.microsoft.com/office/drawing/2014/main" id="{251701D1-8963-4FE0-9956-7DFCD51CFD7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821248" y="1780281"/>
            <a:ext cx="1465118" cy="1465118"/>
          </a:xfrm>
          <a:prstGeom prst="rect">
            <a:avLst/>
          </a:prstGeom>
        </p:spPr>
      </p:pic>
    </p:spTree>
    <p:extLst>
      <p:ext uri="{BB962C8B-B14F-4D97-AF65-F5344CB8AC3E}">
        <p14:creationId xmlns:p14="http://schemas.microsoft.com/office/powerpoint/2010/main" val="3452808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5kNAVJby"/>
  <p:tag name="ARTICULATE_SLIDE_COUNT" val="20"/>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40DD87E-4785-45E9-B131-EAD5809CCCB1}" vid="{7DCDFCDB-3C1F-4D58-92E6-3B863CA9BD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441F08EC50F39428B1D68F816E85FF6" ma:contentTypeVersion="12" ma:contentTypeDescription="Create a new document." ma:contentTypeScope="" ma:versionID="afa08cee4a93acf0f15c51f6457ef553">
  <xsd:schema xmlns:xsd="http://www.w3.org/2001/XMLSchema" xmlns:xs="http://www.w3.org/2001/XMLSchema" xmlns:p="http://schemas.microsoft.com/office/2006/metadata/properties" xmlns:ns2="87e4b8a5-58cc-406c-bce5-a4757a0e295f" xmlns:ns3="98abb1d6-28fa-415c-95eb-36da9a6aac7f" targetNamespace="http://schemas.microsoft.com/office/2006/metadata/properties" ma:root="true" ma:fieldsID="32a13029674b3d75a001aca99067d69f" ns2:_="" ns3:_="">
    <xsd:import namespace="87e4b8a5-58cc-406c-bce5-a4757a0e295f"/>
    <xsd:import namespace="98abb1d6-28fa-415c-95eb-36da9a6aac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e4b8a5-58cc-406c-bce5-a4757a0e2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abb1d6-28fa-415c-95eb-36da9a6aac7f"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12B45D-06A9-48FB-A785-0421146DFE85}">
  <ds:schemaRefs>
    <ds:schemaRef ds:uri="http://schemas.microsoft.com/sharepoint/v3/contenttype/forms"/>
  </ds:schemaRefs>
</ds:datastoreItem>
</file>

<file path=customXml/itemProps2.xml><?xml version="1.0" encoding="utf-8"?>
<ds:datastoreItem xmlns:ds="http://schemas.openxmlformats.org/officeDocument/2006/customXml" ds:itemID="{18A25EE0-7653-4D64-9D0F-8E952FDE7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e4b8a5-58cc-406c-bce5-a4757a0e295f"/>
    <ds:schemaRef ds:uri="98abb1d6-28fa-415c-95eb-36da9a6aa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A79F04-4403-4038-BEAC-654037707E52}">
  <ds:schemaRefs>
    <ds:schemaRef ds:uri="http://purl.org/dc/dcmitype/"/>
    <ds:schemaRef ds:uri="http://schemas.microsoft.com/office/2006/metadata/properties"/>
    <ds:schemaRef ds:uri="http://schemas.microsoft.com/office/2006/documentManagement/types"/>
    <ds:schemaRef ds:uri="98abb1d6-28fa-415c-95eb-36da9a6aac7f"/>
    <ds:schemaRef ds:uri="http://purl.org/dc/elements/1.1/"/>
    <ds:schemaRef ds:uri="http://www.w3.org/XML/1998/namespace"/>
    <ds:schemaRef ds:uri="http://schemas.openxmlformats.org/package/2006/metadata/core-properties"/>
    <ds:schemaRef ds:uri="http://purl.org/dc/terms/"/>
    <ds:schemaRef ds:uri="http://schemas.microsoft.com/office/infopath/2007/PartnerControls"/>
    <ds:schemaRef ds:uri="87e4b8a5-58cc-406c-bce5-a4757a0e295f"/>
  </ds:schemaRefs>
</ds:datastoreItem>
</file>

<file path=docProps/app.xml><?xml version="1.0" encoding="utf-8"?>
<Properties xmlns="http://schemas.openxmlformats.org/officeDocument/2006/extended-properties" xmlns:vt="http://schemas.openxmlformats.org/officeDocument/2006/docPropsVTypes">
  <Template>SBCTC</Template>
  <TotalTime>28894</TotalTime>
  <Words>1319</Words>
  <Application>Microsoft Office PowerPoint</Application>
  <PresentationFormat>On-screen Show (4:3)</PresentationFormat>
  <Paragraphs>140</Paragraphs>
  <Slides>25</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Franklin Gothic Book</vt:lpstr>
      <vt:lpstr>Franklin Gothic Medium</vt:lpstr>
      <vt:lpstr>Wingdings</vt:lpstr>
      <vt:lpstr>Office Theme</vt:lpstr>
      <vt:lpstr>Aid Year Rollover (AYRO) Prep</vt:lpstr>
      <vt:lpstr>PowerPoint Presentation</vt:lpstr>
      <vt:lpstr>PowerPoint Presentation</vt:lpstr>
      <vt:lpstr>Logistics and Agenda</vt:lpstr>
      <vt:lpstr>ground rules</vt:lpstr>
      <vt:lpstr>Objectives</vt:lpstr>
      <vt:lpstr>PowerPoint Presentation</vt:lpstr>
      <vt:lpstr>The situation</vt:lpstr>
      <vt:lpstr>What isir process does not require an aid year image?</vt:lpstr>
      <vt:lpstr>We have created the ISIR 2024 folders in production so that colleges can start loading 2023-2024 ISIR Files on the pS server!!</vt:lpstr>
      <vt:lpstr>What you Can DO NOW Upload 2024 isir files into the ISIR2024 folder in the order of when the files were received </vt:lpstr>
      <vt:lpstr>When you are ready to turn on your iSIR JOBSET SUBMIT A TICKET TO FA ERP TO GET A text file of all the files your college loaded in the ISIR2024 folder</vt:lpstr>
      <vt:lpstr>How will we make the text file?</vt:lpstr>
      <vt:lpstr>PowerPoint Presentation</vt:lpstr>
      <vt:lpstr>ISIR Jobset timeslots will be changing</vt:lpstr>
      <vt:lpstr>2023-2024 image bugs are still being addressed </vt:lpstr>
      <vt:lpstr>Timeline of upcoming events leading up to turning on ISIR jobsets</vt:lpstr>
      <vt:lpstr>PowerPoint Presentation</vt:lpstr>
      <vt:lpstr>2023-2024 AYRO Schedule</vt:lpstr>
      <vt:lpstr>AYRO college review Lists 2023-2024</vt:lpstr>
      <vt:lpstr>The first tab is Review list 1</vt:lpstr>
      <vt:lpstr>The second tab is Review list 2</vt:lpstr>
      <vt:lpstr>Go ahead and start reviewing the two lists and let us know if you have any questions or need some clarification </vt:lpstr>
      <vt:lpstr>Outcomes</vt:lpstr>
      <vt:lpstr>Congratulations!  </vt:lpstr>
    </vt:vector>
  </TitlesOfParts>
  <Company>GP Strategies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Requisitions Overview</dc:title>
  <dc:creator>Rathert, Janice</dc:creator>
  <cp:lastModifiedBy>Deborah Englehardt</cp:lastModifiedBy>
  <cp:revision>1176</cp:revision>
  <dcterms:created xsi:type="dcterms:W3CDTF">2019-02-17T19:57:33Z</dcterms:created>
  <dcterms:modified xsi:type="dcterms:W3CDTF">2022-11-17T00:18:47Z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0x0101009441F08EC50F39428B1D68F816E85FF6</vt:lpwstr>
  </property>
  <property fmtid="{D5CDD505-2E9C-101B-9397-08002B2CF9AE}" pid="3" name="_dlc_DocIdItemGuid">
    <vt:lpwstr>7ff476bc-ac88-4604-9168-c48c069949f0</vt:lpwstr>
  </property>
  <property fmtid="{D5CDD505-2E9C-101B-9397-08002B2CF9AE}" pid="4" name="ArticulateGUID">
    <vt:lpwstr>6C61C780-FE3D-4F23-BE2C-E88392C5417A</vt:lpwstr>
  </property>
  <property fmtid="{D5CDD505-2E9C-101B-9397-08002B2CF9AE}" pid="5" name="ArticulatePath">
    <vt:lpwstr>Requisitions Overview</vt:lpwstr>
  </property>
</Properties>
</file>