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2"/>
  </p:notesMasterIdLst>
  <p:handoutMasterIdLst>
    <p:handoutMasterId r:id="rId23"/>
  </p:handoutMasterIdLst>
  <p:sldIdLst>
    <p:sldId id="259" r:id="rId6"/>
    <p:sldId id="627" r:id="rId7"/>
    <p:sldId id="628" r:id="rId8"/>
    <p:sldId id="679" r:id="rId9"/>
    <p:sldId id="543" r:id="rId10"/>
    <p:sldId id="262" r:id="rId11"/>
    <p:sldId id="673" r:id="rId12"/>
    <p:sldId id="674" r:id="rId13"/>
    <p:sldId id="680" r:id="rId14"/>
    <p:sldId id="675" r:id="rId15"/>
    <p:sldId id="676" r:id="rId16"/>
    <p:sldId id="677" r:id="rId17"/>
    <p:sldId id="678" r:id="rId18"/>
    <p:sldId id="667" r:id="rId19"/>
    <p:sldId id="281" r:id="rId20"/>
    <p:sldId id="261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102" d="100"/>
          <a:sy n="102" d="100"/>
        </p:scale>
        <p:origin x="1974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9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8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9/6/2022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9/6/2022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9/6/2022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9/6/2022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9/6/2022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9/6/2022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9/6/2022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9/6/2022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9/6/2022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9/6/2022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139223"/>
            <a:ext cx="833697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AUTHORIZATION REFRESHER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</a:t>
            </a:r>
            <a:r>
              <a:rPr lang="en-US" dirty="0" smtClean="0"/>
              <a:t>Trainer | </a:t>
            </a:r>
            <a:r>
              <a:rPr lang="en-US" dirty="0"/>
              <a:t>Financial Aid</a:t>
            </a:r>
          </a:p>
          <a:p>
            <a:r>
              <a:rPr lang="en-US" dirty="0" smtClean="0"/>
              <a:t>September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AUTHORIZATION FAILURE REPORT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109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0" y="1449965"/>
            <a:ext cx="8675364" cy="40904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Run authorization failure report 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dirty="0" smtClean="0"/>
              <a:t>PROCESS IN BATCH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92717" y="5171090"/>
            <a:ext cx="29849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Term </a:t>
            </a:r>
            <a:r>
              <a:rPr lang="en-US" dirty="0" smtClean="0"/>
              <a:t>2227 and 2023 AY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69324" y="3605048"/>
            <a:ext cx="1923393" cy="1566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5435218" y="95849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Disbursement &gt; Authorization Failure Report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4" y="1298869"/>
            <a:ext cx="7409793" cy="53249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Run authorization failure report 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dirty="0" smtClean="0"/>
              <a:t>VIEWING THE REPORT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7409" y="5981722"/>
            <a:ext cx="29849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 be run as a PDF or  Sortable Excel Spreadsheet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997605" y="1702677"/>
            <a:ext cx="909209" cy="4279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836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err="1" smtClean="0"/>
              <a:t>Flf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NEXT STEPS:</a:t>
            </a:r>
          </a:p>
          <a:p>
            <a:pPr lvl="1"/>
            <a:r>
              <a:rPr lang="en-US" b="1" dirty="0" smtClean="0"/>
              <a:t>FLF Process</a:t>
            </a:r>
          </a:p>
          <a:p>
            <a:pPr lvl="1"/>
            <a:r>
              <a:rPr lang="en-US" b="1" dirty="0" smtClean="0"/>
              <a:t>Re-run Authorization in Batch</a:t>
            </a:r>
          </a:p>
          <a:p>
            <a:pPr lvl="1"/>
            <a:r>
              <a:rPr lang="en-US" b="1" dirty="0" smtClean="0"/>
              <a:t>Run Disbursement in Batch</a:t>
            </a:r>
          </a:p>
          <a:p>
            <a:pPr lvl="1"/>
            <a:endParaRPr lang="en-US" b="1" dirty="0"/>
          </a:p>
        </p:txBody>
      </p:sp>
      <p:pic>
        <p:nvPicPr>
          <p:cNvPr id="6" name="Picture 5" descr="A Satisfying Retire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8" y="3133066"/>
            <a:ext cx="3704240" cy="37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815140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training </a:t>
            </a:r>
            <a:r>
              <a:rPr lang="en-US" dirty="0"/>
              <a:t>completion, you should be able to</a:t>
            </a:r>
            <a:r>
              <a:rPr lang="en-US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Run </a:t>
            </a:r>
            <a:r>
              <a:rPr lang="en-US" sz="2400" dirty="0"/>
              <a:t>Batch Authorization </a:t>
            </a:r>
          </a:p>
          <a:p>
            <a:r>
              <a:rPr lang="en-US" sz="2400" dirty="0"/>
              <a:t>Run and Review the Authorization Failure </a:t>
            </a:r>
            <a:r>
              <a:rPr lang="en-US" sz="2400" dirty="0" smtClean="0"/>
              <a:t>Report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Just in Time Authorization Refresher Training Complete! </a:t>
            </a:r>
          </a:p>
          <a:p>
            <a:r>
              <a:rPr lang="en-US" dirty="0" smtClean="0"/>
              <a:t>Join us for the Drop in Q&amp;A Follow Up Session </a:t>
            </a:r>
          </a:p>
          <a:p>
            <a:r>
              <a:rPr lang="en-US" dirty="0" smtClean="0"/>
              <a:t>Please </a:t>
            </a:r>
            <a:r>
              <a:rPr lang="en-US" dirty="0"/>
              <a:t>review the videos and additional resources in your </a:t>
            </a:r>
            <a:r>
              <a:rPr lang="en-US" dirty="0" smtClean="0"/>
              <a:t>canvas course material as you progress through testing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nrApx1cHcvIj49pDGleNUAo7s5sfDOqU_F_LCPmWTfPvFubB9YZaWZ8BORvqo_T9CMvNEJC8AS8iIDegk4M5X4wxHWCz66xeQ1tovOtukWHvKpdlyGRn2f2gp9uLjd3uN5iuHz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" y="1445203"/>
            <a:ext cx="82296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EPgnMZmcTg8ONBLoZ56WIkpC2CS7wRMA68H46SRs-0923XDFd-NcRbyxnkgSI0XKz0QJoSLdo1sBkHgthFp7l3mXzEeU2jjRZWuGwV4okDhdM85jVtvlnvOqQEvFFh7Qsdvle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5" y="1866818"/>
            <a:ext cx="86010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46931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018824"/>
              </p:ext>
            </p:extLst>
          </p:nvPr>
        </p:nvGraphicFramePr>
        <p:xfrm>
          <a:off x="422561" y="1744532"/>
          <a:ext cx="5195925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Greet/Attendance/Objectives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9:10</a:t>
                      </a:r>
                      <a:r>
                        <a:rPr lang="en-US" baseline="0" dirty="0"/>
                        <a:t> – </a:t>
                      </a:r>
                      <a:r>
                        <a:rPr lang="en-US" baseline="0" dirty="0" smtClean="0"/>
                        <a:t>9:30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Authorization</a:t>
                      </a:r>
                      <a:r>
                        <a:rPr lang="en-US" baseline="0" dirty="0" smtClean="0"/>
                        <a:t> in Batch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220088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9:30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– </a:t>
                      </a:r>
                      <a:r>
                        <a:rPr lang="en-US" baseline="0" dirty="0" smtClean="0"/>
                        <a:t>10:30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Authorization</a:t>
                      </a:r>
                      <a:r>
                        <a:rPr lang="en-US" baseline="0" dirty="0" smtClean="0"/>
                        <a:t> Failure Report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42629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10:30 </a:t>
                      </a:r>
                      <a:r>
                        <a:rPr lang="en-US" dirty="0"/>
                        <a:t>– </a:t>
                      </a:r>
                      <a:r>
                        <a:rPr lang="en-US" dirty="0" smtClean="0"/>
                        <a:t>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 Q&amp;A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08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7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Please leave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7" y="174156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</a:t>
            </a:r>
            <a:r>
              <a:rPr lang="en-US" dirty="0" smtClean="0"/>
              <a:t>this training, </a:t>
            </a:r>
            <a:r>
              <a:rPr lang="en-US" dirty="0"/>
              <a:t>you should be able to</a:t>
            </a:r>
            <a:r>
              <a:rPr lang="en-US" dirty="0" smtClean="0"/>
              <a:t>: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Run Batch Authorization </a:t>
            </a:r>
          </a:p>
          <a:p>
            <a:r>
              <a:rPr lang="en-US" sz="2400" dirty="0" smtClean="0"/>
              <a:t>Run and </a:t>
            </a:r>
            <a:r>
              <a:rPr lang="en-US" sz="2400" dirty="0"/>
              <a:t>R</a:t>
            </a:r>
            <a:r>
              <a:rPr lang="en-US" sz="2400" dirty="0" smtClean="0"/>
              <a:t>eview the Authorization Failure Report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AUTHORIZATION IN BATCH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041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7" y="1386815"/>
            <a:ext cx="8804642" cy="5064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Run authorization process cont’d 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dirty="0" smtClean="0"/>
              <a:t>PROCESS IN BATCH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5435218" y="95849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Disbursement &gt; Process Award Authorization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0055" y="5120674"/>
            <a:ext cx="4288219" cy="1553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9444" y="5146219"/>
            <a:ext cx="4288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</a:t>
            </a:r>
            <a:r>
              <a:rPr lang="en-US" u="sng" dirty="0" smtClean="0"/>
              <a:t>Unselecting</a:t>
            </a:r>
            <a:r>
              <a:rPr lang="en-US" b="1" dirty="0" smtClean="0"/>
              <a:t> </a:t>
            </a:r>
            <a:r>
              <a:rPr lang="en-US" dirty="0" smtClean="0"/>
              <a:t>“</a:t>
            </a:r>
            <a:r>
              <a:rPr lang="en-US" b="1" dirty="0" smtClean="0"/>
              <a:t>Update Switch</a:t>
            </a:r>
            <a:r>
              <a:rPr lang="en-US" dirty="0" smtClean="0"/>
              <a:t>” runs authorization in simulation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**</a:t>
            </a:r>
            <a:r>
              <a:rPr lang="en-US" u="sng" dirty="0" smtClean="0"/>
              <a:t>Selecting</a:t>
            </a:r>
            <a:r>
              <a:rPr lang="en-US" b="1" dirty="0" smtClean="0"/>
              <a:t> </a:t>
            </a:r>
            <a:r>
              <a:rPr lang="en-US" dirty="0" smtClean="0"/>
              <a:t>“</a:t>
            </a:r>
            <a:r>
              <a:rPr lang="en-US" b="1" dirty="0" smtClean="0"/>
              <a:t>Update Switch</a:t>
            </a:r>
            <a:r>
              <a:rPr lang="en-US" dirty="0" smtClean="0"/>
              <a:t>” runs authorization in final mode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50124" y="3480417"/>
            <a:ext cx="2469931" cy="1640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9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984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A79F04-4403-4038-BEAC-654037707E52}">
  <ds:schemaRefs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686bc730-dfb5-4557-ac43-64e2aeb71117"/>
    <ds:schemaRef ds:uri="dbb9891f-5342-44b3-9004-2472729e727f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27105</TotalTime>
  <Words>301</Words>
  <Application>Microsoft Office PowerPoint</Application>
  <PresentationFormat>On-screen Show (4:3)</PresentationFormat>
  <Paragraphs>87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Wingdings</vt:lpstr>
      <vt:lpstr>Office Theme</vt:lpstr>
      <vt:lpstr>JUST IN TIME TRAINING AUTHORIZATION REFRESHER</vt:lpstr>
      <vt:lpstr>PowerPoint Presentation</vt:lpstr>
      <vt:lpstr>PowerPoint Presentation</vt:lpstr>
      <vt:lpstr>Logistics and Agenda</vt:lpstr>
      <vt:lpstr>ground rules</vt:lpstr>
      <vt:lpstr>Objectives</vt:lpstr>
      <vt:lpstr>PowerPoint Presentation</vt:lpstr>
      <vt:lpstr>Run authorization process cont’d </vt:lpstr>
      <vt:lpstr>PowerPoint Presentation</vt:lpstr>
      <vt:lpstr>PowerPoint Presentation</vt:lpstr>
      <vt:lpstr>Run authorization failure report </vt:lpstr>
      <vt:lpstr>Run authorization failure report </vt:lpstr>
      <vt:lpstr>PowerPoint Presentation</vt:lpstr>
      <vt:lpstr>Flf process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1095</cp:revision>
  <dcterms:created xsi:type="dcterms:W3CDTF">2019-02-17T19:57:33Z</dcterms:created>
  <dcterms:modified xsi:type="dcterms:W3CDTF">2022-09-06T18:55:36Z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