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0"/>
  </p:notesMasterIdLst>
  <p:handoutMasterIdLst>
    <p:handoutMasterId r:id="rId21"/>
  </p:handoutMasterIdLst>
  <p:sldIdLst>
    <p:sldId id="259" r:id="rId6"/>
    <p:sldId id="627" r:id="rId7"/>
    <p:sldId id="628" r:id="rId8"/>
    <p:sldId id="543" r:id="rId9"/>
    <p:sldId id="262" r:id="rId10"/>
    <p:sldId id="673" r:id="rId11"/>
    <p:sldId id="674" r:id="rId12"/>
    <p:sldId id="675" r:id="rId13"/>
    <p:sldId id="676" r:id="rId14"/>
    <p:sldId id="677" r:id="rId15"/>
    <p:sldId id="678" r:id="rId16"/>
    <p:sldId id="667" r:id="rId17"/>
    <p:sldId id="281" r:id="rId18"/>
    <p:sldId id="261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4" y="7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8/26/2022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8/26/2022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8/26/2022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8/26/2022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8/26/2022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8/26/2022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8/26/2022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139223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AUTHORIZATION REFRESHER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" y="1376855"/>
            <a:ext cx="8782973" cy="4764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failure report 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VIEWING THE REPORT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7409" y="5981722"/>
            <a:ext cx="29849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be run as a PDF or  Sortable Excel Spreadsheet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02015" y="1839311"/>
            <a:ext cx="777764" cy="4142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3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err="1" smtClean="0"/>
              <a:t>Flf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b="1" dirty="0" smtClean="0"/>
              <a:t>NEXT STEPS:</a:t>
            </a:r>
          </a:p>
          <a:p>
            <a:pPr lvl="1"/>
            <a:r>
              <a:rPr lang="en-US" b="1" dirty="0" smtClean="0"/>
              <a:t>FLF Process</a:t>
            </a:r>
          </a:p>
          <a:p>
            <a:pPr lvl="1"/>
            <a:r>
              <a:rPr lang="en-US" b="1" dirty="0" smtClean="0"/>
              <a:t>Re-run </a:t>
            </a:r>
            <a:r>
              <a:rPr lang="en-US" b="1" dirty="0" smtClean="0"/>
              <a:t>Authorization in Batch</a:t>
            </a:r>
          </a:p>
          <a:p>
            <a:pPr lvl="1"/>
            <a:r>
              <a:rPr lang="en-US" b="1" dirty="0" smtClean="0"/>
              <a:t>Run Disbursement in Batch</a:t>
            </a:r>
          </a:p>
          <a:p>
            <a:pPr lvl="1"/>
            <a:endParaRPr lang="en-US" b="1" dirty="0"/>
          </a:p>
        </p:txBody>
      </p:sp>
      <p:pic>
        <p:nvPicPr>
          <p:cNvPr id="6" name="Picture 5" descr="A Satisfying Retire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8" y="3133066"/>
            <a:ext cx="3704240" cy="37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815140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Run </a:t>
            </a:r>
            <a:r>
              <a:rPr lang="en-US" sz="2400" dirty="0"/>
              <a:t>Batch Authorization </a:t>
            </a:r>
          </a:p>
          <a:p>
            <a:r>
              <a:rPr lang="en-US" sz="2400" dirty="0"/>
              <a:t>Run and Review the Authorization Failure </a:t>
            </a:r>
            <a:r>
              <a:rPr lang="en-US" sz="2400" dirty="0" smtClean="0"/>
              <a:t>Report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Just in Time Authorization Refresher Training Complete! </a:t>
            </a:r>
          </a:p>
          <a:p>
            <a:r>
              <a:rPr lang="en-US" dirty="0" smtClean="0"/>
              <a:t>Join us for the Drop in Q&amp;A Follow Up Session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as you progress through testing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nrApx1cHcvIj49pDGleNUAo7s5sfDOqU_F_LCPmWTfPvFubB9YZaWZ8BORvqo_T9CMvNEJC8AS8iIDegk4M5X4wxHWCz66xeQ1tovOtukWHvKpdlyGRn2f2gp9uLjd3uN5iuHz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1445203"/>
            <a:ext cx="8229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EPgnMZmcTg8ONBLoZ56WIkpC2CS7wRMA68H46SRs-0923XDFd-NcRbyxnkgSI0XKz0QJoSLdo1sBkHgthFp7l3mXzEeU2jjRZWuGwV4okDhdM85jVtvlnvOqQEvFFh7Qsdvle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5" y="1866818"/>
            <a:ext cx="86010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8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7" y="174156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Run </a:t>
            </a:r>
            <a:r>
              <a:rPr lang="en-US" sz="2400" dirty="0" smtClean="0"/>
              <a:t>Batch Authorization </a:t>
            </a:r>
          </a:p>
          <a:p>
            <a:r>
              <a:rPr lang="en-US" sz="2400" dirty="0" smtClean="0"/>
              <a:t>Run and </a:t>
            </a:r>
            <a:r>
              <a:rPr lang="en-US" sz="2400" dirty="0"/>
              <a:t>R</a:t>
            </a:r>
            <a:r>
              <a:rPr lang="en-US" sz="2400" dirty="0" smtClean="0"/>
              <a:t>eview the Authorization Failure </a:t>
            </a:r>
            <a:r>
              <a:rPr lang="en-US" sz="2400" dirty="0" smtClean="0"/>
              <a:t>Report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AUTHORIZATION IN BATCH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4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process cont’d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3" y="1441786"/>
            <a:ext cx="8485372" cy="4882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PROCESS IN BATCH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5435218" y="95849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Process Award Authorization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0055" y="5120674"/>
            <a:ext cx="4288219" cy="1553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9444" y="5146219"/>
            <a:ext cx="4288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*</a:t>
            </a:r>
            <a:r>
              <a:rPr lang="en-US" u="sng" dirty="0" smtClean="0"/>
              <a:t>Unselecting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Update Switch</a:t>
            </a:r>
            <a:r>
              <a:rPr lang="en-US" dirty="0" smtClean="0"/>
              <a:t>” runs authorization in simulation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**</a:t>
            </a:r>
            <a:r>
              <a:rPr lang="en-US" u="sng" dirty="0" smtClean="0"/>
              <a:t>Selecting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Update Switch</a:t>
            </a:r>
            <a:r>
              <a:rPr lang="en-US" dirty="0" smtClean="0"/>
              <a:t>” runs authorization in final mode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50124" y="3480417"/>
            <a:ext cx="2469931" cy="1640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AUTHORIZATION FAILURE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0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84203"/>
            <a:ext cx="8482520" cy="725863"/>
          </a:xfrm>
        </p:spPr>
        <p:txBody>
          <a:bodyPr/>
          <a:lstStyle/>
          <a:p>
            <a:r>
              <a:rPr lang="en-US" dirty="0" smtClean="0"/>
              <a:t>Run authorization failure report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" y="1327825"/>
            <a:ext cx="8627571" cy="4063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60301" y="819807"/>
            <a:ext cx="8696214" cy="5321221"/>
          </a:xfrm>
        </p:spPr>
        <p:txBody>
          <a:bodyPr/>
          <a:lstStyle/>
          <a:p>
            <a:r>
              <a:rPr lang="en-US" dirty="0" smtClean="0"/>
              <a:t>PROCESS IN BATCH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92717" y="5171090"/>
            <a:ext cx="29849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Term </a:t>
            </a:r>
            <a:r>
              <a:rPr lang="en-US" dirty="0" smtClean="0"/>
              <a:t>2225 and 2023 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9324" y="3605048"/>
            <a:ext cx="1923393" cy="1566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5435218" y="95849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Disbursement &gt; Authorization Failure Report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purl.org/dc/dcmitype/"/>
    <ds:schemaRef ds:uri="686bc730-dfb5-4557-ac43-64e2aeb71117"/>
    <ds:schemaRef ds:uri="http://schemas.microsoft.com/sharepoint/v4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dbb9891f-5342-44b3-9004-2472729e727f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26318</TotalTime>
  <Words>272</Words>
  <Application>Microsoft Office PowerPoint</Application>
  <PresentationFormat>On-screen Show (4:3)</PresentationFormat>
  <Paragraphs>71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AUTHORIZATION REFRESHER</vt:lpstr>
      <vt:lpstr>PowerPoint Presentation</vt:lpstr>
      <vt:lpstr>PowerPoint Presentation</vt:lpstr>
      <vt:lpstr>ground rules</vt:lpstr>
      <vt:lpstr>Objectives</vt:lpstr>
      <vt:lpstr>PowerPoint Presentation</vt:lpstr>
      <vt:lpstr>Run authorization process cont’d </vt:lpstr>
      <vt:lpstr>PowerPoint Presentation</vt:lpstr>
      <vt:lpstr>Run authorization failure report </vt:lpstr>
      <vt:lpstr>Run authorization failure report </vt:lpstr>
      <vt:lpstr>PowerPoint Presentation</vt:lpstr>
      <vt:lpstr>Flf process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1090</cp:revision>
  <dcterms:created xsi:type="dcterms:W3CDTF">2019-02-17T19:57:33Z</dcterms:created>
  <dcterms:modified xsi:type="dcterms:W3CDTF">2022-08-26T20:25:23Z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