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4"/>
  </p:sldMasterIdLst>
  <p:notesMasterIdLst>
    <p:notesMasterId r:id="rId24"/>
  </p:notesMasterIdLst>
  <p:handoutMasterIdLst>
    <p:handoutMasterId r:id="rId25"/>
  </p:handoutMasterIdLst>
  <p:sldIdLst>
    <p:sldId id="259" r:id="rId5"/>
    <p:sldId id="401" r:id="rId6"/>
    <p:sldId id="262" r:id="rId7"/>
    <p:sldId id="497" r:id="rId8"/>
    <p:sldId id="498" r:id="rId9"/>
    <p:sldId id="599" r:id="rId10"/>
    <p:sldId id="521" r:id="rId11"/>
    <p:sldId id="523" r:id="rId12"/>
    <p:sldId id="610" r:id="rId13"/>
    <p:sldId id="603" r:id="rId14"/>
    <p:sldId id="606" r:id="rId15"/>
    <p:sldId id="612" r:id="rId16"/>
    <p:sldId id="613" r:id="rId17"/>
    <p:sldId id="607" r:id="rId18"/>
    <p:sldId id="609" r:id="rId19"/>
    <p:sldId id="605" r:id="rId20"/>
    <p:sldId id="608" r:id="rId21"/>
    <p:sldId id="611" r:id="rId22"/>
    <p:sldId id="601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348FA-000D-49E6-B9B7-9BBE0138D7B3}" v="1273" dt="2021-08-26T17:46:23.803"/>
    <p1510:client id="{3F1BA974-0E08-49C4-AD1D-AC0B27C1458F}" v="49" dt="2021-08-26T19:12:40.457"/>
    <p1510:client id="{5C2E38CF-2452-4482-8C85-86EE10EE6384}" v="12" dt="2021-08-26T19:14:53.760"/>
    <p1510:client id="{5EB40FC2-E662-4C96-9B15-908694735401}" v="4" dt="2021-08-26T19:11:17.100"/>
    <p1510:client id="{8F2C1B8B-1803-46E3-AA0C-F7A243F1D8E4}" v="24" dt="2021-08-26T19:14:51.758"/>
    <p1510:client id="{A0D40489-1DB4-4F18-9800-62405FBB7DCC}" v="46" dt="2021-08-25T22:50:57.483"/>
    <p1510:client id="{BBCC44E1-E9CC-4927-841D-52219A87158E}" v="1969" dt="2021-08-26T18:58:54.277"/>
    <p1510:client id="{DC5987A3-B86B-4302-A4C7-1F88CEE013B2}" v="664" dt="2021-08-26T19:04:12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31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rie Facio" userId="S::mfacio@sbctc.edu::68a8d6d8-c65d-4c02-9f23-1946a90bde37" providerId="AD" clId="Web-{8F2C1B8B-1803-46E3-AA0C-F7A243F1D8E4}"/>
    <pc:docChg chg="modSld">
      <pc:chgData name="Marjorie Facio" userId="S::mfacio@sbctc.edu::68a8d6d8-c65d-4c02-9f23-1946a90bde37" providerId="AD" clId="Web-{8F2C1B8B-1803-46E3-AA0C-F7A243F1D8E4}" dt="2021-08-26T19:14:51.758" v="23" actId="20577"/>
      <pc:docMkLst>
        <pc:docMk/>
      </pc:docMkLst>
      <pc:sldChg chg="modSp">
        <pc:chgData name="Marjorie Facio" userId="S::mfacio@sbctc.edu::68a8d6d8-c65d-4c02-9f23-1946a90bde37" providerId="AD" clId="Web-{8F2C1B8B-1803-46E3-AA0C-F7A243F1D8E4}" dt="2021-08-26T19:14:51.758" v="23" actId="20577"/>
        <pc:sldMkLst>
          <pc:docMk/>
          <pc:sldMk cId="1883145689" sldId="262"/>
        </pc:sldMkLst>
        <pc:spChg chg="mod">
          <ac:chgData name="Marjorie Facio" userId="S::mfacio@sbctc.edu::68a8d6d8-c65d-4c02-9f23-1946a90bde37" providerId="AD" clId="Web-{8F2C1B8B-1803-46E3-AA0C-F7A243F1D8E4}" dt="2021-08-26T19:14:51.758" v="23" actId="20577"/>
          <ac:spMkLst>
            <pc:docMk/>
            <pc:sldMk cId="1883145689" sldId="262"/>
            <ac:spMk id="8" creationId="{00000000-0000-0000-0000-000000000000}"/>
          </ac:spMkLst>
        </pc:spChg>
      </pc:sldChg>
    </pc:docChg>
  </pc:docChgLst>
  <pc:docChgLst>
    <pc:chgData name="Jedidiah Lara" userId="S::jlara@sbctc.edu::6a892d3d-da16-4eea-aba4-9c5c4c85c8a1" providerId="AD" clId="Web-{A0D40489-1DB4-4F18-9800-62405FBB7DCC}"/>
    <pc:docChg chg="modSld">
      <pc:chgData name="Jedidiah Lara" userId="S::jlara@sbctc.edu::6a892d3d-da16-4eea-aba4-9c5c4c85c8a1" providerId="AD" clId="Web-{A0D40489-1DB4-4F18-9800-62405FBB7DCC}" dt="2021-08-25T22:50:55.905" v="44" actId="20577"/>
      <pc:docMkLst>
        <pc:docMk/>
      </pc:docMkLst>
      <pc:sldChg chg="modSp">
        <pc:chgData name="Jedidiah Lara" userId="S::jlara@sbctc.edu::6a892d3d-da16-4eea-aba4-9c5c4c85c8a1" providerId="AD" clId="Web-{A0D40489-1DB4-4F18-9800-62405FBB7DCC}" dt="2021-08-25T22:50:55.905" v="44" actId="20577"/>
        <pc:sldMkLst>
          <pc:docMk/>
          <pc:sldMk cId="1883145689" sldId="262"/>
        </pc:sldMkLst>
        <pc:spChg chg="mod">
          <ac:chgData name="Jedidiah Lara" userId="S::jlara@sbctc.edu::6a892d3d-da16-4eea-aba4-9c5c4c85c8a1" providerId="AD" clId="Web-{A0D40489-1DB4-4F18-9800-62405FBB7DCC}" dt="2021-08-25T22:50:55.905" v="44" actId="20577"/>
          <ac:spMkLst>
            <pc:docMk/>
            <pc:sldMk cId="1883145689" sldId="262"/>
            <ac:spMk id="5" creationId="{00000000-0000-0000-0000-000000000000}"/>
          </ac:spMkLst>
        </pc:spChg>
        <pc:spChg chg="mod">
          <ac:chgData name="Jedidiah Lara" userId="S::jlara@sbctc.edu::6a892d3d-da16-4eea-aba4-9c5c4c85c8a1" providerId="AD" clId="Web-{A0D40489-1DB4-4F18-9800-62405FBB7DCC}" dt="2021-08-25T22:50:44.858" v="32" actId="20577"/>
          <ac:spMkLst>
            <pc:docMk/>
            <pc:sldMk cId="1883145689" sldId="262"/>
            <ac:spMk id="8" creationId="{00000000-0000-0000-0000-000000000000}"/>
          </ac:spMkLst>
        </pc:spChg>
      </pc:sldChg>
    </pc:docChg>
  </pc:docChgLst>
  <pc:docChgLst>
    <pc:chgData name="Jedidiah Lara" userId="S::jlara@sbctc.edu::6a892d3d-da16-4eea-aba4-9c5c4c85c8a1" providerId="AD" clId="Web-{BBCC44E1-E9CC-4927-841D-52219A87158E}"/>
    <pc:docChg chg="addSld delSld modSld sldOrd">
      <pc:chgData name="Jedidiah Lara" userId="S::jlara@sbctc.edu::6a892d3d-da16-4eea-aba4-9c5c4c85c8a1" providerId="AD" clId="Web-{BBCC44E1-E9CC-4927-841D-52219A87158E}" dt="2021-08-26T18:58:54.277" v="1477"/>
      <pc:docMkLst>
        <pc:docMk/>
      </pc:docMkLst>
      <pc:sldChg chg="addSp modSp ord">
        <pc:chgData name="Jedidiah Lara" userId="S::jlara@sbctc.edu::6a892d3d-da16-4eea-aba4-9c5c4c85c8a1" providerId="AD" clId="Web-{BBCC44E1-E9CC-4927-841D-52219A87158E}" dt="2021-08-26T18:57:11.761" v="1475"/>
        <pc:sldMkLst>
          <pc:docMk/>
          <pc:sldMk cId="4188286279" sldId="261"/>
        </pc:sldMkLst>
        <pc:spChg chg="mod">
          <ac:chgData name="Jedidiah Lara" userId="S::jlara@sbctc.edu::6a892d3d-da16-4eea-aba4-9c5c4c85c8a1" providerId="AD" clId="Web-{BBCC44E1-E9CC-4927-841D-52219A87158E}" dt="2021-08-26T18:08:11.272" v="1381" actId="20577"/>
          <ac:spMkLst>
            <pc:docMk/>
            <pc:sldMk cId="4188286279" sldId="261"/>
            <ac:spMk id="2" creationId="{00000000-0000-0000-0000-000000000000}"/>
          </ac:spMkLst>
        </pc:spChg>
        <pc:spChg chg="mod">
          <ac:chgData name="Jedidiah Lara" userId="S::jlara@sbctc.edu::6a892d3d-da16-4eea-aba4-9c5c4c85c8a1" providerId="AD" clId="Web-{BBCC44E1-E9CC-4927-841D-52219A87158E}" dt="2021-08-26T18:13:47.461" v="1456" actId="20577"/>
          <ac:spMkLst>
            <pc:docMk/>
            <pc:sldMk cId="4188286279" sldId="261"/>
            <ac:spMk id="3" creationId="{00000000-0000-0000-0000-000000000000}"/>
          </ac:spMkLst>
        </pc:spChg>
        <pc:spChg chg="add mod">
          <ac:chgData name="Jedidiah Lara" userId="S::jlara@sbctc.edu::6a892d3d-da16-4eea-aba4-9c5c4c85c8a1" providerId="AD" clId="Web-{BBCC44E1-E9CC-4927-841D-52219A87158E}" dt="2021-08-26T18:08:20.819" v="1383" actId="20577"/>
          <ac:spMkLst>
            <pc:docMk/>
            <pc:sldMk cId="4188286279" sldId="261"/>
            <ac:spMk id="4" creationId="{E8BB851F-FFB9-4229-B135-3CF1C1289E05}"/>
          </ac:spMkLst>
        </pc:spChg>
      </pc:sldChg>
      <pc:sldChg chg="addSp delSp modSp add ord replId">
        <pc:chgData name="Jedidiah Lara" userId="S::jlara@sbctc.edu::6a892d3d-da16-4eea-aba4-9c5c4c85c8a1" providerId="AD" clId="Web-{BBCC44E1-E9CC-4927-841D-52219A87158E}" dt="2021-08-26T17:01:15.279" v="1317" actId="14100"/>
        <pc:sldMkLst>
          <pc:docMk/>
          <pc:sldMk cId="4046207275" sldId="594"/>
        </pc:sldMkLst>
        <pc:spChg chg="mod">
          <ac:chgData name="Jedidiah Lara" userId="S::jlara@sbctc.edu::6a892d3d-da16-4eea-aba4-9c5c4c85c8a1" providerId="AD" clId="Web-{BBCC44E1-E9CC-4927-841D-52219A87158E}" dt="2021-08-26T15:34:15.013" v="321" actId="14100"/>
          <ac:spMkLst>
            <pc:docMk/>
            <pc:sldMk cId="4046207275" sldId="594"/>
            <ac:spMk id="3" creationId="{00000000-0000-0000-0000-000000000000}"/>
          </ac:spMkLst>
        </pc:spChg>
        <pc:spChg chg="mod">
          <ac:chgData name="Jedidiah Lara" userId="S::jlara@sbctc.edu::6a892d3d-da16-4eea-aba4-9c5c4c85c8a1" providerId="AD" clId="Web-{BBCC44E1-E9CC-4927-841D-52219A87158E}" dt="2021-08-26T17:01:01.561" v="1314" actId="20577"/>
          <ac:spMkLst>
            <pc:docMk/>
            <pc:sldMk cId="4046207275" sldId="594"/>
            <ac:spMk id="4" creationId="{00000000-0000-0000-0000-000000000000}"/>
          </ac:spMkLst>
        </pc:spChg>
        <pc:picChg chg="add del">
          <ac:chgData name="Jedidiah Lara" userId="S::jlara@sbctc.edu::6a892d3d-da16-4eea-aba4-9c5c4c85c8a1" providerId="AD" clId="Web-{BBCC44E1-E9CC-4927-841D-52219A87158E}" dt="2021-08-26T15:27:23.622" v="71"/>
          <ac:picMkLst>
            <pc:docMk/>
            <pc:sldMk cId="4046207275" sldId="594"/>
            <ac:picMk id="2" creationId="{00000000-0000-0000-0000-000000000000}"/>
          </ac:picMkLst>
        </pc:picChg>
        <pc:picChg chg="add del mod">
          <ac:chgData name="Jedidiah Lara" userId="S::jlara@sbctc.edu::6a892d3d-da16-4eea-aba4-9c5c4c85c8a1" providerId="AD" clId="Web-{BBCC44E1-E9CC-4927-841D-52219A87158E}" dt="2021-08-26T16:14:00.361" v="919"/>
          <ac:picMkLst>
            <pc:docMk/>
            <pc:sldMk cId="4046207275" sldId="594"/>
            <ac:picMk id="5" creationId="{14E6530B-5746-46D4-BEA8-BA931289F406}"/>
          </ac:picMkLst>
        </pc:picChg>
        <pc:picChg chg="add mod">
          <ac:chgData name="Jedidiah Lara" userId="S::jlara@sbctc.edu::6a892d3d-da16-4eea-aba4-9c5c4c85c8a1" providerId="AD" clId="Web-{BBCC44E1-E9CC-4927-841D-52219A87158E}" dt="2021-08-26T17:01:07.420" v="1315" actId="1076"/>
          <ac:picMkLst>
            <pc:docMk/>
            <pc:sldMk cId="4046207275" sldId="594"/>
            <ac:picMk id="6" creationId="{BE6D1C87-3F80-4AB5-8FD9-EAF3C8BF9206}"/>
          </ac:picMkLst>
        </pc:picChg>
        <pc:picChg chg="add mod">
          <ac:chgData name="Jedidiah Lara" userId="S::jlara@sbctc.edu::6a892d3d-da16-4eea-aba4-9c5c4c85c8a1" providerId="AD" clId="Web-{BBCC44E1-E9CC-4927-841D-52219A87158E}" dt="2021-08-26T17:01:10.670" v="1316" actId="1076"/>
          <ac:picMkLst>
            <pc:docMk/>
            <pc:sldMk cId="4046207275" sldId="594"/>
            <ac:picMk id="8" creationId="{977656E4-FE84-4DD6-9AA6-D33155BFD9D2}"/>
          </ac:picMkLst>
        </pc:picChg>
        <pc:cxnChg chg="add del mod">
          <ac:chgData name="Jedidiah Lara" userId="S::jlara@sbctc.edu::6a892d3d-da16-4eea-aba4-9c5c4c85c8a1" providerId="AD" clId="Web-{BBCC44E1-E9CC-4927-841D-52219A87158E}" dt="2021-08-26T16:14:13.631" v="924"/>
          <ac:cxnSpMkLst>
            <pc:docMk/>
            <pc:sldMk cId="4046207275" sldId="594"/>
            <ac:cxnSpMk id="7" creationId="{77C1C065-25DD-466A-A9BA-18C834BF167E}"/>
          </ac:cxnSpMkLst>
        </pc:cxnChg>
        <pc:cxnChg chg="add mod">
          <ac:chgData name="Jedidiah Lara" userId="S::jlara@sbctc.edu::6a892d3d-da16-4eea-aba4-9c5c4c85c8a1" providerId="AD" clId="Web-{BBCC44E1-E9CC-4927-841D-52219A87158E}" dt="2021-08-26T17:01:15.279" v="1317" actId="14100"/>
          <ac:cxnSpMkLst>
            <pc:docMk/>
            <pc:sldMk cId="4046207275" sldId="594"/>
            <ac:cxnSpMk id="9" creationId="{E38C78C6-70A4-409E-9C45-6BB571682278}"/>
          </ac:cxnSpMkLst>
        </pc:cxnChg>
      </pc:sldChg>
      <pc:sldChg chg="addSp delSp modSp add ord replId">
        <pc:chgData name="Jedidiah Lara" userId="S::jlara@sbctc.edu::6a892d3d-da16-4eea-aba4-9c5c4c85c8a1" providerId="AD" clId="Web-{BBCC44E1-E9CC-4927-841D-52219A87158E}" dt="2021-08-26T16:13:44.799" v="917" actId="1076"/>
        <pc:sldMkLst>
          <pc:docMk/>
          <pc:sldMk cId="2779188441" sldId="595"/>
        </pc:sldMkLst>
        <pc:picChg chg="del">
          <ac:chgData name="Jedidiah Lara" userId="S::jlara@sbctc.edu::6a892d3d-da16-4eea-aba4-9c5c4c85c8a1" providerId="AD" clId="Web-{BBCC44E1-E9CC-4927-841D-52219A87158E}" dt="2021-08-26T15:27:06.247" v="66"/>
          <ac:picMkLst>
            <pc:docMk/>
            <pc:sldMk cId="2779188441" sldId="595"/>
            <ac:picMk id="2" creationId="{00000000-0000-0000-0000-000000000000}"/>
          </ac:picMkLst>
        </pc:picChg>
        <pc:picChg chg="add del mod">
          <ac:chgData name="Jedidiah Lara" userId="S::jlara@sbctc.edu::6a892d3d-da16-4eea-aba4-9c5c4c85c8a1" providerId="AD" clId="Web-{BBCC44E1-E9CC-4927-841D-52219A87158E}" dt="2021-08-26T16:13:34.174" v="912"/>
          <ac:picMkLst>
            <pc:docMk/>
            <pc:sldMk cId="2779188441" sldId="595"/>
            <ac:picMk id="5" creationId="{B61B9BB4-829F-453B-A5C1-02267A15285D}"/>
          </ac:picMkLst>
        </pc:picChg>
        <pc:picChg chg="add mod">
          <ac:chgData name="Jedidiah Lara" userId="S::jlara@sbctc.edu::6a892d3d-da16-4eea-aba4-9c5c4c85c8a1" providerId="AD" clId="Web-{BBCC44E1-E9CC-4927-841D-52219A87158E}" dt="2021-08-26T16:13:44.799" v="917" actId="1076"/>
          <ac:picMkLst>
            <pc:docMk/>
            <pc:sldMk cId="2779188441" sldId="595"/>
            <ac:picMk id="6" creationId="{540AA079-E40A-4DB5-ACD0-427D93AC40A2}"/>
          </ac:picMkLst>
        </pc:picChg>
      </pc:sldChg>
      <pc:sldChg chg="addSp delSp modSp add mod ord replId modClrScheme chgLayout">
        <pc:chgData name="Jedidiah Lara" userId="S::jlara@sbctc.edu::6a892d3d-da16-4eea-aba4-9c5c4c85c8a1" providerId="AD" clId="Web-{BBCC44E1-E9CC-4927-841D-52219A87158E}" dt="2021-08-26T18:24:13.121" v="1474" actId="20577"/>
        <pc:sldMkLst>
          <pc:docMk/>
          <pc:sldMk cId="1427822398" sldId="596"/>
        </pc:sldMkLst>
        <pc:spChg chg="add del mod">
          <ac:chgData name="Jedidiah Lara" userId="S::jlara@sbctc.edu::6a892d3d-da16-4eea-aba4-9c5c4c85c8a1" providerId="AD" clId="Web-{BBCC44E1-E9CC-4927-841D-52219A87158E}" dt="2021-08-26T15:31:10.529" v="104"/>
          <ac:spMkLst>
            <pc:docMk/>
            <pc:sldMk cId="1427822398" sldId="596"/>
            <ac:spMk id="2" creationId="{12464A7F-E0BF-43B9-A639-1F6ADFACDCB3}"/>
          </ac:spMkLst>
        </pc:spChg>
        <pc:spChg chg="mod">
          <ac:chgData name="Jedidiah Lara" userId="S::jlara@sbctc.edu::6a892d3d-da16-4eea-aba4-9c5c4c85c8a1" providerId="AD" clId="Web-{BBCC44E1-E9CC-4927-841D-52219A87158E}" dt="2021-08-26T16:34:33.488" v="1245" actId="20577"/>
          <ac:spMkLst>
            <pc:docMk/>
            <pc:sldMk cId="1427822398" sldId="596"/>
            <ac:spMk id="3" creationId="{00000000-0000-0000-0000-000000000000}"/>
          </ac:spMkLst>
        </pc:spChg>
        <pc:spChg chg="add del mod">
          <ac:chgData name="Jedidiah Lara" userId="S::jlara@sbctc.edu::6a892d3d-da16-4eea-aba4-9c5c4c85c8a1" providerId="AD" clId="Web-{BBCC44E1-E9CC-4927-841D-52219A87158E}" dt="2021-08-26T18:24:13.121" v="1474" actId="20577"/>
          <ac:spMkLst>
            <pc:docMk/>
            <pc:sldMk cId="1427822398" sldId="596"/>
            <ac:spMk id="4" creationId="{00000000-0000-0000-0000-000000000000}"/>
          </ac:spMkLst>
        </pc:spChg>
        <pc:spChg chg="add del">
          <ac:chgData name="Jedidiah Lara" userId="S::jlara@sbctc.edu::6a892d3d-da16-4eea-aba4-9c5c4c85c8a1" providerId="AD" clId="Web-{BBCC44E1-E9CC-4927-841D-52219A87158E}" dt="2021-08-26T16:22:40.018" v="931"/>
          <ac:spMkLst>
            <pc:docMk/>
            <pc:sldMk cId="1427822398" sldId="596"/>
            <ac:spMk id="10" creationId="{13799E80-8AF6-43AE-AB88-DF51456A03E1}"/>
          </ac:spMkLst>
        </pc:spChg>
        <pc:graphicFrameChg chg="add del">
          <ac:chgData name="Jedidiah Lara" userId="S::jlara@sbctc.edu::6a892d3d-da16-4eea-aba4-9c5c4c85c8a1" providerId="AD" clId="Web-{BBCC44E1-E9CC-4927-841D-52219A87158E}" dt="2021-08-26T16:22:40.018" v="931"/>
          <ac:graphicFrameMkLst>
            <pc:docMk/>
            <pc:sldMk cId="1427822398" sldId="596"/>
            <ac:graphicFrameMk id="8" creationId="{36E45EF8-85F4-44B6-852C-203B1A12CE9B}"/>
          </ac:graphicFrameMkLst>
        </pc:graphicFrameChg>
        <pc:picChg chg="del">
          <ac:chgData name="Jedidiah Lara" userId="S::jlara@sbctc.edu::6a892d3d-da16-4eea-aba4-9c5c4c85c8a1" providerId="AD" clId="Web-{BBCC44E1-E9CC-4927-841D-52219A87158E}" dt="2021-08-26T15:30:55.951" v="98"/>
          <ac:picMkLst>
            <pc:docMk/>
            <pc:sldMk cId="1427822398" sldId="596"/>
            <ac:picMk id="5" creationId="{14E6530B-5746-46D4-BEA8-BA931289F406}"/>
          </ac:picMkLst>
        </pc:picChg>
        <pc:picChg chg="del">
          <ac:chgData name="Jedidiah Lara" userId="S::jlara@sbctc.edu::6a892d3d-da16-4eea-aba4-9c5c4c85c8a1" providerId="AD" clId="Web-{BBCC44E1-E9CC-4927-841D-52219A87158E}" dt="2021-08-26T15:30:56.224" v="99"/>
          <ac:picMkLst>
            <pc:docMk/>
            <pc:sldMk cId="1427822398" sldId="596"/>
            <ac:picMk id="6" creationId="{BE6D1C87-3F80-4AB5-8FD9-EAF3C8BF9206}"/>
          </ac:picMkLst>
        </pc:picChg>
        <pc:cxnChg chg="del mod">
          <ac:chgData name="Jedidiah Lara" userId="S::jlara@sbctc.edu::6a892d3d-da16-4eea-aba4-9c5c4c85c8a1" providerId="AD" clId="Web-{BBCC44E1-E9CC-4927-841D-52219A87158E}" dt="2021-08-26T15:30:57.326" v="101"/>
          <ac:cxnSpMkLst>
            <pc:docMk/>
            <pc:sldMk cId="1427822398" sldId="596"/>
            <ac:cxnSpMk id="7" creationId="{77C1C065-25DD-466A-A9BA-18C834BF167E}"/>
          </ac:cxnSpMkLst>
        </pc:cxnChg>
      </pc:sldChg>
      <pc:sldChg chg="addSp delSp modSp add replId">
        <pc:chgData name="Jedidiah Lara" userId="S::jlara@sbctc.edu::6a892d3d-da16-4eea-aba4-9c5c4c85c8a1" providerId="AD" clId="Web-{BBCC44E1-E9CC-4927-841D-52219A87158E}" dt="2021-08-26T16:04:44.657" v="911" actId="1076"/>
        <pc:sldMkLst>
          <pc:docMk/>
          <pc:sldMk cId="820332391" sldId="597"/>
        </pc:sldMkLst>
        <pc:spChg chg="mod">
          <ac:chgData name="Jedidiah Lara" userId="S::jlara@sbctc.edu::6a892d3d-da16-4eea-aba4-9c5c4c85c8a1" providerId="AD" clId="Web-{BBCC44E1-E9CC-4927-841D-52219A87158E}" dt="2021-08-26T15:34:52.076" v="324" actId="20577"/>
          <ac:spMkLst>
            <pc:docMk/>
            <pc:sldMk cId="820332391" sldId="597"/>
            <ac:spMk id="3" creationId="{00000000-0000-0000-0000-000000000000}"/>
          </ac:spMkLst>
        </pc:spChg>
        <pc:spChg chg="mod">
          <ac:chgData name="Jedidiah Lara" userId="S::jlara@sbctc.edu::6a892d3d-da16-4eea-aba4-9c5c4c85c8a1" providerId="AD" clId="Web-{BBCC44E1-E9CC-4927-841D-52219A87158E}" dt="2021-08-26T15:39:35.764" v="493" actId="20577"/>
          <ac:spMkLst>
            <pc:docMk/>
            <pc:sldMk cId="820332391" sldId="597"/>
            <ac:spMk id="4" creationId="{00000000-0000-0000-0000-000000000000}"/>
          </ac:spMkLst>
        </pc:spChg>
        <pc:picChg chg="add mod">
          <ac:chgData name="Jedidiah Lara" userId="S::jlara@sbctc.edu::6a892d3d-da16-4eea-aba4-9c5c4c85c8a1" providerId="AD" clId="Web-{BBCC44E1-E9CC-4927-841D-52219A87158E}" dt="2021-08-26T16:04:44.657" v="911" actId="1076"/>
          <ac:picMkLst>
            <pc:docMk/>
            <pc:sldMk cId="820332391" sldId="597"/>
            <ac:picMk id="2" creationId="{65F64732-58C4-408C-BDE8-BD9D98BAF5F6}"/>
          </ac:picMkLst>
        </pc:picChg>
        <pc:picChg chg="del">
          <ac:chgData name="Jedidiah Lara" userId="S::jlara@sbctc.edu::6a892d3d-da16-4eea-aba4-9c5c4c85c8a1" providerId="AD" clId="Web-{BBCC44E1-E9CC-4927-841D-52219A87158E}" dt="2021-08-26T15:35:38.107" v="393"/>
          <ac:picMkLst>
            <pc:docMk/>
            <pc:sldMk cId="820332391" sldId="597"/>
            <ac:picMk id="5" creationId="{14E6530B-5746-46D4-BEA8-BA931289F406}"/>
          </ac:picMkLst>
        </pc:picChg>
        <pc:picChg chg="del">
          <ac:chgData name="Jedidiah Lara" userId="S::jlara@sbctc.edu::6a892d3d-da16-4eea-aba4-9c5c4c85c8a1" providerId="AD" clId="Web-{BBCC44E1-E9CC-4927-841D-52219A87158E}" dt="2021-08-26T15:35:40.076" v="395"/>
          <ac:picMkLst>
            <pc:docMk/>
            <pc:sldMk cId="820332391" sldId="597"/>
            <ac:picMk id="6" creationId="{BE6D1C87-3F80-4AB5-8FD9-EAF3C8BF9206}"/>
          </ac:picMkLst>
        </pc:picChg>
        <pc:picChg chg="add mod">
          <ac:chgData name="Jedidiah Lara" userId="S::jlara@sbctc.edu::6a892d3d-da16-4eea-aba4-9c5c4c85c8a1" providerId="AD" clId="Web-{BBCC44E1-E9CC-4927-841D-52219A87158E}" dt="2021-08-26T16:04:42.313" v="910" actId="1076"/>
          <ac:picMkLst>
            <pc:docMk/>
            <pc:sldMk cId="820332391" sldId="597"/>
            <ac:picMk id="8" creationId="{49C754EB-A908-4DB8-8270-6A749F6DDA8B}"/>
          </ac:picMkLst>
        </pc:picChg>
        <pc:cxnChg chg="del">
          <ac:chgData name="Jedidiah Lara" userId="S::jlara@sbctc.edu::6a892d3d-da16-4eea-aba4-9c5c4c85c8a1" providerId="AD" clId="Web-{BBCC44E1-E9CC-4927-841D-52219A87158E}" dt="2021-08-26T15:35:39.779" v="394"/>
          <ac:cxnSpMkLst>
            <pc:docMk/>
            <pc:sldMk cId="820332391" sldId="597"/>
            <ac:cxnSpMk id="7" creationId="{77C1C065-25DD-466A-A9BA-18C834BF167E}"/>
          </ac:cxnSpMkLst>
        </pc:cxnChg>
      </pc:sldChg>
      <pc:sldChg chg="add del replId">
        <pc:chgData name="Jedidiah Lara" userId="S::jlara@sbctc.edu::6a892d3d-da16-4eea-aba4-9c5c4c85c8a1" providerId="AD" clId="Web-{BBCC44E1-E9CC-4927-841D-52219A87158E}" dt="2021-08-26T15:31:32.763" v="106"/>
        <pc:sldMkLst>
          <pc:docMk/>
          <pc:sldMk cId="2846682192" sldId="597"/>
        </pc:sldMkLst>
      </pc:sldChg>
      <pc:sldChg chg="addSp delSp modSp add mod replId modClrScheme chgLayout">
        <pc:chgData name="Jedidiah Lara" userId="S::jlara@sbctc.edu::6a892d3d-da16-4eea-aba4-9c5c4c85c8a1" providerId="AD" clId="Web-{BBCC44E1-E9CC-4927-841D-52219A87158E}" dt="2021-08-26T18:58:51.355" v="1476"/>
        <pc:sldMkLst>
          <pc:docMk/>
          <pc:sldMk cId="989313151" sldId="598"/>
        </pc:sldMkLst>
        <pc:spChg chg="mod">
          <ac:chgData name="Jedidiah Lara" userId="S::jlara@sbctc.edu::6a892d3d-da16-4eea-aba4-9c5c4c85c8a1" providerId="AD" clId="Web-{BBCC44E1-E9CC-4927-841D-52219A87158E}" dt="2021-08-26T16:02:06.235" v="663"/>
          <ac:spMkLst>
            <pc:docMk/>
            <pc:sldMk cId="989313151" sldId="598"/>
            <ac:spMk id="3" creationId="{00000000-0000-0000-0000-000000000000}"/>
          </ac:spMkLst>
        </pc:spChg>
        <pc:spChg chg="mod">
          <ac:chgData name="Jedidiah Lara" userId="S::jlara@sbctc.edu::6a892d3d-da16-4eea-aba4-9c5c4c85c8a1" providerId="AD" clId="Web-{BBCC44E1-E9CC-4927-841D-52219A87158E}" dt="2021-08-26T16:02:58.485" v="834" actId="20577"/>
          <ac:spMkLst>
            <pc:docMk/>
            <pc:sldMk cId="989313151" sldId="598"/>
            <ac:spMk id="4" creationId="{00000000-0000-0000-0000-000000000000}"/>
          </ac:spMkLst>
        </pc:spChg>
        <pc:spChg chg="add del mod">
          <ac:chgData name="Jedidiah Lara" userId="S::jlara@sbctc.edu::6a892d3d-da16-4eea-aba4-9c5c4c85c8a1" providerId="AD" clId="Web-{BBCC44E1-E9CC-4927-841D-52219A87158E}" dt="2021-08-26T16:03:46.204" v="909"/>
          <ac:spMkLst>
            <pc:docMk/>
            <pc:sldMk cId="989313151" sldId="598"/>
            <ac:spMk id="7" creationId="{7E58B7DD-DE0C-421D-9E1F-2B3D9188AA86}"/>
          </ac:spMkLst>
        </pc:spChg>
        <pc:spChg chg="add del mod">
          <ac:chgData name="Jedidiah Lara" userId="S::jlara@sbctc.edu::6a892d3d-da16-4eea-aba4-9c5c4c85c8a1" providerId="AD" clId="Web-{BBCC44E1-E9CC-4927-841D-52219A87158E}" dt="2021-08-26T16:02:06.235" v="663"/>
          <ac:spMkLst>
            <pc:docMk/>
            <pc:sldMk cId="989313151" sldId="598"/>
            <ac:spMk id="8" creationId="{8842EF22-7681-48D3-9A44-C2E20EA8E94B}"/>
          </ac:spMkLst>
        </pc:spChg>
        <pc:spChg chg="add del mod">
          <ac:chgData name="Jedidiah Lara" userId="S::jlara@sbctc.edu::6a892d3d-da16-4eea-aba4-9c5c4c85c8a1" providerId="AD" clId="Web-{BBCC44E1-E9CC-4927-841D-52219A87158E}" dt="2021-08-26T16:01:57.376" v="661"/>
          <ac:spMkLst>
            <pc:docMk/>
            <pc:sldMk cId="989313151" sldId="598"/>
            <ac:spMk id="11" creationId="{D907F84C-323D-4E62-9EB1-C7D362FD89A0}"/>
          </ac:spMkLst>
        </pc:spChg>
        <pc:picChg chg="add mod">
          <ac:chgData name="Jedidiah Lara" userId="S::jlara@sbctc.edu::6a892d3d-da16-4eea-aba4-9c5c4c85c8a1" providerId="AD" clId="Web-{BBCC44E1-E9CC-4927-841D-52219A87158E}" dt="2021-08-26T18:58:51.355" v="1476"/>
          <ac:picMkLst>
            <pc:docMk/>
            <pc:sldMk cId="989313151" sldId="598"/>
            <ac:picMk id="2" creationId="{195C0F3A-B71E-46F4-BB99-5E5243FF16F8}"/>
          </ac:picMkLst>
        </pc:picChg>
        <pc:picChg chg="add del mod modCrop">
          <ac:chgData name="Jedidiah Lara" userId="S::jlara@sbctc.edu::6a892d3d-da16-4eea-aba4-9c5c4c85c8a1" providerId="AD" clId="Web-{BBCC44E1-E9CC-4927-841D-52219A87158E}" dt="2021-08-26T15:55:59.984" v="574"/>
          <ac:picMkLst>
            <pc:docMk/>
            <pc:sldMk cId="989313151" sldId="598"/>
            <ac:picMk id="2" creationId="{CBB29259-020E-48DB-B032-A64C213BB82D}"/>
          </ac:picMkLst>
        </pc:picChg>
        <pc:picChg chg="del">
          <ac:chgData name="Jedidiah Lara" userId="S::jlara@sbctc.edu::6a892d3d-da16-4eea-aba4-9c5c4c85c8a1" providerId="AD" clId="Web-{BBCC44E1-E9CC-4927-841D-52219A87158E}" dt="2021-08-26T15:51:14.531" v="566"/>
          <ac:picMkLst>
            <pc:docMk/>
            <pc:sldMk cId="989313151" sldId="598"/>
            <ac:picMk id="5" creationId="{B61B9BB4-829F-453B-A5C1-02267A15285D}"/>
          </ac:picMkLst>
        </pc:picChg>
        <pc:picChg chg="add del mod">
          <ac:chgData name="Jedidiah Lara" userId="S::jlara@sbctc.edu::6a892d3d-da16-4eea-aba4-9c5c4c85c8a1" providerId="AD" clId="Web-{BBCC44E1-E9CC-4927-841D-52219A87158E}" dt="2021-08-26T17:37:44.214" v="1338"/>
          <ac:picMkLst>
            <pc:docMk/>
            <pc:sldMk cId="989313151" sldId="598"/>
            <ac:picMk id="6" creationId="{3737C91A-1B53-40D1-AB17-332AB54D720A}"/>
          </ac:picMkLst>
        </pc:picChg>
      </pc:sldChg>
      <pc:sldChg chg="modSp add replId">
        <pc:chgData name="Jedidiah Lara" userId="S::jlara@sbctc.edu::6a892d3d-da16-4eea-aba4-9c5c4c85c8a1" providerId="AD" clId="Web-{BBCC44E1-E9CC-4927-841D-52219A87158E}" dt="2021-08-26T16:40:10.520" v="1301" actId="20577"/>
        <pc:sldMkLst>
          <pc:docMk/>
          <pc:sldMk cId="2184008419" sldId="600"/>
        </pc:sldMkLst>
        <pc:spChg chg="mod">
          <ac:chgData name="Jedidiah Lara" userId="S::jlara@sbctc.edu::6a892d3d-da16-4eea-aba4-9c5c4c85c8a1" providerId="AD" clId="Web-{BBCC44E1-E9CC-4927-841D-52219A87158E}" dt="2021-08-26T16:40:10.520" v="1301" actId="20577"/>
          <ac:spMkLst>
            <pc:docMk/>
            <pc:sldMk cId="2184008419" sldId="600"/>
            <ac:spMk id="4" creationId="{00000000-0000-0000-0000-000000000000}"/>
          </ac:spMkLst>
        </pc:spChg>
      </pc:sldChg>
      <pc:sldChg chg="ord">
        <pc:chgData name="Jedidiah Lara" userId="S::jlara@sbctc.edu::6a892d3d-da16-4eea-aba4-9c5c4c85c8a1" providerId="AD" clId="Web-{BBCC44E1-E9CC-4927-841D-52219A87158E}" dt="2021-08-26T17:53:25.470" v="1344"/>
        <pc:sldMkLst>
          <pc:docMk/>
          <pc:sldMk cId="2379991673" sldId="601"/>
        </pc:sldMkLst>
      </pc:sldChg>
      <pc:sldChg chg="addSp delSp modSp add replId">
        <pc:chgData name="Jedidiah Lara" userId="S::jlara@sbctc.edu::6a892d3d-da16-4eea-aba4-9c5c4c85c8a1" providerId="AD" clId="Web-{BBCC44E1-E9CC-4927-841D-52219A87158E}" dt="2021-08-26T18:58:54.277" v="1477"/>
        <pc:sldMkLst>
          <pc:docMk/>
          <pc:sldMk cId="2064329293" sldId="602"/>
        </pc:sldMkLst>
        <pc:spChg chg="mod">
          <ac:chgData name="Jedidiah Lara" userId="S::jlara@sbctc.edu::6a892d3d-da16-4eea-aba4-9c5c4c85c8a1" providerId="AD" clId="Web-{BBCC44E1-E9CC-4927-841D-52219A87158E}" dt="2021-08-26T17:35:29.901" v="1328" actId="20577"/>
          <ac:spMkLst>
            <pc:docMk/>
            <pc:sldMk cId="2064329293" sldId="602"/>
            <ac:spMk id="4" creationId="{00000000-0000-0000-0000-000000000000}"/>
          </ac:spMkLst>
        </pc:spChg>
        <pc:picChg chg="add del mod">
          <ac:chgData name="Jedidiah Lara" userId="S::jlara@sbctc.edu::6a892d3d-da16-4eea-aba4-9c5c4c85c8a1" providerId="AD" clId="Web-{BBCC44E1-E9CC-4927-841D-52219A87158E}" dt="2021-08-26T17:37:09.214" v="1333"/>
          <ac:picMkLst>
            <pc:docMk/>
            <pc:sldMk cId="2064329293" sldId="602"/>
            <ac:picMk id="2" creationId="{53344159-F2C7-4451-84CA-2674730820B7}"/>
          </ac:picMkLst>
        </pc:picChg>
        <pc:picChg chg="add mod">
          <ac:chgData name="Jedidiah Lara" userId="S::jlara@sbctc.edu::6a892d3d-da16-4eea-aba4-9c5c4c85c8a1" providerId="AD" clId="Web-{BBCC44E1-E9CC-4927-841D-52219A87158E}" dt="2021-08-26T18:58:54.277" v="1477"/>
          <ac:picMkLst>
            <pc:docMk/>
            <pc:sldMk cId="2064329293" sldId="602"/>
            <ac:picMk id="5" creationId="{15353345-6ECB-4A3D-A7AC-EA6001F8EA52}"/>
          </ac:picMkLst>
        </pc:picChg>
        <pc:picChg chg="del">
          <ac:chgData name="Jedidiah Lara" userId="S::jlara@sbctc.edu::6a892d3d-da16-4eea-aba4-9c5c4c85c8a1" providerId="AD" clId="Web-{BBCC44E1-E9CC-4927-841D-52219A87158E}" dt="2021-08-26T17:35:31.901" v="1329"/>
          <ac:picMkLst>
            <pc:docMk/>
            <pc:sldMk cId="2064329293" sldId="602"/>
            <ac:picMk id="6" creationId="{3737C91A-1B53-40D1-AB17-332AB54D720A}"/>
          </ac:picMkLst>
        </pc:picChg>
      </pc:sldChg>
      <pc:sldChg chg="add replId">
        <pc:chgData name="Jedidiah Lara" userId="S::jlara@sbctc.edu::6a892d3d-da16-4eea-aba4-9c5c4c85c8a1" providerId="AD" clId="Web-{BBCC44E1-E9CC-4927-841D-52219A87158E}" dt="2021-08-26T18:06:29.912" v="1345"/>
        <pc:sldMkLst>
          <pc:docMk/>
          <pc:sldMk cId="3210477656" sldId="603"/>
        </pc:sldMkLst>
      </pc:sldChg>
      <pc:sldChg chg="add del replId">
        <pc:chgData name="Jedidiah Lara" userId="S::jlara@sbctc.edu::6a892d3d-da16-4eea-aba4-9c5c4c85c8a1" providerId="AD" clId="Web-{BBCC44E1-E9CC-4927-841D-52219A87158E}" dt="2021-08-26T17:53:18.595" v="1343"/>
        <pc:sldMkLst>
          <pc:docMk/>
          <pc:sldMk cId="3889044448" sldId="603"/>
        </pc:sldMkLst>
      </pc:sldChg>
      <pc:sldChg chg="add del replId">
        <pc:chgData name="Jedidiah Lara" userId="S::jlara@sbctc.edu::6a892d3d-da16-4eea-aba4-9c5c4c85c8a1" providerId="AD" clId="Web-{BBCC44E1-E9CC-4927-841D-52219A87158E}" dt="2021-08-26T18:07:35.053" v="1351"/>
        <pc:sldMkLst>
          <pc:docMk/>
          <pc:sldMk cId="1530725056" sldId="605"/>
        </pc:sldMkLst>
      </pc:sldChg>
      <pc:sldChg chg="add del replId">
        <pc:chgData name="Jedidiah Lara" userId="S::jlara@sbctc.edu::6a892d3d-da16-4eea-aba4-9c5c4c85c8a1" providerId="AD" clId="Web-{BBCC44E1-E9CC-4927-841D-52219A87158E}" dt="2021-08-26T18:07:31.131" v="1350"/>
        <pc:sldMkLst>
          <pc:docMk/>
          <pc:sldMk cId="4039305599" sldId="606"/>
        </pc:sldMkLst>
      </pc:sldChg>
    </pc:docChg>
  </pc:docChgLst>
  <pc:docChgLst>
    <pc:chgData name="Deborah Englehardt" userId="S::denglehardt@sbctc.edu::91c86e0a-8236-40d4-9bc9-2cd26c0f5ccd" providerId="AD" clId="Web-{3F1BA974-0E08-49C4-AD1D-AC0B27C1458F}"/>
    <pc:docChg chg="modSld">
      <pc:chgData name="Deborah Englehardt" userId="S::denglehardt@sbctc.edu::91c86e0a-8236-40d4-9bc9-2cd26c0f5ccd" providerId="AD" clId="Web-{3F1BA974-0E08-49C4-AD1D-AC0B27C1458F}" dt="2021-08-26T19:12:40.457" v="48" actId="20577"/>
      <pc:docMkLst>
        <pc:docMk/>
      </pc:docMkLst>
      <pc:sldChg chg="modSp">
        <pc:chgData name="Deborah Englehardt" userId="S::denglehardt@sbctc.edu::91c86e0a-8236-40d4-9bc9-2cd26c0f5ccd" providerId="AD" clId="Web-{3F1BA974-0E08-49C4-AD1D-AC0B27C1458F}" dt="2021-08-26T19:12:40.457" v="48" actId="20577"/>
        <pc:sldMkLst>
          <pc:docMk/>
          <pc:sldMk cId="2379991673" sldId="601"/>
        </pc:sldMkLst>
        <pc:spChg chg="mod">
          <ac:chgData name="Deborah Englehardt" userId="S::denglehardt@sbctc.edu::91c86e0a-8236-40d4-9bc9-2cd26c0f5ccd" providerId="AD" clId="Web-{3F1BA974-0E08-49C4-AD1D-AC0B27C1458F}" dt="2021-08-26T19:12:40.457" v="48" actId="20577"/>
          <ac:spMkLst>
            <pc:docMk/>
            <pc:sldMk cId="2379991673" sldId="601"/>
            <ac:spMk id="3" creationId="{00000000-0000-0000-0000-000000000000}"/>
          </ac:spMkLst>
        </pc:spChg>
      </pc:sldChg>
    </pc:docChg>
  </pc:docChgLst>
  <pc:docChgLst>
    <pc:chgData name="Deborah Englehardt" userId="S::denglehardt@sbctc.edu::91c86e0a-8236-40d4-9bc9-2cd26c0f5ccd" providerId="AD" clId="Web-{5C2E38CF-2452-4482-8C85-86EE10EE6384}"/>
    <pc:docChg chg="modSld">
      <pc:chgData name="Deborah Englehardt" userId="S::denglehardt@sbctc.edu::91c86e0a-8236-40d4-9bc9-2cd26c0f5ccd" providerId="AD" clId="Web-{5C2E38CF-2452-4482-8C85-86EE10EE6384}" dt="2021-08-26T19:14:53.494" v="10" actId="20577"/>
      <pc:docMkLst>
        <pc:docMk/>
      </pc:docMkLst>
      <pc:sldChg chg="modSp">
        <pc:chgData name="Deborah Englehardt" userId="S::denglehardt@sbctc.edu::91c86e0a-8236-40d4-9bc9-2cd26c0f5ccd" providerId="AD" clId="Web-{5C2E38CF-2452-4482-8C85-86EE10EE6384}" dt="2021-08-26T19:14:53.494" v="10" actId="20577"/>
        <pc:sldMkLst>
          <pc:docMk/>
          <pc:sldMk cId="2379991673" sldId="601"/>
        </pc:sldMkLst>
        <pc:spChg chg="mod">
          <ac:chgData name="Deborah Englehardt" userId="S::denglehardt@sbctc.edu::91c86e0a-8236-40d4-9bc9-2cd26c0f5ccd" providerId="AD" clId="Web-{5C2E38CF-2452-4482-8C85-86EE10EE6384}" dt="2021-08-26T19:14:53.494" v="10" actId="20577"/>
          <ac:spMkLst>
            <pc:docMk/>
            <pc:sldMk cId="2379991673" sldId="601"/>
            <ac:spMk id="3" creationId="{00000000-0000-0000-0000-000000000000}"/>
          </ac:spMkLst>
        </pc:spChg>
      </pc:sldChg>
    </pc:docChg>
  </pc:docChgLst>
  <pc:docChgLst>
    <pc:chgData name="Alan-Michael Alston" userId="S::aalston@sbctc.edu::c8bccfe0-3cf5-4dff-99b4-7758c81389c0" providerId="AD" clId="Web-{03A348FA-000D-49E6-B9B7-9BBE0138D7B3}"/>
    <pc:docChg chg="addSld delSld modSld">
      <pc:chgData name="Alan-Michael Alston" userId="S::aalston@sbctc.edu::c8bccfe0-3cf5-4dff-99b4-7758c81389c0" providerId="AD" clId="Web-{03A348FA-000D-49E6-B9B7-9BBE0138D7B3}" dt="2021-08-26T19:04:12.510" v="1903" actId="20577"/>
      <pc:docMkLst>
        <pc:docMk/>
      </pc:docMkLst>
      <pc:sldChg chg="modSp">
        <pc:chgData name="Alan-Michael Alston" userId="S::aalston@sbctc.edu::c8bccfe0-3cf5-4dff-99b4-7758c81389c0" providerId="AD" clId="Web-{03A348FA-000D-49E6-B9B7-9BBE0138D7B3}" dt="2021-08-26T15:27:14.517" v="107" actId="20577"/>
        <pc:sldMkLst>
          <pc:docMk/>
          <pc:sldMk cId="3283783469" sldId="259"/>
        </pc:sldMkLst>
        <pc:spChg chg="mod">
          <ac:chgData name="Alan-Michael Alston" userId="S::aalston@sbctc.edu::c8bccfe0-3cf5-4dff-99b4-7758c81389c0" providerId="AD" clId="Web-{03A348FA-000D-49E6-B9B7-9BBE0138D7B3}" dt="2021-08-26T15:27:14.517" v="107" actId="20577"/>
          <ac:spMkLst>
            <pc:docMk/>
            <pc:sldMk cId="3283783469" sldId="259"/>
            <ac:spMk id="4" creationId="{00000000-0000-0000-0000-000000000000}"/>
          </ac:spMkLst>
        </pc:spChg>
        <pc:spChg chg="mod">
          <ac:chgData name="Alan-Michael Alston" userId="S::aalston@sbctc.edu::c8bccfe0-3cf5-4dff-99b4-7758c81389c0" providerId="AD" clId="Web-{03A348FA-000D-49E6-B9B7-9BBE0138D7B3}" dt="2021-08-26T15:25:12.671" v="41" actId="20577"/>
          <ac:spMkLst>
            <pc:docMk/>
            <pc:sldMk cId="3283783469" sldId="259"/>
            <ac:spMk id="6" creationId="{00000000-0000-0000-0000-000000000000}"/>
          </ac:spMkLst>
        </pc:spChg>
      </pc:sldChg>
      <pc:sldChg chg="addSp delSp modSp">
        <pc:chgData name="Alan-Michael Alston" userId="S::aalston@sbctc.edu::c8bccfe0-3cf5-4dff-99b4-7758c81389c0" providerId="AD" clId="Web-{03A348FA-000D-49E6-B9B7-9BBE0138D7B3}" dt="2021-08-26T17:43:04.042" v="1162" actId="20577"/>
        <pc:sldMkLst>
          <pc:docMk/>
          <pc:sldMk cId="4188286279" sldId="261"/>
        </pc:sldMkLst>
        <pc:spChg chg="mod">
          <ac:chgData name="Alan-Michael Alston" userId="S::aalston@sbctc.edu::c8bccfe0-3cf5-4dff-99b4-7758c81389c0" providerId="AD" clId="Web-{03A348FA-000D-49E6-B9B7-9BBE0138D7B3}" dt="2021-08-26T17:41:47.398" v="1131" actId="20577"/>
          <ac:spMkLst>
            <pc:docMk/>
            <pc:sldMk cId="4188286279" sldId="261"/>
            <ac:spMk id="2" creationId="{00000000-0000-0000-0000-000000000000}"/>
          </ac:spMkLst>
        </pc:spChg>
        <pc:spChg chg="mod">
          <ac:chgData name="Alan-Michael Alston" userId="S::aalston@sbctc.edu::c8bccfe0-3cf5-4dff-99b4-7758c81389c0" providerId="AD" clId="Web-{03A348FA-000D-49E6-B9B7-9BBE0138D7B3}" dt="2021-08-26T17:43:04.042" v="1162" actId="20577"/>
          <ac:spMkLst>
            <pc:docMk/>
            <pc:sldMk cId="4188286279" sldId="261"/>
            <ac:spMk id="3" creationId="{00000000-0000-0000-0000-000000000000}"/>
          </ac:spMkLst>
        </pc:spChg>
        <pc:graphicFrameChg chg="add del mod">
          <ac:chgData name="Alan-Michael Alston" userId="S::aalston@sbctc.edu::c8bccfe0-3cf5-4dff-99b4-7758c81389c0" providerId="AD" clId="Web-{03A348FA-000D-49E6-B9B7-9BBE0138D7B3}" dt="2021-08-26T17:33:35.154" v="742"/>
          <ac:graphicFrameMkLst>
            <pc:docMk/>
            <pc:sldMk cId="4188286279" sldId="261"/>
            <ac:graphicFrameMk id="5" creationId="{4DFC35A2-AD27-4978-A66D-DF6D760963A9}"/>
          </ac:graphicFrameMkLst>
        </pc:graphicFrameChg>
      </pc:sldChg>
      <pc:sldChg chg="modSp">
        <pc:chgData name="Alan-Michael Alston" userId="S::aalston@sbctc.edu::c8bccfe0-3cf5-4dff-99b4-7758c81389c0" providerId="AD" clId="Web-{03A348FA-000D-49E6-B9B7-9BBE0138D7B3}" dt="2021-08-26T17:07:03.056" v="502" actId="20577"/>
        <pc:sldMkLst>
          <pc:docMk/>
          <pc:sldMk cId="1883145689" sldId="262"/>
        </pc:sldMkLst>
        <pc:spChg chg="mod">
          <ac:chgData name="Alan-Michael Alston" userId="S::aalston@sbctc.edu::c8bccfe0-3cf5-4dff-99b4-7758c81389c0" providerId="AD" clId="Web-{03A348FA-000D-49E6-B9B7-9BBE0138D7B3}" dt="2021-08-26T17:07:03.056" v="502" actId="20577"/>
          <ac:spMkLst>
            <pc:docMk/>
            <pc:sldMk cId="1883145689" sldId="262"/>
            <ac:spMk id="5" creationId="{00000000-0000-0000-0000-000000000000}"/>
          </ac:spMkLst>
        </pc:spChg>
        <pc:spChg chg="mod">
          <ac:chgData name="Alan-Michael Alston" userId="S::aalston@sbctc.edu::c8bccfe0-3cf5-4dff-99b4-7758c81389c0" providerId="AD" clId="Web-{03A348FA-000D-49E6-B9B7-9BBE0138D7B3}" dt="2021-08-26T17:06:55.431" v="492" actId="20577"/>
          <ac:spMkLst>
            <pc:docMk/>
            <pc:sldMk cId="1883145689" sldId="262"/>
            <ac:spMk id="8" creationId="{00000000-0000-0000-0000-000000000000}"/>
          </ac:spMkLst>
        </pc:spChg>
      </pc:sldChg>
      <pc:sldChg chg="modSp">
        <pc:chgData name="Alan-Michael Alston" userId="S::aalston@sbctc.edu::c8bccfe0-3cf5-4dff-99b4-7758c81389c0" providerId="AD" clId="Web-{03A348FA-000D-49E6-B9B7-9BBE0138D7B3}" dt="2021-08-26T17:44:50.532" v="1227" actId="20577"/>
        <pc:sldMkLst>
          <pc:docMk/>
          <pc:sldMk cId="476829359" sldId="497"/>
        </pc:sldMkLst>
        <pc:spChg chg="mod">
          <ac:chgData name="Alan-Michael Alston" userId="S::aalston@sbctc.edu::c8bccfe0-3cf5-4dff-99b4-7758c81389c0" providerId="AD" clId="Web-{03A348FA-000D-49E6-B9B7-9BBE0138D7B3}" dt="2021-08-26T17:43:38.888" v="1182" actId="20577"/>
          <ac:spMkLst>
            <pc:docMk/>
            <pc:sldMk cId="476829359" sldId="497"/>
            <ac:spMk id="3" creationId="{00000000-0000-0000-0000-000000000000}"/>
          </ac:spMkLst>
        </pc:spChg>
        <pc:spChg chg="mod">
          <ac:chgData name="Alan-Michael Alston" userId="S::aalston@sbctc.edu::c8bccfe0-3cf5-4dff-99b4-7758c81389c0" providerId="AD" clId="Web-{03A348FA-000D-49E6-B9B7-9BBE0138D7B3}" dt="2021-08-26T17:44:50.532" v="1227" actId="20577"/>
          <ac:spMkLst>
            <pc:docMk/>
            <pc:sldMk cId="476829359" sldId="497"/>
            <ac:spMk id="4" creationId="{00000000-0000-0000-0000-000000000000}"/>
          </ac:spMkLst>
        </pc:spChg>
      </pc:sldChg>
      <pc:sldChg chg="modSp">
        <pc:chgData name="Alan-Michael Alston" userId="S::aalston@sbctc.edu::c8bccfe0-3cf5-4dff-99b4-7758c81389c0" providerId="AD" clId="Web-{03A348FA-000D-49E6-B9B7-9BBE0138D7B3}" dt="2021-08-26T17:45:08.018" v="1232" actId="20577"/>
        <pc:sldMkLst>
          <pc:docMk/>
          <pc:sldMk cId="1716563936" sldId="498"/>
        </pc:sldMkLst>
        <pc:spChg chg="mod">
          <ac:chgData name="Alan-Michael Alston" userId="S::aalston@sbctc.edu::c8bccfe0-3cf5-4dff-99b4-7758c81389c0" providerId="AD" clId="Web-{03A348FA-000D-49E6-B9B7-9BBE0138D7B3}" dt="2021-08-26T17:43:47.232" v="1188" actId="20577"/>
          <ac:spMkLst>
            <pc:docMk/>
            <pc:sldMk cId="1716563936" sldId="498"/>
            <ac:spMk id="3" creationId="{00000000-0000-0000-0000-000000000000}"/>
          </ac:spMkLst>
        </pc:spChg>
        <pc:spChg chg="mod">
          <ac:chgData name="Alan-Michael Alston" userId="S::aalston@sbctc.edu::c8bccfe0-3cf5-4dff-99b4-7758c81389c0" providerId="AD" clId="Web-{03A348FA-000D-49E6-B9B7-9BBE0138D7B3}" dt="2021-08-26T17:45:08.018" v="1232" actId="20577"/>
          <ac:spMkLst>
            <pc:docMk/>
            <pc:sldMk cId="1716563936" sldId="498"/>
            <ac:spMk id="4" creationId="{00000000-0000-0000-0000-000000000000}"/>
          </ac:spMkLst>
        </pc:spChg>
        <pc:spChg chg="mod">
          <ac:chgData name="Alan-Michael Alston" userId="S::aalston@sbctc.edu::c8bccfe0-3cf5-4dff-99b4-7758c81389c0" providerId="AD" clId="Web-{03A348FA-000D-49E6-B9B7-9BBE0138D7B3}" dt="2021-08-26T15:52:56.051" v="265" actId="20577"/>
          <ac:spMkLst>
            <pc:docMk/>
            <pc:sldMk cId="1716563936" sldId="498"/>
            <ac:spMk id="6" creationId="{00000000-0000-0000-0000-000000000000}"/>
          </ac:spMkLst>
        </pc:spChg>
      </pc:sldChg>
      <pc:sldChg chg="del">
        <pc:chgData name="Alan-Michael Alston" userId="S::aalston@sbctc.edu::c8bccfe0-3cf5-4dff-99b4-7758c81389c0" providerId="AD" clId="Web-{03A348FA-000D-49E6-B9B7-9BBE0138D7B3}" dt="2021-08-26T17:46:23.803" v="1240"/>
        <pc:sldMkLst>
          <pc:docMk/>
          <pc:sldMk cId="3422825768" sldId="519"/>
        </pc:sldMkLst>
      </pc:sldChg>
      <pc:sldChg chg="del">
        <pc:chgData name="Alan-Michael Alston" userId="S::aalston@sbctc.edu::c8bccfe0-3cf5-4dff-99b4-7758c81389c0" providerId="AD" clId="Web-{03A348FA-000D-49E6-B9B7-9BBE0138D7B3}" dt="2021-08-26T17:46:14.068" v="1239"/>
        <pc:sldMkLst>
          <pc:docMk/>
          <pc:sldMk cId="2740294419" sldId="520"/>
        </pc:sldMkLst>
      </pc:sldChg>
      <pc:sldChg chg="del">
        <pc:chgData name="Alan-Michael Alston" userId="S::aalston@sbctc.edu::c8bccfe0-3cf5-4dff-99b4-7758c81389c0" providerId="AD" clId="Web-{03A348FA-000D-49E6-B9B7-9BBE0138D7B3}" dt="2021-08-26T17:46:00.301" v="1238"/>
        <pc:sldMkLst>
          <pc:docMk/>
          <pc:sldMk cId="2452680569" sldId="522"/>
        </pc:sldMkLst>
      </pc:sldChg>
      <pc:sldChg chg="addSp delSp modSp">
        <pc:chgData name="Alan-Michael Alston" userId="S::aalston@sbctc.edu::c8bccfe0-3cf5-4dff-99b4-7758c81389c0" providerId="AD" clId="Web-{03A348FA-000D-49E6-B9B7-9BBE0138D7B3}" dt="2021-08-26T16:38:00.851" v="291" actId="14100"/>
        <pc:sldMkLst>
          <pc:docMk/>
          <pc:sldMk cId="1147425845" sldId="523"/>
        </pc:sldMkLst>
        <pc:spChg chg="del mod">
          <ac:chgData name="Alan-Michael Alston" userId="S::aalston@sbctc.edu::c8bccfe0-3cf5-4dff-99b4-7758c81389c0" providerId="AD" clId="Web-{03A348FA-000D-49E6-B9B7-9BBE0138D7B3}" dt="2021-08-26T16:37:25.772" v="283"/>
          <ac:spMkLst>
            <pc:docMk/>
            <pc:sldMk cId="1147425845" sldId="523"/>
            <ac:spMk id="11" creationId="{00000000-0000-0000-0000-000000000000}"/>
          </ac:spMkLst>
        </pc:spChg>
        <pc:picChg chg="add mod">
          <ac:chgData name="Alan-Michael Alston" userId="S::aalston@sbctc.edu::c8bccfe0-3cf5-4dff-99b4-7758c81389c0" providerId="AD" clId="Web-{03A348FA-000D-49E6-B9B7-9BBE0138D7B3}" dt="2021-08-26T16:38:00.851" v="291" actId="14100"/>
          <ac:picMkLst>
            <pc:docMk/>
            <pc:sldMk cId="1147425845" sldId="523"/>
            <ac:picMk id="2" creationId="{7CF30151-F335-44FB-B0B3-EE12BD046120}"/>
          </ac:picMkLst>
        </pc:picChg>
        <pc:picChg chg="del">
          <ac:chgData name="Alan-Michael Alston" userId="S::aalston@sbctc.edu::c8bccfe0-3cf5-4dff-99b4-7758c81389c0" providerId="AD" clId="Web-{03A348FA-000D-49E6-B9B7-9BBE0138D7B3}" dt="2021-08-26T16:26:17.750" v="278"/>
          <ac:picMkLst>
            <pc:docMk/>
            <pc:sldMk cId="1147425845" sldId="523"/>
            <ac:picMk id="7" creationId="{00000000-0000-0000-0000-000000000000}"/>
          </ac:picMkLst>
        </pc:picChg>
        <pc:cxnChg chg="del">
          <ac:chgData name="Alan-Michael Alston" userId="S::aalston@sbctc.edu::c8bccfe0-3cf5-4dff-99b4-7758c81389c0" providerId="AD" clId="Web-{03A348FA-000D-49E6-B9B7-9BBE0138D7B3}" dt="2021-08-26T16:37:23.319" v="282"/>
          <ac:cxnSpMkLst>
            <pc:docMk/>
            <pc:sldMk cId="1147425845" sldId="523"/>
            <ac:cxnSpMk id="9" creationId="{00000000-0000-0000-0000-000000000000}"/>
          </ac:cxnSpMkLst>
        </pc:cxnChg>
      </pc:sldChg>
      <pc:sldChg chg="modSp del">
        <pc:chgData name="Alan-Michael Alston" userId="S::aalston@sbctc.edu::c8bccfe0-3cf5-4dff-99b4-7758c81389c0" providerId="AD" clId="Web-{03A348FA-000D-49E6-B9B7-9BBE0138D7B3}" dt="2021-08-26T19:02:18.048" v="1902"/>
        <pc:sldMkLst>
          <pc:docMk/>
          <pc:sldMk cId="3727393624" sldId="593"/>
        </pc:sldMkLst>
        <pc:graphicFrameChg chg="mod modGraphic">
          <ac:chgData name="Alan-Michael Alston" userId="S::aalston@sbctc.edu::c8bccfe0-3cf5-4dff-99b4-7758c81389c0" providerId="AD" clId="Web-{03A348FA-000D-49E6-B9B7-9BBE0138D7B3}" dt="2021-08-26T17:08:20.498" v="558"/>
          <ac:graphicFrameMkLst>
            <pc:docMk/>
            <pc:sldMk cId="3727393624" sldId="593"/>
            <ac:graphicFrameMk id="5" creationId="{00000000-0000-0000-0000-000000000000}"/>
          </ac:graphicFrameMkLst>
        </pc:graphicFrameChg>
      </pc:sldChg>
      <pc:sldChg chg="addSp delSp modSp add replId">
        <pc:chgData name="Alan-Michael Alston" userId="S::aalston@sbctc.edu::c8bccfe0-3cf5-4dff-99b4-7758c81389c0" providerId="AD" clId="Web-{03A348FA-000D-49E6-B9B7-9BBE0138D7B3}" dt="2021-08-26T17:45:19.096" v="1237" actId="20577"/>
        <pc:sldMkLst>
          <pc:docMk/>
          <pc:sldMk cId="1624479428" sldId="599"/>
        </pc:sldMkLst>
        <pc:spChg chg="mod">
          <ac:chgData name="Alan-Michael Alston" userId="S::aalston@sbctc.edu::c8bccfe0-3cf5-4dff-99b4-7758c81389c0" providerId="AD" clId="Web-{03A348FA-000D-49E6-B9B7-9BBE0138D7B3}" dt="2021-08-26T17:45:19.096" v="1237" actId="20577"/>
          <ac:spMkLst>
            <pc:docMk/>
            <pc:sldMk cId="1624479428" sldId="599"/>
            <ac:spMk id="4" creationId="{00000000-0000-0000-0000-000000000000}"/>
          </ac:spMkLst>
        </pc:spChg>
        <pc:spChg chg="del mod">
          <ac:chgData name="Alan-Michael Alston" userId="S::aalston@sbctc.edu::c8bccfe0-3cf5-4dff-99b4-7758c81389c0" providerId="AD" clId="Web-{03A348FA-000D-49E6-B9B7-9BBE0138D7B3}" dt="2021-08-26T16:01:17.281" v="271"/>
          <ac:spMkLst>
            <pc:docMk/>
            <pc:sldMk cId="1624479428" sldId="599"/>
            <ac:spMk id="6" creationId="{00000000-0000-0000-0000-000000000000}"/>
          </ac:spMkLst>
        </pc:spChg>
        <pc:spChg chg="del mod">
          <ac:chgData name="Alan-Michael Alston" userId="S::aalston@sbctc.edu::c8bccfe0-3cf5-4dff-99b4-7758c81389c0" providerId="AD" clId="Web-{03A348FA-000D-49E6-B9B7-9BBE0138D7B3}" dt="2021-08-26T16:01:08.625" v="269"/>
          <ac:spMkLst>
            <pc:docMk/>
            <pc:sldMk cId="1624479428" sldId="599"/>
            <ac:spMk id="8" creationId="{00000000-0000-0000-0000-000000000000}"/>
          </ac:spMkLst>
        </pc:spChg>
        <pc:picChg chg="del">
          <ac:chgData name="Alan-Michael Alston" userId="S::aalston@sbctc.edu::c8bccfe0-3cf5-4dff-99b4-7758c81389c0" providerId="AD" clId="Web-{03A348FA-000D-49E6-B9B7-9BBE0138D7B3}" dt="2021-08-26T16:00:50.468" v="267"/>
          <ac:picMkLst>
            <pc:docMk/>
            <pc:sldMk cId="1624479428" sldId="599"/>
            <ac:picMk id="2" creationId="{00000000-0000-0000-0000-000000000000}"/>
          </ac:picMkLst>
        </pc:picChg>
        <pc:picChg chg="add mod">
          <ac:chgData name="Alan-Michael Alston" userId="S::aalston@sbctc.edu::c8bccfe0-3cf5-4dff-99b4-7758c81389c0" providerId="AD" clId="Web-{03A348FA-000D-49E6-B9B7-9BBE0138D7B3}" dt="2021-08-26T16:22:56.134" v="277" actId="14100"/>
          <ac:picMkLst>
            <pc:docMk/>
            <pc:sldMk cId="1624479428" sldId="599"/>
            <ac:picMk id="2" creationId="{C52C455C-25EB-49DE-A448-6DB5BC69D03B}"/>
          </ac:picMkLst>
        </pc:picChg>
        <pc:cxnChg chg="del">
          <ac:chgData name="Alan-Michael Alston" userId="S::aalston@sbctc.edu::c8bccfe0-3cf5-4dff-99b4-7758c81389c0" providerId="AD" clId="Web-{03A348FA-000D-49E6-B9B7-9BBE0138D7B3}" dt="2021-08-26T16:01:20.500" v="272"/>
          <ac:cxnSpMkLst>
            <pc:docMk/>
            <pc:sldMk cId="1624479428" sldId="599"/>
            <ac:cxnSpMk id="7" creationId="{00000000-0000-0000-0000-000000000000}"/>
          </ac:cxnSpMkLst>
        </pc:cxnChg>
      </pc:sldChg>
      <pc:sldChg chg="add replId">
        <pc:chgData name="Alan-Michael Alston" userId="S::aalston@sbctc.edu::c8bccfe0-3cf5-4dff-99b4-7758c81389c0" providerId="AD" clId="Web-{03A348FA-000D-49E6-B9B7-9BBE0138D7B3}" dt="2021-08-26T17:10:12.941" v="567"/>
        <pc:sldMkLst>
          <pc:docMk/>
          <pc:sldMk cId="2379991673" sldId="601"/>
        </pc:sldMkLst>
      </pc:sldChg>
      <pc:sldChg chg="modSp">
        <pc:chgData name="Alan-Michael Alston" userId="S::aalston@sbctc.edu::c8bccfe0-3cf5-4dff-99b4-7758c81389c0" providerId="AD" clId="Web-{03A348FA-000D-49E6-B9B7-9BBE0138D7B3}" dt="2021-08-26T19:04:12.510" v="1903" actId="20577"/>
        <pc:sldMkLst>
          <pc:docMk/>
          <pc:sldMk cId="3210477656" sldId="603"/>
        </pc:sldMkLst>
        <pc:spChg chg="mod">
          <ac:chgData name="Alan-Michael Alston" userId="S::aalston@sbctc.edu::c8bccfe0-3cf5-4dff-99b4-7758c81389c0" providerId="AD" clId="Web-{03A348FA-000D-49E6-B9B7-9BBE0138D7B3}" dt="2021-08-26T19:04:12.510" v="1903" actId="20577"/>
          <ac:spMkLst>
            <pc:docMk/>
            <pc:sldMk cId="3210477656" sldId="603"/>
            <ac:spMk id="2" creationId="{00000000-0000-0000-0000-000000000000}"/>
          </ac:spMkLst>
        </pc:spChg>
      </pc:sldChg>
      <pc:sldChg chg="addSp delSp modSp add replId">
        <pc:chgData name="Alan-Michael Alston" userId="S::aalston@sbctc.edu::c8bccfe0-3cf5-4dff-99b4-7758c81389c0" providerId="AD" clId="Web-{03A348FA-000D-49E6-B9B7-9BBE0138D7B3}" dt="2021-08-26T18:56:41.680" v="1901" actId="20577"/>
        <pc:sldMkLst>
          <pc:docMk/>
          <pc:sldMk cId="2065869554" sldId="604"/>
        </pc:sldMkLst>
        <pc:spChg chg="mod">
          <ac:chgData name="Alan-Michael Alston" userId="S::aalston@sbctc.edu::c8bccfe0-3cf5-4dff-99b4-7758c81389c0" providerId="AD" clId="Web-{03A348FA-000D-49E6-B9B7-9BBE0138D7B3}" dt="2021-08-26T18:12:27.126" v="1266" actId="20577"/>
          <ac:spMkLst>
            <pc:docMk/>
            <pc:sldMk cId="2065869554" sldId="604"/>
            <ac:spMk id="2" creationId="{00000000-0000-0000-0000-000000000000}"/>
          </ac:spMkLst>
        </pc:spChg>
        <pc:spChg chg="mod">
          <ac:chgData name="Alan-Michael Alston" userId="S::aalston@sbctc.edu::c8bccfe0-3cf5-4dff-99b4-7758c81389c0" providerId="AD" clId="Web-{03A348FA-000D-49E6-B9B7-9BBE0138D7B3}" dt="2021-08-26T18:56:41.680" v="1901" actId="20577"/>
          <ac:spMkLst>
            <pc:docMk/>
            <pc:sldMk cId="2065869554" sldId="604"/>
            <ac:spMk id="3" creationId="{00000000-0000-0000-0000-000000000000}"/>
          </ac:spMkLst>
        </pc:spChg>
        <pc:spChg chg="add del">
          <ac:chgData name="Alan-Michael Alston" userId="S::aalston@sbctc.edu::c8bccfe0-3cf5-4dff-99b4-7758c81389c0" providerId="AD" clId="Web-{03A348FA-000D-49E6-B9B7-9BBE0138D7B3}" dt="2021-08-26T18:08:57.064" v="1255"/>
          <ac:spMkLst>
            <pc:docMk/>
            <pc:sldMk cId="2065869554" sldId="604"/>
            <ac:spMk id="4" creationId="{2FDCA592-FA02-43E2-9B46-197843A2796A}"/>
          </ac:spMkLst>
        </pc:spChg>
      </pc:sldChg>
      <pc:sldChg chg="new del">
        <pc:chgData name="Alan-Michael Alston" userId="S::aalston@sbctc.edu::c8bccfe0-3cf5-4dff-99b4-7758c81389c0" providerId="AD" clId="Web-{03A348FA-000D-49E6-B9B7-9BBE0138D7B3}" dt="2021-08-26T18:07:31.042" v="1242"/>
        <pc:sldMkLst>
          <pc:docMk/>
          <pc:sldMk cId="2120897757" sldId="604"/>
        </pc:sldMkLst>
      </pc:sldChg>
      <pc:sldChg chg="modSp add replId">
        <pc:chgData name="Alan-Michael Alston" userId="S::aalston@sbctc.edu::c8bccfe0-3cf5-4dff-99b4-7758c81389c0" providerId="AD" clId="Web-{03A348FA-000D-49E6-B9B7-9BBE0138D7B3}" dt="2021-08-26T18:56:28.710" v="1888" actId="20577"/>
        <pc:sldMkLst>
          <pc:docMk/>
          <pc:sldMk cId="80749516" sldId="605"/>
        </pc:sldMkLst>
        <pc:spChg chg="mod">
          <ac:chgData name="Alan-Michael Alston" userId="S::aalston@sbctc.edu::c8bccfe0-3cf5-4dff-99b4-7758c81389c0" providerId="AD" clId="Web-{03A348FA-000D-49E6-B9B7-9BBE0138D7B3}" dt="2021-08-26T18:31:24.537" v="1664" actId="20577"/>
          <ac:spMkLst>
            <pc:docMk/>
            <pc:sldMk cId="80749516" sldId="605"/>
            <ac:spMk id="2" creationId="{00000000-0000-0000-0000-000000000000}"/>
          </ac:spMkLst>
        </pc:spChg>
        <pc:spChg chg="mod">
          <ac:chgData name="Alan-Michael Alston" userId="S::aalston@sbctc.edu::c8bccfe0-3cf5-4dff-99b4-7758c81389c0" providerId="AD" clId="Web-{03A348FA-000D-49E6-B9B7-9BBE0138D7B3}" dt="2021-08-26T18:56:28.710" v="1888" actId="20577"/>
          <ac:spMkLst>
            <pc:docMk/>
            <pc:sldMk cId="80749516" sldId="605"/>
            <ac:spMk id="3" creationId="{00000000-0000-0000-0000-000000000000}"/>
          </ac:spMkLst>
        </pc:spChg>
      </pc:sldChg>
    </pc:docChg>
  </pc:docChgLst>
  <pc:docChgLst>
    <pc:chgData name="Alan-Michael Alston" userId="S::aalston@sbctc.edu::c8bccfe0-3cf5-4dff-99b4-7758c81389c0" providerId="AD" clId="Web-{5EB40FC2-E662-4C96-9B15-908694735401}"/>
    <pc:docChg chg="modSld">
      <pc:chgData name="Alan-Michael Alston" userId="S::aalston@sbctc.edu::c8bccfe0-3cf5-4dff-99b4-7758c81389c0" providerId="AD" clId="Web-{5EB40FC2-E662-4C96-9B15-908694735401}" dt="2021-08-26T19:11:15.115" v="2" actId="20577"/>
      <pc:docMkLst>
        <pc:docMk/>
      </pc:docMkLst>
      <pc:sldChg chg="modSp">
        <pc:chgData name="Alan-Michael Alston" userId="S::aalston@sbctc.edu::c8bccfe0-3cf5-4dff-99b4-7758c81389c0" providerId="AD" clId="Web-{5EB40FC2-E662-4C96-9B15-908694735401}" dt="2021-08-26T19:11:15.115" v="2" actId="20577"/>
        <pc:sldMkLst>
          <pc:docMk/>
          <pc:sldMk cId="2379991673" sldId="601"/>
        </pc:sldMkLst>
        <pc:spChg chg="mod">
          <ac:chgData name="Alan-Michael Alston" userId="S::aalston@sbctc.edu::c8bccfe0-3cf5-4dff-99b4-7758c81389c0" providerId="AD" clId="Web-{5EB40FC2-E662-4C96-9B15-908694735401}" dt="2021-08-26T19:11:15.115" v="2" actId="20577"/>
          <ac:spMkLst>
            <pc:docMk/>
            <pc:sldMk cId="2379991673" sldId="601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/>
              <a:t>Welcome to the FA </a:t>
            </a:r>
            <a:r>
              <a:rPr lang="en-US" sz="1050" baseline="0"/>
              <a:t>Reconciliation to Reporting </a:t>
            </a:r>
            <a:r>
              <a:rPr lang="en-US" sz="1050"/>
              <a:t>course!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13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38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7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22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2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9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/>
              <a:t>Presenter(s)</a:t>
            </a:r>
            <a:br>
              <a:rPr lang="en-US"/>
            </a:br>
            <a:r>
              <a:rPr lang="en-US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7/27/2022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7/27/2022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Always use a Final Slide in order to include the Creative Commons footer language in the presentation.</a:t>
            </a:r>
            <a:br>
              <a:rPr lang="en-US"/>
            </a:br>
            <a:r>
              <a:rPr lang="en-US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7/27/2022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7/27/2022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7/27/2022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7/27/2022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7/27/2022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7/27/2022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7/27/2022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7/27/2022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tclinkreferencecenter.ctclink.us/m/92436/l/824944-fa-fund-management-business-process-gui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8713" y="3833963"/>
            <a:ext cx="8336975" cy="999259"/>
          </a:xfrm>
        </p:spPr>
        <p:txBody>
          <a:bodyPr lIns="91440" tIns="45720" rIns="91440" bIns="45720"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Fa-SF CUSTOMER ACCOUNT reconciliation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570641"/>
            <a:ext cx="5563080" cy="758825"/>
          </a:xfrm>
        </p:spPr>
        <p:txBody>
          <a:bodyPr lIns="91440" tIns="45720" rIns="91440" bIns="45720" anchor="t"/>
          <a:lstStyle/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Kelly Forsberg</a:t>
            </a:r>
            <a:endParaRPr lang="en-US" dirty="0"/>
          </a:p>
          <a:p>
            <a:r>
              <a:rPr lang="en-US" dirty="0" smtClean="0"/>
              <a:t>July 2022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60" y="1176605"/>
            <a:ext cx="7886700" cy="611619"/>
          </a:xfrm>
        </p:spPr>
        <p:txBody>
          <a:bodyPr lIns="91440" tIns="45720" rIns="91440" bIns="45720" anchor="t"/>
          <a:lstStyle/>
          <a:p>
            <a:r>
              <a:rPr lang="en-US" dirty="0" smtClean="0"/>
              <a:t>Weekly CUST ACCOUNT Reconciliation Queries</a:t>
            </a:r>
            <a:r>
              <a:rPr lang="en-US" dirty="0"/>
              <a:t>  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360" y="2304883"/>
            <a:ext cx="7886700" cy="3676886"/>
          </a:xfrm>
        </p:spPr>
        <p:txBody>
          <a:bodyPr lIns="91440" tIns="45720" rIns="91440" bIns="45720" anchor="t"/>
          <a:lstStyle/>
          <a:p>
            <a:r>
              <a:rPr lang="en-US" dirty="0" smtClean="0"/>
              <a:t>CTC_FA_SF_DISCREPANCY_LIST</a:t>
            </a:r>
          </a:p>
          <a:p>
            <a:pPr marL="800084" lvl="1" indent="-457200">
              <a:buFont typeface="Courier New" panose="02070309020205020404" pitchFamily="49" charset="0"/>
              <a:buChar char="o"/>
            </a:pPr>
            <a:r>
              <a:rPr lang="en-US" dirty="0"/>
              <a:t>	</a:t>
            </a:r>
            <a:r>
              <a:rPr lang="en-US" dirty="0" smtClean="0"/>
              <a:t>Shows discrepancies on Item Types with ‘unapplied’ 	amounts to the Customer Account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QCS_SF_FA_SA_APPLIED_DETAILS </a:t>
            </a:r>
          </a:p>
          <a:p>
            <a:pPr marL="685784" lvl="1" indent="-342900">
              <a:buFont typeface="Courier New" panose="02070309020205020404" pitchFamily="49" charset="0"/>
              <a:buChar char="o"/>
            </a:pPr>
            <a:r>
              <a:rPr lang="en-US" dirty="0"/>
              <a:t>	</a:t>
            </a:r>
            <a:r>
              <a:rPr lang="en-US" dirty="0" smtClean="0"/>
              <a:t>Shows </a:t>
            </a:r>
            <a:r>
              <a:rPr lang="en-US" dirty="0"/>
              <a:t>discrepancies between SF disbursements </a:t>
            </a:r>
            <a:r>
              <a:rPr lang="en-US" dirty="0" smtClean="0"/>
              <a:t> 	and </a:t>
            </a:r>
            <a:r>
              <a:rPr lang="en-US" dirty="0"/>
              <a:t>FA </a:t>
            </a:r>
            <a:r>
              <a:rPr lang="en-US" dirty="0" smtClean="0"/>
              <a:t>disbursements</a:t>
            </a:r>
          </a:p>
          <a:p>
            <a:pPr marL="685784" lvl="1" indent="-342900">
              <a:buFont typeface="Courier New" panose="02070309020205020404" pitchFamily="49" charset="0"/>
              <a:buChar char="o"/>
            </a:pPr>
            <a:r>
              <a:rPr lang="en-US" dirty="0"/>
              <a:t>	</a:t>
            </a:r>
            <a:r>
              <a:rPr lang="en-US" dirty="0" smtClean="0"/>
              <a:t>Shows Item Types and what charges to which it   	applied</a:t>
            </a:r>
          </a:p>
          <a:p>
            <a:pPr marL="685784" lvl="1" indent="-3429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Formally known as </a:t>
            </a:r>
            <a:r>
              <a:rPr lang="en-US" dirty="0">
                <a:solidFill>
                  <a:srgbClr val="FF0000"/>
                </a:solidFill>
              </a:rPr>
              <a:t>CTC_SF_FINAID_REFUND_DETAILS </a:t>
            </a:r>
            <a:endParaRPr lang="en-US" dirty="0" smtClean="0">
              <a:solidFill>
                <a:srgbClr val="FF0000"/>
              </a:solidFill>
            </a:endParaRPr>
          </a:p>
          <a:p>
            <a:pPr marL="685165" lvl="1" indent="-342900"/>
            <a:endParaRPr lang="en-US" dirty="0"/>
          </a:p>
          <a:p>
            <a:pPr marL="685165" lvl="1" indent="-342900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4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1088115"/>
            <a:ext cx="7886700" cy="611619"/>
          </a:xfrm>
        </p:spPr>
        <p:txBody>
          <a:bodyPr lIns="91440" tIns="45720" rIns="91440" bIns="45720" anchor="t"/>
          <a:lstStyle/>
          <a:p>
            <a:r>
              <a:rPr lang="en-US" dirty="0" smtClean="0"/>
              <a:t>CTC_FA_SF_DISCREPANCY_LIST</a:t>
            </a:r>
            <a:r>
              <a:rPr lang="en-US" dirty="0"/>
              <a:t> 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" y="1699734"/>
            <a:ext cx="8808125" cy="42677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89085" y="5213838"/>
            <a:ext cx="1837592" cy="1186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8215" y="5275385"/>
            <a:ext cx="1688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Unapplied </a:t>
            </a:r>
            <a:r>
              <a:rPr lang="en-US" sz="1200" b="1" dirty="0" err="1" smtClean="0"/>
              <a:t>Amt</a:t>
            </a:r>
            <a:r>
              <a:rPr lang="en-US" sz="1200" b="1" dirty="0" smtClean="0"/>
              <a:t> </a:t>
            </a:r>
            <a:r>
              <a:rPr lang="en-US" sz="1200" dirty="0" smtClean="0"/>
              <a:t>is the outstanding amount that has not been posted to the Customer Account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26677" y="3332285"/>
            <a:ext cx="5081954" cy="2066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800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60" y="1176605"/>
            <a:ext cx="7886700" cy="611619"/>
          </a:xfrm>
        </p:spPr>
        <p:txBody>
          <a:bodyPr lIns="91440" tIns="45720" rIns="91440" bIns="45720" anchor="t"/>
          <a:lstStyle/>
          <a:p>
            <a:r>
              <a:rPr lang="en-US" dirty="0" smtClean="0"/>
              <a:t>REASONS WHY FUNDS MAY NOT HAVE APPLIED</a:t>
            </a:r>
            <a:r>
              <a:rPr lang="en-US" dirty="0"/>
              <a:t> 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360" y="2304883"/>
            <a:ext cx="7886700" cy="3676886"/>
          </a:xfrm>
        </p:spPr>
        <p:txBody>
          <a:bodyPr lIns="91440" tIns="45720" rIns="91440" bIns="45720" anchor="t"/>
          <a:lstStyle/>
          <a:p>
            <a:r>
              <a:rPr lang="en-US" dirty="0" smtClean="0"/>
              <a:t>Book awards that were not fully spent on charges</a:t>
            </a:r>
          </a:p>
          <a:p>
            <a:r>
              <a:rPr lang="en-US" dirty="0" smtClean="0"/>
              <a:t>Tuition Waivers where tuition amount was less than the FA award</a:t>
            </a:r>
          </a:p>
          <a:p>
            <a:r>
              <a:rPr lang="en-US" dirty="0" smtClean="0"/>
              <a:t>Refund amount from student dropping classes and a No Refund Service Indicator exists, amounts need to be reduces in FA award page</a:t>
            </a:r>
            <a:endParaRPr lang="en-US" dirty="0"/>
          </a:p>
          <a:p>
            <a:pPr marL="685165" lvl="1" indent="-342900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0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60" y="1176605"/>
            <a:ext cx="7886700" cy="611619"/>
          </a:xfrm>
        </p:spPr>
        <p:txBody>
          <a:bodyPr lIns="91440" tIns="45720" rIns="91440" bIns="45720" anchor="t"/>
          <a:lstStyle/>
          <a:p>
            <a:r>
              <a:rPr lang="en-US" dirty="0" err="1" smtClean="0"/>
              <a:t>AddT’L</a:t>
            </a:r>
            <a:r>
              <a:rPr lang="en-US" dirty="0" smtClean="0"/>
              <a:t> queries to assist in WHY charges did not apply to CUSROMER ACCOUNTS</a:t>
            </a:r>
            <a:br>
              <a:rPr lang="en-US" dirty="0" smtClean="0"/>
            </a:br>
            <a:r>
              <a:rPr lang="en-US" dirty="0"/>
              <a:t> 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360" y="2304883"/>
            <a:ext cx="7886700" cy="3676886"/>
          </a:xfrm>
        </p:spPr>
        <p:txBody>
          <a:bodyPr lIns="91440" tIns="45720" rIns="91440" bIns="45720" anchor="t"/>
          <a:lstStyle/>
          <a:p>
            <a:pPr marL="685165" lvl="1" indent="-342900"/>
            <a:endParaRPr lang="en-US" dirty="0"/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07383" y="2923275"/>
            <a:ext cx="7886700" cy="36768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 baseline="0">
                <a:solidFill>
                  <a:srgbClr val="003764"/>
                </a:solidFill>
                <a:latin typeface="+mn-lt"/>
                <a:ea typeface="+mn-ea"/>
                <a:cs typeface="+mn-cs"/>
              </a:defRPr>
            </a:lvl1pPr>
            <a:lvl2pPr marL="34288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37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QCS_SF_CREDIT_BAL_NONREF</a:t>
            </a:r>
            <a:r>
              <a:rPr lang="en-US" dirty="0"/>
              <a:t> - Identifies students with a credit balance from nonrefundable item </a:t>
            </a:r>
            <a:r>
              <a:rPr lang="en-US" dirty="0" smtClean="0"/>
              <a:t>types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QCS_SF_ITM_TYPE_GL_INTERFACE </a:t>
            </a:r>
            <a:r>
              <a:rPr lang="en-US" dirty="0"/>
              <a:t>– Lists item-type </a:t>
            </a:r>
            <a:r>
              <a:rPr lang="en-US" dirty="0" smtClean="0"/>
              <a:t>set-up </a:t>
            </a:r>
            <a:r>
              <a:rPr lang="en-US" dirty="0"/>
              <a:t>including charge priority, payment priority, etc.</a:t>
            </a:r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46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1088115"/>
            <a:ext cx="7886700" cy="611619"/>
          </a:xfrm>
        </p:spPr>
        <p:txBody>
          <a:bodyPr lIns="91440" tIns="45720" rIns="91440" bIns="45720" anchor="t"/>
          <a:lstStyle/>
          <a:p>
            <a:r>
              <a:rPr lang="en-US" dirty="0" err="1" smtClean="0"/>
              <a:t>QCS_SF_FA_sa_Applied_details</a:t>
            </a:r>
            <a:r>
              <a:rPr lang="en-US" dirty="0"/>
              <a:t> 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3" y="1699733"/>
            <a:ext cx="8728911" cy="43667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15461" y="5143500"/>
            <a:ext cx="2048608" cy="12530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008" y="5196254"/>
            <a:ext cx="1925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Default</a:t>
            </a:r>
            <a:r>
              <a:rPr lang="en-US" sz="1200" dirty="0" smtClean="0"/>
              <a:t> row displays charges paid</a:t>
            </a:r>
          </a:p>
          <a:p>
            <a:endParaRPr lang="en-US" sz="1200" dirty="0"/>
          </a:p>
          <a:p>
            <a:r>
              <a:rPr lang="en-US" sz="1200" b="1" dirty="0" smtClean="0"/>
              <a:t>Refund</a:t>
            </a:r>
            <a:r>
              <a:rPr lang="en-US" sz="1200" dirty="0" smtClean="0"/>
              <a:t> displays the amount the student rec’d in a refund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64069" y="3604847"/>
            <a:ext cx="5046785" cy="1581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2664069" y="5046786"/>
            <a:ext cx="5055577" cy="7232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488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831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60" y="1176605"/>
            <a:ext cx="7886700" cy="611619"/>
          </a:xfrm>
        </p:spPr>
        <p:txBody>
          <a:bodyPr lIns="91440" tIns="45720" rIns="91440" bIns="45720" anchor="t"/>
          <a:lstStyle/>
          <a:p>
            <a:r>
              <a:rPr lang="en-US" dirty="0" smtClean="0"/>
              <a:t>MONTHLY CUST ACCOUNT Recon </a:t>
            </a:r>
            <a:r>
              <a:rPr lang="en-US" dirty="0" err="1" smtClean="0"/>
              <a:t>QuerY</a:t>
            </a:r>
            <a:r>
              <a:rPr lang="en-US" dirty="0"/>
              <a:t>  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360" y="2304883"/>
            <a:ext cx="7886700" cy="3676886"/>
          </a:xfrm>
        </p:spPr>
        <p:txBody>
          <a:bodyPr lIns="91440" tIns="45720" rIns="91440" bIns="45720" anchor="t"/>
          <a:lstStyle/>
          <a:p>
            <a:r>
              <a:rPr lang="en-US" dirty="0" smtClean="0"/>
              <a:t>QCS_FA_GRP_PAY </a:t>
            </a:r>
          </a:p>
          <a:p>
            <a:pPr marL="685784" lvl="1" indent="-342900">
              <a:buFont typeface="Courier New" panose="02070309020205020404" pitchFamily="49" charset="0"/>
              <a:buChar char="o"/>
            </a:pPr>
            <a:r>
              <a:rPr lang="en-US" dirty="0"/>
              <a:t>	</a:t>
            </a:r>
            <a:r>
              <a:rPr lang="en-US" dirty="0" smtClean="0"/>
              <a:t>Shows Item Types paid which charges on students in 	a selected Student Group</a:t>
            </a:r>
          </a:p>
          <a:p>
            <a:pPr marL="685784" lvl="1" indent="-342900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  Ideal for Workforce Education and Veteran’s Benefits  	Reconciliation</a:t>
            </a:r>
          </a:p>
          <a:p>
            <a:pPr marL="685165" lvl="1" indent="-342900"/>
            <a:endParaRPr lang="en-US" dirty="0"/>
          </a:p>
          <a:p>
            <a:pPr marL="685165" lvl="1" indent="-342900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55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1088115"/>
            <a:ext cx="7886700" cy="611619"/>
          </a:xfrm>
        </p:spPr>
        <p:txBody>
          <a:bodyPr lIns="91440" tIns="45720" rIns="91440" bIns="45720" anchor="t"/>
          <a:lstStyle/>
          <a:p>
            <a:r>
              <a:rPr lang="en-US" dirty="0" err="1" smtClean="0"/>
              <a:t>QCS_fa_pay_grp</a:t>
            </a:r>
            <a:r>
              <a:rPr lang="en-US" dirty="0"/>
              <a:t> 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" y="1699734"/>
            <a:ext cx="8713177" cy="40105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46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77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 lIns="91440" tIns="45720" rIns="91440" bIns="45720" anchor="t"/>
          <a:lstStyle/>
          <a:p>
            <a:r>
              <a:rPr lang="en-US">
                <a:ea typeface="+mn-lt"/>
                <a:cs typeface="+mn-lt"/>
              </a:rPr>
              <a:t>You are now equipped with resources and tips for reconciling FA funds! </a:t>
            </a:r>
          </a:p>
          <a:p>
            <a:r>
              <a:rPr lang="en-US">
                <a:ea typeface="+mn-lt"/>
                <a:cs typeface="+mn-lt"/>
              </a:rPr>
              <a:t>Please refer to the </a:t>
            </a:r>
            <a:r>
              <a:rPr lang="en-US" err="1">
                <a:ea typeface="+mn-lt"/>
                <a:cs typeface="+mn-lt"/>
              </a:rPr>
              <a:t>ctcLink</a:t>
            </a:r>
            <a:r>
              <a:rPr lang="en-US">
                <a:ea typeface="+mn-lt"/>
                <a:cs typeface="+mn-lt"/>
              </a:rPr>
              <a:t> Reference Center for additional resource materials on today’s topics</a:t>
            </a:r>
          </a:p>
          <a:p>
            <a:r>
              <a:rPr lang="en-US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99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118625" cy="797070"/>
          </a:xfrm>
        </p:spPr>
        <p:txBody>
          <a:bodyPr/>
          <a:lstStyle/>
          <a:p>
            <a:r>
              <a:rPr lang="en-US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2277884"/>
            <a:ext cx="8336975" cy="43307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US"/>
              <a:t>Be ready to participate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/>
              <a:t>Silence phones, please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/>
              <a:t>Allow your peers to complete their thoughts before beginning yours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/>
              <a:t>On WebEx, mute your line when not speaking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800" b="1" i="1"/>
              <a:t>Do NOT place WebEx line on hold.  Use mute.</a:t>
            </a:r>
            <a:endParaRPr lang="en-US" b="1" i="1"/>
          </a:p>
          <a:p>
            <a:pPr marL="457200" lvl="1" indent="0">
              <a:buNone/>
              <a:defRPr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 lIns="91440" tIns="45720" rIns="91440" bIns="45720" anchor="t"/>
          <a:lstStyle/>
          <a:p>
            <a:r>
              <a:rPr lang="en-US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60" y="2126289"/>
            <a:ext cx="8336975" cy="3757046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/>
              <a:t>After this session, you should be able to:</a:t>
            </a:r>
          </a:p>
          <a:p>
            <a:r>
              <a:rPr lang="en-US" dirty="0" smtClean="0"/>
              <a:t>Understand what </a:t>
            </a:r>
            <a:r>
              <a:rPr lang="en-US" dirty="0"/>
              <a:t>to look out for in the Fund Roster</a:t>
            </a:r>
          </a:p>
          <a:p>
            <a:r>
              <a:rPr lang="en-US" dirty="0"/>
              <a:t>F</a:t>
            </a:r>
            <a:r>
              <a:rPr lang="en-US" dirty="0" smtClean="0"/>
              <a:t>ind </a:t>
            </a:r>
            <a:r>
              <a:rPr lang="en-US" dirty="0"/>
              <a:t>and work examples in the following queries:</a:t>
            </a:r>
          </a:p>
          <a:p>
            <a:pPr lvl="1"/>
            <a:r>
              <a:rPr lang="en-US" dirty="0" smtClean="0"/>
              <a:t>CTC_FA_DISCREPANCY_LIST</a:t>
            </a:r>
          </a:p>
          <a:p>
            <a:pPr lvl="1"/>
            <a:r>
              <a:rPr lang="en-US" dirty="0" smtClean="0"/>
              <a:t>QCS_SF_FA_SA_APPLIED_DETAILS  </a:t>
            </a:r>
          </a:p>
          <a:p>
            <a:pPr lvl="1"/>
            <a:r>
              <a:rPr lang="en-US" dirty="0" smtClean="0"/>
              <a:t>QCS_FA_GRP_PAY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540" y="238141"/>
            <a:ext cx="8302337" cy="786457"/>
          </a:xfrm>
        </p:spPr>
        <p:txBody>
          <a:bodyPr lIns="91440" tIns="45720" rIns="91440" bIns="45720" anchor="t"/>
          <a:lstStyle/>
          <a:p>
            <a:r>
              <a:rPr lang="en-US"/>
              <a:t>Aid year reconciliation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89815"/>
            <a:ext cx="8336975" cy="5151214"/>
          </a:xfrm>
        </p:spPr>
        <p:txBody>
          <a:bodyPr lIns="91440" tIns="45720" rIns="91440" bIns="45720" anchor="t"/>
          <a:lstStyle/>
          <a:p>
            <a:r>
              <a:rPr lang="en-US" dirty="0"/>
              <a:t>FUND ROSTER Report / Query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CTC_FA920 (query) and FA920 (BI Report)</a:t>
            </a:r>
          </a:p>
          <a:p>
            <a:pPr lvl="1"/>
            <a:r>
              <a:rPr lang="en-US" dirty="0"/>
              <a:t>Shows Offer/Accept/Authorized/Disbursed amounts</a:t>
            </a:r>
          </a:p>
          <a:p>
            <a:pPr lvl="1"/>
            <a:r>
              <a:rPr lang="en-US" dirty="0"/>
              <a:t>High-level recon report</a:t>
            </a:r>
          </a:p>
          <a:p>
            <a:pPr lvl="1"/>
            <a:r>
              <a:rPr lang="en-US" dirty="0"/>
              <a:t>Details in the </a:t>
            </a:r>
            <a:r>
              <a:rPr lang="en-US" dirty="0">
                <a:hlinkClick r:id="rId3"/>
              </a:rPr>
              <a:t>Fund Management Process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540" y="238141"/>
            <a:ext cx="8302337" cy="786457"/>
          </a:xfrm>
        </p:spPr>
        <p:txBody>
          <a:bodyPr lIns="91440" tIns="45720" rIns="91440" bIns="45720" anchor="t"/>
          <a:lstStyle/>
          <a:p>
            <a:r>
              <a:rPr lang="en-US"/>
              <a:t>Reconciliation cont’d</a:t>
            </a:r>
          </a:p>
        </p:txBody>
      </p:sp>
      <p:pic>
        <p:nvPicPr>
          <p:cNvPr id="2" name="Picture 1" descr="fund roster page with required fields annotated " title="fund roster page with required fields annotated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0" y="1738189"/>
            <a:ext cx="8113351" cy="4153628"/>
          </a:xfrm>
          <a:prstGeom prst="rect">
            <a:avLst/>
          </a:prstGeom>
          <a:ln>
            <a:solidFill>
              <a:srgbClr val="003764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822346"/>
            <a:ext cx="8336975" cy="5318683"/>
          </a:xfrm>
        </p:spPr>
        <p:txBody>
          <a:bodyPr lIns="91440" tIns="45720" rIns="91440" bIns="45720" anchor="t"/>
          <a:lstStyle/>
          <a:p>
            <a:r>
              <a:rPr lang="en-US"/>
              <a:t>FUND ROSTER </a:t>
            </a:r>
          </a:p>
          <a:p>
            <a:pPr lvl="1"/>
            <a:r>
              <a:rPr lang="en-US"/>
              <a:t>FA920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296251" y="965758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</a:rPr>
              <a:t>Navigation:</a:t>
            </a:r>
            <a:r>
              <a:rPr lang="en-US" sz="1400">
                <a:solidFill>
                  <a:schemeClr val="tx1"/>
                </a:solidFill>
              </a:rPr>
              <a:t>  </a:t>
            </a:r>
            <a:r>
              <a:rPr lang="en-US" sz="1400" err="1">
                <a:solidFill>
                  <a:schemeClr val="tx1"/>
                </a:solidFill>
              </a:rPr>
              <a:t>Nav</a:t>
            </a:r>
            <a:r>
              <a:rPr lang="en-US" sz="1400">
                <a:solidFill>
                  <a:schemeClr val="tx1"/>
                </a:solidFill>
              </a:rPr>
              <a:t> Bar &gt; Navigator &gt; Financial Aid &gt; Fund Management &gt; Fund Roster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9112" y="4967372"/>
            <a:ext cx="2987195" cy="646331"/>
          </a:xfrm>
          <a:prstGeom prst="rect">
            <a:avLst/>
          </a:prstGeom>
          <a:solidFill>
            <a:schemeClr val="bg1"/>
          </a:solidFill>
          <a:ln>
            <a:solidFill>
              <a:srgbClr val="00376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u="sng"/>
              <a:t>Note:</a:t>
            </a:r>
            <a:r>
              <a:rPr lang="en-US" b="1"/>
              <a:t>  </a:t>
            </a:r>
            <a:r>
              <a:rPr lang="en-US"/>
              <a:t>Create </a:t>
            </a:r>
            <a:r>
              <a:rPr lang="en-US" b="1"/>
              <a:t>Run Control ID </a:t>
            </a:r>
            <a:r>
              <a:rPr lang="en-US"/>
              <a:t>in the </a:t>
            </a:r>
            <a:r>
              <a:rPr lang="en-US" b="1"/>
              <a:t>Financial Aid </a:t>
            </a:r>
            <a:r>
              <a:rPr lang="en-US"/>
              <a:t>page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507421" y="1618593"/>
            <a:ext cx="483476" cy="33487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5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540" y="238141"/>
            <a:ext cx="8302337" cy="786457"/>
          </a:xfrm>
        </p:spPr>
        <p:txBody>
          <a:bodyPr/>
          <a:lstStyle/>
          <a:p>
            <a:r>
              <a:rPr lang="en-US"/>
              <a:t>Reconciliation process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822346"/>
            <a:ext cx="8336975" cy="5318683"/>
          </a:xfrm>
        </p:spPr>
        <p:txBody>
          <a:bodyPr lIns="91440" tIns="45720" rIns="91440" bIns="45720" anchor="t"/>
          <a:lstStyle/>
          <a:p>
            <a:r>
              <a:rPr lang="en-US"/>
              <a:t>FUND ROSTER </a:t>
            </a:r>
          </a:p>
          <a:p>
            <a:pPr lvl="1"/>
            <a:r>
              <a:rPr lang="en-US"/>
              <a:t>FA920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52C455C-25EB-49DE-A448-6DB5BC69D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49" y="1713642"/>
            <a:ext cx="8236597" cy="442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540" y="238141"/>
            <a:ext cx="8302337" cy="786457"/>
          </a:xfrm>
        </p:spPr>
        <p:txBody>
          <a:bodyPr/>
          <a:lstStyle/>
          <a:p>
            <a:r>
              <a:rPr lang="en-US"/>
              <a:t>Reconciliation process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853031"/>
            <a:ext cx="8336975" cy="5287998"/>
          </a:xfrm>
        </p:spPr>
        <p:txBody>
          <a:bodyPr/>
          <a:lstStyle/>
          <a:p>
            <a:r>
              <a:rPr lang="en-US"/>
              <a:t>FUND ROSTER – SCHEDULE QUERY </a:t>
            </a:r>
          </a:p>
          <a:p>
            <a:pPr lvl="1"/>
            <a:r>
              <a:rPr lang="en-US"/>
              <a:t>CTC_FA920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2" y="1856702"/>
            <a:ext cx="8484391" cy="4060622"/>
          </a:xfrm>
          <a:prstGeom prst="rect">
            <a:avLst/>
          </a:prstGeom>
          <a:ln>
            <a:solidFill>
              <a:srgbClr val="003764"/>
            </a:solidFill>
          </a:ln>
        </p:spPr>
      </p:pic>
    </p:spTree>
    <p:extLst>
      <p:ext uri="{BB962C8B-B14F-4D97-AF65-F5344CB8AC3E}">
        <p14:creationId xmlns:p14="http://schemas.microsoft.com/office/powerpoint/2010/main" val="34279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540" y="238141"/>
            <a:ext cx="8302337" cy="786457"/>
          </a:xfrm>
        </p:spPr>
        <p:txBody>
          <a:bodyPr/>
          <a:lstStyle/>
          <a:p>
            <a:r>
              <a:rPr lang="en-US"/>
              <a:t>Reconciliation process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853031"/>
            <a:ext cx="8336975" cy="5287998"/>
          </a:xfrm>
        </p:spPr>
        <p:txBody>
          <a:bodyPr/>
          <a:lstStyle/>
          <a:p>
            <a:r>
              <a:rPr lang="en-US"/>
              <a:t>FUND ROSTER – SCHEDULE QUERY </a:t>
            </a:r>
          </a:p>
          <a:p>
            <a:pPr lvl="1"/>
            <a:r>
              <a:rPr lang="en-US"/>
              <a:t>CTC_FA920</a:t>
            </a:r>
          </a:p>
        </p:txBody>
      </p:sp>
      <p:pic>
        <p:nvPicPr>
          <p:cNvPr id="2" name="Picture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7CF30151-F335-44FB-B0B3-EE12BD046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33" y="2005775"/>
            <a:ext cx="8341567" cy="42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009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41F08EC50F39428B1D68F816E85FF6" ma:contentTypeVersion="10" ma:contentTypeDescription="Create a new document." ma:contentTypeScope="" ma:versionID="7a3c407e42e1a0f853da912f8469d0cc">
  <xsd:schema xmlns:xsd="http://www.w3.org/2001/XMLSchema" xmlns:xs="http://www.w3.org/2001/XMLSchema" xmlns:p="http://schemas.microsoft.com/office/2006/metadata/properties" xmlns:ns2="87e4b8a5-58cc-406c-bce5-a4757a0e295f" targetNamespace="http://schemas.microsoft.com/office/2006/metadata/properties" ma:root="true" ma:fieldsID="01a7ef136148b0bd24d8e6524a96b505" ns2:_="">
    <xsd:import namespace="87e4b8a5-58cc-406c-bce5-a4757a0e29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4b8a5-58cc-406c-bce5-a4757a0e2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6E9C26-BA0F-494C-8DAA-45C789FCC3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e4b8a5-58cc-406c-bce5-a4757a0e29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A79F04-4403-4038-BEAC-654037707E52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87e4b8a5-58cc-406c-bce5-a4757a0e295f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397</TotalTime>
  <Words>447</Words>
  <Application>Microsoft Office PowerPoint</Application>
  <PresentationFormat>On-screen Show (4:3)</PresentationFormat>
  <Paragraphs>97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Franklin Gothic Book</vt:lpstr>
      <vt:lpstr>Franklin Gothic Medium</vt:lpstr>
      <vt:lpstr>Wingdings</vt:lpstr>
      <vt:lpstr>Office Theme</vt:lpstr>
      <vt:lpstr> Fa-SF CUSTOMER ACCOUNT reconciliation</vt:lpstr>
      <vt:lpstr>ground rules</vt:lpstr>
      <vt:lpstr>Objectives</vt:lpstr>
      <vt:lpstr>Aid year reconciliation</vt:lpstr>
      <vt:lpstr>Reconciliation cont’d</vt:lpstr>
      <vt:lpstr>Reconciliation process cont’d</vt:lpstr>
      <vt:lpstr>Reconciliation process cont’d</vt:lpstr>
      <vt:lpstr>Reconciliation process cont’d</vt:lpstr>
      <vt:lpstr>PowerPoint Presentation</vt:lpstr>
      <vt:lpstr>Weekly CUST ACCOUNT Reconciliation Queries  </vt:lpstr>
      <vt:lpstr>CTC_FA_SF_DISCREPANCY_LIST  </vt:lpstr>
      <vt:lpstr>REASONS WHY FUNDS MAY NOT HAVE APPLIED </vt:lpstr>
      <vt:lpstr>AddT’L queries to assist in WHY charges did not apply to CUSROMER ACCOUNTS  </vt:lpstr>
      <vt:lpstr>QCS_SF_FA_sa_Applied_details  </vt:lpstr>
      <vt:lpstr>PowerPoint Presentation</vt:lpstr>
      <vt:lpstr>MONTHLY CUST ACCOUNT Recon QuerY  </vt:lpstr>
      <vt:lpstr>QCS_fa_pay_grp  </vt:lpstr>
      <vt:lpstr>PowerPoint Presentation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21</cp:revision>
  <dcterms:created xsi:type="dcterms:W3CDTF">2019-02-17T19:57:33Z</dcterms:created>
  <dcterms:modified xsi:type="dcterms:W3CDTF">2022-07-27T15:10:14Z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0x0101009441F08EC50F39428B1D68F816E85FF6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