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6"/>
  </p:notesMasterIdLst>
  <p:handoutMasterIdLst>
    <p:handoutMasterId r:id="rId27"/>
  </p:handoutMasterIdLst>
  <p:sldIdLst>
    <p:sldId id="259" r:id="rId6"/>
    <p:sldId id="457" r:id="rId7"/>
    <p:sldId id="464" r:id="rId8"/>
    <p:sldId id="465" r:id="rId9"/>
    <p:sldId id="458" r:id="rId10"/>
    <p:sldId id="466" r:id="rId11"/>
    <p:sldId id="467" r:id="rId12"/>
    <p:sldId id="459" r:id="rId13"/>
    <p:sldId id="468" r:id="rId14"/>
    <p:sldId id="469" r:id="rId15"/>
    <p:sldId id="472" r:id="rId16"/>
    <p:sldId id="473" r:id="rId17"/>
    <p:sldId id="460" r:id="rId18"/>
    <p:sldId id="470" r:id="rId19"/>
    <p:sldId id="471" r:id="rId20"/>
    <p:sldId id="474" r:id="rId21"/>
    <p:sldId id="475" r:id="rId22"/>
    <p:sldId id="476" r:id="rId23"/>
    <p:sldId id="477" r:id="rId24"/>
    <p:sldId id="4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60" d="100"/>
          <a:sy n="60" d="100"/>
        </p:scale>
        <p:origin x="1516" y="40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56A96-6030-4A5C-9727-6FF49F210F2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DF8969-411E-4966-BBDF-2F860BE67AC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Step 1: Obtain EC/PN files</a:t>
          </a:r>
        </a:p>
      </dgm:t>
    </dgm:pt>
    <dgm:pt modelId="{51B25D96-EFDC-408D-A283-E9D4830CDF6C}" type="parTrans" cxnId="{3990C7E6-F380-4B88-81D1-B8328B1F0CF8}">
      <dgm:prSet/>
      <dgm:spPr/>
      <dgm:t>
        <a:bodyPr/>
        <a:lstStyle/>
        <a:p>
          <a:endParaRPr lang="en-US"/>
        </a:p>
      </dgm:t>
    </dgm:pt>
    <dgm:pt modelId="{8F15993E-A17B-4F6D-8668-BF9A25981E68}" type="sibTrans" cxnId="{3990C7E6-F380-4B88-81D1-B8328B1F0CF8}">
      <dgm:prSet/>
      <dgm:spPr/>
      <dgm:t>
        <a:bodyPr/>
        <a:lstStyle/>
        <a:p>
          <a:endParaRPr lang="en-US"/>
        </a:p>
      </dgm:t>
    </dgm:pt>
    <dgm:pt modelId="{8F2480B4-F798-446E-94DD-2AE9C4BFD20A}">
      <dgm:prSet phldrT="[Text]"/>
      <dgm:spPr/>
      <dgm:t>
        <a:bodyPr/>
        <a:lstStyle/>
        <a:p>
          <a:r>
            <a:rPr lang="en-US" dirty="0"/>
            <a:t>Step 2: Upload to PS Server</a:t>
          </a:r>
        </a:p>
      </dgm:t>
    </dgm:pt>
    <dgm:pt modelId="{075981C5-91AB-4EC7-93FD-2058F7F6D2E7}" type="parTrans" cxnId="{598B70D7-18BB-4EC9-8ED4-7D912D590CA5}">
      <dgm:prSet/>
      <dgm:spPr/>
      <dgm:t>
        <a:bodyPr/>
        <a:lstStyle/>
        <a:p>
          <a:endParaRPr lang="en-US"/>
        </a:p>
      </dgm:t>
    </dgm:pt>
    <dgm:pt modelId="{480ACBFC-EE78-4538-9F6F-978ADBD6427A}" type="sibTrans" cxnId="{598B70D7-18BB-4EC9-8ED4-7D912D590CA5}">
      <dgm:prSet/>
      <dgm:spPr/>
      <dgm:t>
        <a:bodyPr/>
        <a:lstStyle/>
        <a:p>
          <a:endParaRPr lang="en-US"/>
        </a:p>
      </dgm:t>
    </dgm:pt>
    <dgm:pt modelId="{83646559-C22B-4970-A16A-6367ED41F167}">
      <dgm:prSet phldrT="[Text]"/>
      <dgm:spPr/>
      <dgm:t>
        <a:bodyPr/>
        <a:lstStyle/>
        <a:p>
          <a:r>
            <a:rPr lang="en-US" dirty="0"/>
            <a:t>Step 3: Upload to COD tables</a:t>
          </a:r>
        </a:p>
      </dgm:t>
    </dgm:pt>
    <dgm:pt modelId="{583F0F74-F86D-4AC8-AA69-6F98E652EC8F}" type="parTrans" cxnId="{C25F9CEA-6AEB-4948-A56E-966ECDECCFAB}">
      <dgm:prSet/>
      <dgm:spPr/>
      <dgm:t>
        <a:bodyPr/>
        <a:lstStyle/>
        <a:p>
          <a:endParaRPr lang="en-US"/>
        </a:p>
      </dgm:t>
    </dgm:pt>
    <dgm:pt modelId="{E357CC8F-1A00-4608-86EC-1D21DB576254}" type="sibTrans" cxnId="{C25F9CEA-6AEB-4948-A56E-966ECDECCFAB}">
      <dgm:prSet/>
      <dgm:spPr/>
      <dgm:t>
        <a:bodyPr/>
        <a:lstStyle/>
        <a:p>
          <a:endParaRPr lang="en-US"/>
        </a:p>
      </dgm:t>
    </dgm:pt>
    <dgm:pt modelId="{63CB647A-C238-4D73-ADB9-272979D432CB}">
      <dgm:prSet phldrT="[Text]"/>
      <dgm:spPr/>
      <dgm:t>
        <a:bodyPr/>
        <a:lstStyle/>
        <a:p>
          <a:r>
            <a:rPr lang="en-US" dirty="0"/>
            <a:t>Step 4:  Process Checklists</a:t>
          </a:r>
        </a:p>
      </dgm:t>
    </dgm:pt>
    <dgm:pt modelId="{529DF9C6-6B99-4763-A071-4A3C29B32E95}" type="parTrans" cxnId="{A11C3371-ABCF-4D67-BF36-BDE225B894DB}">
      <dgm:prSet/>
      <dgm:spPr/>
      <dgm:t>
        <a:bodyPr/>
        <a:lstStyle/>
        <a:p>
          <a:endParaRPr lang="en-US"/>
        </a:p>
      </dgm:t>
    </dgm:pt>
    <dgm:pt modelId="{24D0B0F1-EC40-4EBF-926B-1C3158DDEFB6}" type="sibTrans" cxnId="{A11C3371-ABCF-4D67-BF36-BDE225B894DB}">
      <dgm:prSet/>
      <dgm:spPr/>
      <dgm:t>
        <a:bodyPr/>
        <a:lstStyle/>
        <a:p>
          <a:endParaRPr lang="en-US"/>
        </a:p>
      </dgm:t>
    </dgm:pt>
    <dgm:pt modelId="{6F6F58D2-D3CC-485B-A9B3-4E0D1DA01A36}" type="pres">
      <dgm:prSet presAssocID="{07A56A96-6030-4A5C-9727-6FF49F210F28}" presName="CompostProcess" presStyleCnt="0">
        <dgm:presLayoutVars>
          <dgm:dir/>
          <dgm:resizeHandles val="exact"/>
        </dgm:presLayoutVars>
      </dgm:prSet>
      <dgm:spPr/>
    </dgm:pt>
    <dgm:pt modelId="{07863E74-B778-45CC-A61F-04A5D8FA1683}" type="pres">
      <dgm:prSet presAssocID="{07A56A96-6030-4A5C-9727-6FF49F210F28}" presName="arrow" presStyleLbl="bgShp" presStyleIdx="0" presStyleCnt="1" custScaleX="117647" custLinFactNeighborX="1388" custLinFactNeighborY="-15371"/>
      <dgm:spPr/>
      <dgm:extLst>
        <a:ext uri="{E40237B7-FDA0-4F09-8148-C483321AD2D9}">
          <dgm14:cNvPr xmlns:dgm14="http://schemas.microsoft.com/office/drawing/2010/diagram" id="0" name="" descr="4 Step Loan process diagram with step 1 highlighted" title="4 Step Loan process diagram"/>
        </a:ext>
      </dgm:extLst>
    </dgm:pt>
    <dgm:pt modelId="{BA9F1908-24A2-4552-8FA5-008CD3DE5596}" type="pres">
      <dgm:prSet presAssocID="{07A56A96-6030-4A5C-9727-6FF49F210F28}" presName="linearProcess" presStyleCnt="0"/>
      <dgm:spPr/>
    </dgm:pt>
    <dgm:pt modelId="{67D1F520-6122-4888-A26A-9546F9237447}" type="pres">
      <dgm:prSet presAssocID="{DBDF8969-411E-4966-BBDF-2F860BE67AC3}" presName="textNode" presStyleLbl="node1" presStyleIdx="0" presStyleCnt="4" custScaleX="50883" custLinFactX="-14324" custLinFactNeighborX="-100000">
        <dgm:presLayoutVars>
          <dgm:bulletEnabled val="1"/>
        </dgm:presLayoutVars>
      </dgm:prSet>
      <dgm:spPr/>
    </dgm:pt>
    <dgm:pt modelId="{6C5E439A-24E9-45BE-900D-CA72F3917AC2}" type="pres">
      <dgm:prSet presAssocID="{8F15993E-A17B-4F6D-8668-BF9A25981E68}" presName="sibTrans" presStyleCnt="0"/>
      <dgm:spPr/>
    </dgm:pt>
    <dgm:pt modelId="{FD1FE09D-23B8-4C97-BB6E-64FB1A7F7B8F}" type="pres">
      <dgm:prSet presAssocID="{8F2480B4-F798-446E-94DD-2AE9C4BFD20A}" presName="textNode" presStyleLbl="node1" presStyleIdx="1" presStyleCnt="4" custScaleX="50883" custLinFactX="-14324" custLinFactNeighborX="-100000">
        <dgm:presLayoutVars>
          <dgm:bulletEnabled val="1"/>
        </dgm:presLayoutVars>
      </dgm:prSet>
      <dgm:spPr/>
    </dgm:pt>
    <dgm:pt modelId="{800DA0CD-2A1A-47F9-9372-55128B195DA6}" type="pres">
      <dgm:prSet presAssocID="{480ACBFC-EE78-4538-9F6F-978ADBD6427A}" presName="sibTrans" presStyleCnt="0"/>
      <dgm:spPr/>
    </dgm:pt>
    <dgm:pt modelId="{FB4332B1-39AD-46DE-9F84-6473B176AB2A}" type="pres">
      <dgm:prSet presAssocID="{83646559-C22B-4970-A16A-6367ED41F167}" presName="textNode" presStyleLbl="node1" presStyleIdx="2" presStyleCnt="4" custScaleX="50883" custLinFactX="-14324" custLinFactNeighborX="-100000">
        <dgm:presLayoutVars>
          <dgm:bulletEnabled val="1"/>
        </dgm:presLayoutVars>
      </dgm:prSet>
      <dgm:spPr/>
    </dgm:pt>
    <dgm:pt modelId="{88C6531C-9D57-4FA4-BB1C-8115E081F714}" type="pres">
      <dgm:prSet presAssocID="{E357CC8F-1A00-4608-86EC-1D21DB576254}" presName="sibTrans" presStyleCnt="0"/>
      <dgm:spPr/>
    </dgm:pt>
    <dgm:pt modelId="{BAD47517-C014-4507-8BBE-DA36E2AB83A8}" type="pres">
      <dgm:prSet presAssocID="{63CB647A-C238-4D73-ADB9-272979D432CB}" presName="textNode" presStyleLbl="node1" presStyleIdx="3" presStyleCnt="4" custScaleX="50883" custLinFactX="-14324" custLinFactNeighborX="-100000">
        <dgm:presLayoutVars>
          <dgm:bulletEnabled val="1"/>
        </dgm:presLayoutVars>
      </dgm:prSet>
      <dgm:spPr/>
    </dgm:pt>
  </dgm:ptLst>
  <dgm:cxnLst>
    <dgm:cxn modelId="{6D627902-6475-464D-BF65-3F6927509377}" type="presOf" srcId="{DBDF8969-411E-4966-BBDF-2F860BE67AC3}" destId="{67D1F520-6122-4888-A26A-9546F9237447}" srcOrd="0" destOrd="0" presId="urn:microsoft.com/office/officeart/2005/8/layout/hProcess9"/>
    <dgm:cxn modelId="{03C72122-6219-43E5-A65C-E844D44FC8A2}" type="presOf" srcId="{83646559-C22B-4970-A16A-6367ED41F167}" destId="{FB4332B1-39AD-46DE-9F84-6473B176AB2A}" srcOrd="0" destOrd="0" presId="urn:microsoft.com/office/officeart/2005/8/layout/hProcess9"/>
    <dgm:cxn modelId="{65F01E35-652F-40AA-9D2A-68B7BBE64025}" type="presOf" srcId="{07A56A96-6030-4A5C-9727-6FF49F210F28}" destId="{6F6F58D2-D3CC-485B-A9B3-4E0D1DA01A36}" srcOrd="0" destOrd="0" presId="urn:microsoft.com/office/officeart/2005/8/layout/hProcess9"/>
    <dgm:cxn modelId="{A11C3371-ABCF-4D67-BF36-BDE225B894DB}" srcId="{07A56A96-6030-4A5C-9727-6FF49F210F28}" destId="{63CB647A-C238-4D73-ADB9-272979D432CB}" srcOrd="3" destOrd="0" parTransId="{529DF9C6-6B99-4763-A071-4A3C29B32E95}" sibTransId="{24D0B0F1-EC40-4EBF-926B-1C3158DDEFB6}"/>
    <dgm:cxn modelId="{322F2F54-732A-4EB0-8C83-7850A6D1AE9E}" type="presOf" srcId="{8F2480B4-F798-446E-94DD-2AE9C4BFD20A}" destId="{FD1FE09D-23B8-4C97-BB6E-64FB1A7F7B8F}" srcOrd="0" destOrd="0" presId="urn:microsoft.com/office/officeart/2005/8/layout/hProcess9"/>
    <dgm:cxn modelId="{598B70D7-18BB-4EC9-8ED4-7D912D590CA5}" srcId="{07A56A96-6030-4A5C-9727-6FF49F210F28}" destId="{8F2480B4-F798-446E-94DD-2AE9C4BFD20A}" srcOrd="1" destOrd="0" parTransId="{075981C5-91AB-4EC7-93FD-2058F7F6D2E7}" sibTransId="{480ACBFC-EE78-4538-9F6F-978ADBD6427A}"/>
    <dgm:cxn modelId="{3990C7E6-F380-4B88-81D1-B8328B1F0CF8}" srcId="{07A56A96-6030-4A5C-9727-6FF49F210F28}" destId="{DBDF8969-411E-4966-BBDF-2F860BE67AC3}" srcOrd="0" destOrd="0" parTransId="{51B25D96-EFDC-408D-A283-E9D4830CDF6C}" sibTransId="{8F15993E-A17B-4F6D-8668-BF9A25981E68}"/>
    <dgm:cxn modelId="{C25F9CEA-6AEB-4948-A56E-966ECDECCFAB}" srcId="{07A56A96-6030-4A5C-9727-6FF49F210F28}" destId="{83646559-C22B-4970-A16A-6367ED41F167}" srcOrd="2" destOrd="0" parTransId="{583F0F74-F86D-4AC8-AA69-6F98E652EC8F}" sibTransId="{E357CC8F-1A00-4608-86EC-1D21DB576254}"/>
    <dgm:cxn modelId="{5F2D39F6-5B50-46DF-B04D-4449FEE70DAA}" type="presOf" srcId="{63CB647A-C238-4D73-ADB9-272979D432CB}" destId="{BAD47517-C014-4507-8BBE-DA36E2AB83A8}" srcOrd="0" destOrd="0" presId="urn:microsoft.com/office/officeart/2005/8/layout/hProcess9"/>
    <dgm:cxn modelId="{242D9D57-4C03-44C0-9A0D-2E36D5E61761}" type="presParOf" srcId="{6F6F58D2-D3CC-485B-A9B3-4E0D1DA01A36}" destId="{07863E74-B778-45CC-A61F-04A5D8FA1683}" srcOrd="0" destOrd="0" presId="urn:microsoft.com/office/officeart/2005/8/layout/hProcess9"/>
    <dgm:cxn modelId="{E2682C90-B0FB-4D8F-AEC8-8D27EC99A8BA}" type="presParOf" srcId="{6F6F58D2-D3CC-485B-A9B3-4E0D1DA01A36}" destId="{BA9F1908-24A2-4552-8FA5-008CD3DE5596}" srcOrd="1" destOrd="0" presId="urn:microsoft.com/office/officeart/2005/8/layout/hProcess9"/>
    <dgm:cxn modelId="{D68C89EB-3750-46D5-90C0-F7EAE00E4AE4}" type="presParOf" srcId="{BA9F1908-24A2-4552-8FA5-008CD3DE5596}" destId="{67D1F520-6122-4888-A26A-9546F9237447}" srcOrd="0" destOrd="0" presId="urn:microsoft.com/office/officeart/2005/8/layout/hProcess9"/>
    <dgm:cxn modelId="{D0666496-04E9-469B-AB6F-A59A816AA223}" type="presParOf" srcId="{BA9F1908-24A2-4552-8FA5-008CD3DE5596}" destId="{6C5E439A-24E9-45BE-900D-CA72F3917AC2}" srcOrd="1" destOrd="0" presId="urn:microsoft.com/office/officeart/2005/8/layout/hProcess9"/>
    <dgm:cxn modelId="{0F4F7448-3CEE-497F-89B6-6968C0D29731}" type="presParOf" srcId="{BA9F1908-24A2-4552-8FA5-008CD3DE5596}" destId="{FD1FE09D-23B8-4C97-BB6E-64FB1A7F7B8F}" srcOrd="2" destOrd="0" presId="urn:microsoft.com/office/officeart/2005/8/layout/hProcess9"/>
    <dgm:cxn modelId="{CC5E8804-11E2-48CF-9592-1023F785EE30}" type="presParOf" srcId="{BA9F1908-24A2-4552-8FA5-008CD3DE5596}" destId="{800DA0CD-2A1A-47F9-9372-55128B195DA6}" srcOrd="3" destOrd="0" presId="urn:microsoft.com/office/officeart/2005/8/layout/hProcess9"/>
    <dgm:cxn modelId="{D99A3B4F-CD4F-45F3-A5D4-81CE121F168F}" type="presParOf" srcId="{BA9F1908-24A2-4552-8FA5-008CD3DE5596}" destId="{FB4332B1-39AD-46DE-9F84-6473B176AB2A}" srcOrd="4" destOrd="0" presId="urn:microsoft.com/office/officeart/2005/8/layout/hProcess9"/>
    <dgm:cxn modelId="{D995286E-2615-4A12-AE72-718F3BDB0F0A}" type="presParOf" srcId="{BA9F1908-24A2-4552-8FA5-008CD3DE5596}" destId="{88C6531C-9D57-4FA4-BB1C-8115E081F714}" srcOrd="5" destOrd="0" presId="urn:microsoft.com/office/officeart/2005/8/layout/hProcess9"/>
    <dgm:cxn modelId="{74DE41A6-874D-4EEA-9F94-C283520D5E4E}" type="presParOf" srcId="{BA9F1908-24A2-4552-8FA5-008CD3DE5596}" destId="{BAD47517-C014-4507-8BBE-DA36E2AB8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56A96-6030-4A5C-9727-6FF49F210F2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DF8969-411E-4966-BBDF-2F860BE67AC3}">
      <dgm:prSet phldrT="[Text]"/>
      <dgm:spPr/>
      <dgm:t>
        <a:bodyPr/>
        <a:lstStyle/>
        <a:p>
          <a:r>
            <a:rPr lang="en-US" dirty="0"/>
            <a:t>Step 1: Obtain EC/PN files</a:t>
          </a:r>
        </a:p>
      </dgm:t>
    </dgm:pt>
    <dgm:pt modelId="{51B25D96-EFDC-408D-A283-E9D4830CDF6C}" type="parTrans" cxnId="{3990C7E6-F380-4B88-81D1-B8328B1F0CF8}">
      <dgm:prSet/>
      <dgm:spPr/>
      <dgm:t>
        <a:bodyPr/>
        <a:lstStyle/>
        <a:p>
          <a:endParaRPr lang="en-US"/>
        </a:p>
      </dgm:t>
    </dgm:pt>
    <dgm:pt modelId="{8F15993E-A17B-4F6D-8668-BF9A25981E68}" type="sibTrans" cxnId="{3990C7E6-F380-4B88-81D1-B8328B1F0CF8}">
      <dgm:prSet/>
      <dgm:spPr/>
      <dgm:t>
        <a:bodyPr/>
        <a:lstStyle/>
        <a:p>
          <a:endParaRPr lang="en-US"/>
        </a:p>
      </dgm:t>
    </dgm:pt>
    <dgm:pt modelId="{8F2480B4-F798-446E-94DD-2AE9C4BFD20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Step 2: Upload to PS Server</a:t>
          </a:r>
        </a:p>
      </dgm:t>
    </dgm:pt>
    <dgm:pt modelId="{480ACBFC-EE78-4538-9F6F-978ADBD6427A}" type="sibTrans" cxnId="{598B70D7-18BB-4EC9-8ED4-7D912D590CA5}">
      <dgm:prSet/>
      <dgm:spPr/>
      <dgm:t>
        <a:bodyPr/>
        <a:lstStyle/>
        <a:p>
          <a:endParaRPr lang="en-US"/>
        </a:p>
      </dgm:t>
    </dgm:pt>
    <dgm:pt modelId="{075981C5-91AB-4EC7-93FD-2058F7F6D2E7}" type="parTrans" cxnId="{598B70D7-18BB-4EC9-8ED4-7D912D590CA5}">
      <dgm:prSet/>
      <dgm:spPr/>
      <dgm:t>
        <a:bodyPr/>
        <a:lstStyle/>
        <a:p>
          <a:endParaRPr lang="en-US"/>
        </a:p>
      </dgm:t>
    </dgm:pt>
    <dgm:pt modelId="{83646559-C22B-4970-A16A-6367ED41F167}">
      <dgm:prSet phldrT="[Text]"/>
      <dgm:spPr/>
      <dgm:t>
        <a:bodyPr/>
        <a:lstStyle/>
        <a:p>
          <a:r>
            <a:rPr lang="en-US" dirty="0"/>
            <a:t>Step 3: Upload to COD tables</a:t>
          </a:r>
        </a:p>
      </dgm:t>
    </dgm:pt>
    <dgm:pt modelId="{E357CC8F-1A00-4608-86EC-1D21DB576254}" type="sibTrans" cxnId="{C25F9CEA-6AEB-4948-A56E-966ECDECCFAB}">
      <dgm:prSet/>
      <dgm:spPr/>
      <dgm:t>
        <a:bodyPr/>
        <a:lstStyle/>
        <a:p>
          <a:endParaRPr lang="en-US"/>
        </a:p>
      </dgm:t>
    </dgm:pt>
    <dgm:pt modelId="{583F0F74-F86D-4AC8-AA69-6F98E652EC8F}" type="parTrans" cxnId="{C25F9CEA-6AEB-4948-A56E-966ECDECCFAB}">
      <dgm:prSet/>
      <dgm:spPr/>
      <dgm:t>
        <a:bodyPr/>
        <a:lstStyle/>
        <a:p>
          <a:endParaRPr lang="en-US"/>
        </a:p>
      </dgm:t>
    </dgm:pt>
    <dgm:pt modelId="{63CB647A-C238-4D73-ADB9-272979D432CB}">
      <dgm:prSet phldrT="[Text]"/>
      <dgm:spPr/>
      <dgm:t>
        <a:bodyPr/>
        <a:lstStyle/>
        <a:p>
          <a:r>
            <a:rPr lang="en-US" dirty="0"/>
            <a:t>Step 4: Process Checklists</a:t>
          </a:r>
        </a:p>
      </dgm:t>
    </dgm:pt>
    <dgm:pt modelId="{24D0B0F1-EC40-4EBF-926B-1C3158DDEFB6}" type="sibTrans" cxnId="{A11C3371-ABCF-4D67-BF36-BDE225B894DB}">
      <dgm:prSet/>
      <dgm:spPr/>
      <dgm:t>
        <a:bodyPr/>
        <a:lstStyle/>
        <a:p>
          <a:endParaRPr lang="en-US"/>
        </a:p>
      </dgm:t>
    </dgm:pt>
    <dgm:pt modelId="{529DF9C6-6B99-4763-A071-4A3C29B32E95}" type="parTrans" cxnId="{A11C3371-ABCF-4D67-BF36-BDE225B894DB}">
      <dgm:prSet/>
      <dgm:spPr/>
      <dgm:t>
        <a:bodyPr/>
        <a:lstStyle/>
        <a:p>
          <a:endParaRPr lang="en-US"/>
        </a:p>
      </dgm:t>
    </dgm:pt>
    <dgm:pt modelId="{6F6F58D2-D3CC-485B-A9B3-4E0D1DA01A36}" type="pres">
      <dgm:prSet presAssocID="{07A56A96-6030-4A5C-9727-6FF49F210F28}" presName="CompostProcess" presStyleCnt="0">
        <dgm:presLayoutVars>
          <dgm:dir/>
          <dgm:resizeHandles val="exact"/>
        </dgm:presLayoutVars>
      </dgm:prSet>
      <dgm:spPr/>
    </dgm:pt>
    <dgm:pt modelId="{07863E74-B778-45CC-A61F-04A5D8FA1683}" type="pres">
      <dgm:prSet presAssocID="{07A56A96-6030-4A5C-9727-6FF49F210F28}" presName="arrow" presStyleLbl="bgShp" presStyleIdx="0" presStyleCnt="1" custScaleX="117647" custLinFactNeighborX="1388" custLinFactNeighborY="-15371"/>
      <dgm:spPr/>
      <dgm:extLst>
        <a:ext uri="{E40237B7-FDA0-4F09-8148-C483321AD2D9}">
          <dgm14:cNvPr xmlns:dgm14="http://schemas.microsoft.com/office/drawing/2010/diagram" id="0" name="" descr="4 step loan process flow with step 2 highlighted" title="4 step loan process flow with step 2 highlighted"/>
        </a:ext>
      </dgm:extLst>
    </dgm:pt>
    <dgm:pt modelId="{BA9F1908-24A2-4552-8FA5-008CD3DE5596}" type="pres">
      <dgm:prSet presAssocID="{07A56A96-6030-4A5C-9727-6FF49F210F28}" presName="linearProcess" presStyleCnt="0"/>
      <dgm:spPr/>
    </dgm:pt>
    <dgm:pt modelId="{67D1F520-6122-4888-A26A-9546F9237447}" type="pres">
      <dgm:prSet presAssocID="{DBDF8969-411E-4966-BBDF-2F860BE67AC3}" presName="textNode" presStyleLbl="node1" presStyleIdx="0" presStyleCnt="4" custScaleX="50883" custLinFactX="-14324" custLinFactNeighborX="-100000">
        <dgm:presLayoutVars>
          <dgm:bulletEnabled val="1"/>
        </dgm:presLayoutVars>
      </dgm:prSet>
      <dgm:spPr/>
    </dgm:pt>
    <dgm:pt modelId="{6C5E439A-24E9-45BE-900D-CA72F3917AC2}" type="pres">
      <dgm:prSet presAssocID="{8F15993E-A17B-4F6D-8668-BF9A25981E68}" presName="sibTrans" presStyleCnt="0"/>
      <dgm:spPr/>
    </dgm:pt>
    <dgm:pt modelId="{FD1FE09D-23B8-4C97-BB6E-64FB1A7F7B8F}" type="pres">
      <dgm:prSet presAssocID="{8F2480B4-F798-446E-94DD-2AE9C4BFD20A}" presName="textNode" presStyleLbl="node1" presStyleIdx="1" presStyleCnt="4" custScaleX="50883" custLinFactX="-14324" custLinFactNeighborX="-100000">
        <dgm:presLayoutVars>
          <dgm:bulletEnabled val="1"/>
        </dgm:presLayoutVars>
      </dgm:prSet>
      <dgm:spPr/>
    </dgm:pt>
    <dgm:pt modelId="{800DA0CD-2A1A-47F9-9372-55128B195DA6}" type="pres">
      <dgm:prSet presAssocID="{480ACBFC-EE78-4538-9F6F-978ADBD6427A}" presName="sibTrans" presStyleCnt="0"/>
      <dgm:spPr/>
    </dgm:pt>
    <dgm:pt modelId="{FB4332B1-39AD-46DE-9F84-6473B176AB2A}" type="pres">
      <dgm:prSet presAssocID="{83646559-C22B-4970-A16A-6367ED41F167}" presName="textNode" presStyleLbl="node1" presStyleIdx="2" presStyleCnt="4" custScaleX="50883" custLinFactX="-14324" custLinFactNeighborX="-100000">
        <dgm:presLayoutVars>
          <dgm:bulletEnabled val="1"/>
        </dgm:presLayoutVars>
      </dgm:prSet>
      <dgm:spPr/>
    </dgm:pt>
    <dgm:pt modelId="{88C6531C-9D57-4FA4-BB1C-8115E081F714}" type="pres">
      <dgm:prSet presAssocID="{E357CC8F-1A00-4608-86EC-1D21DB576254}" presName="sibTrans" presStyleCnt="0"/>
      <dgm:spPr/>
    </dgm:pt>
    <dgm:pt modelId="{BAD47517-C014-4507-8BBE-DA36E2AB83A8}" type="pres">
      <dgm:prSet presAssocID="{63CB647A-C238-4D73-ADB9-272979D432CB}" presName="textNode" presStyleLbl="node1" presStyleIdx="3" presStyleCnt="4" custScaleX="50883" custLinFactX="-14324" custLinFactNeighborX="-100000">
        <dgm:presLayoutVars>
          <dgm:bulletEnabled val="1"/>
        </dgm:presLayoutVars>
      </dgm:prSet>
      <dgm:spPr/>
    </dgm:pt>
  </dgm:ptLst>
  <dgm:cxnLst>
    <dgm:cxn modelId="{6D627902-6475-464D-BF65-3F6927509377}" type="presOf" srcId="{DBDF8969-411E-4966-BBDF-2F860BE67AC3}" destId="{67D1F520-6122-4888-A26A-9546F9237447}" srcOrd="0" destOrd="0" presId="urn:microsoft.com/office/officeart/2005/8/layout/hProcess9"/>
    <dgm:cxn modelId="{03C72122-6219-43E5-A65C-E844D44FC8A2}" type="presOf" srcId="{83646559-C22B-4970-A16A-6367ED41F167}" destId="{FB4332B1-39AD-46DE-9F84-6473B176AB2A}" srcOrd="0" destOrd="0" presId="urn:microsoft.com/office/officeart/2005/8/layout/hProcess9"/>
    <dgm:cxn modelId="{65F01E35-652F-40AA-9D2A-68B7BBE64025}" type="presOf" srcId="{07A56A96-6030-4A5C-9727-6FF49F210F28}" destId="{6F6F58D2-D3CC-485B-A9B3-4E0D1DA01A36}" srcOrd="0" destOrd="0" presId="urn:microsoft.com/office/officeart/2005/8/layout/hProcess9"/>
    <dgm:cxn modelId="{A11C3371-ABCF-4D67-BF36-BDE225B894DB}" srcId="{07A56A96-6030-4A5C-9727-6FF49F210F28}" destId="{63CB647A-C238-4D73-ADB9-272979D432CB}" srcOrd="3" destOrd="0" parTransId="{529DF9C6-6B99-4763-A071-4A3C29B32E95}" sibTransId="{24D0B0F1-EC40-4EBF-926B-1C3158DDEFB6}"/>
    <dgm:cxn modelId="{322F2F54-732A-4EB0-8C83-7850A6D1AE9E}" type="presOf" srcId="{8F2480B4-F798-446E-94DD-2AE9C4BFD20A}" destId="{FD1FE09D-23B8-4C97-BB6E-64FB1A7F7B8F}" srcOrd="0" destOrd="0" presId="urn:microsoft.com/office/officeart/2005/8/layout/hProcess9"/>
    <dgm:cxn modelId="{598B70D7-18BB-4EC9-8ED4-7D912D590CA5}" srcId="{07A56A96-6030-4A5C-9727-6FF49F210F28}" destId="{8F2480B4-F798-446E-94DD-2AE9C4BFD20A}" srcOrd="1" destOrd="0" parTransId="{075981C5-91AB-4EC7-93FD-2058F7F6D2E7}" sibTransId="{480ACBFC-EE78-4538-9F6F-978ADBD6427A}"/>
    <dgm:cxn modelId="{3990C7E6-F380-4B88-81D1-B8328B1F0CF8}" srcId="{07A56A96-6030-4A5C-9727-6FF49F210F28}" destId="{DBDF8969-411E-4966-BBDF-2F860BE67AC3}" srcOrd="0" destOrd="0" parTransId="{51B25D96-EFDC-408D-A283-E9D4830CDF6C}" sibTransId="{8F15993E-A17B-4F6D-8668-BF9A25981E68}"/>
    <dgm:cxn modelId="{C25F9CEA-6AEB-4948-A56E-966ECDECCFAB}" srcId="{07A56A96-6030-4A5C-9727-6FF49F210F28}" destId="{83646559-C22B-4970-A16A-6367ED41F167}" srcOrd="2" destOrd="0" parTransId="{583F0F74-F86D-4AC8-AA69-6F98E652EC8F}" sibTransId="{E357CC8F-1A00-4608-86EC-1D21DB576254}"/>
    <dgm:cxn modelId="{5F2D39F6-5B50-46DF-B04D-4449FEE70DAA}" type="presOf" srcId="{63CB647A-C238-4D73-ADB9-272979D432CB}" destId="{BAD47517-C014-4507-8BBE-DA36E2AB83A8}" srcOrd="0" destOrd="0" presId="urn:microsoft.com/office/officeart/2005/8/layout/hProcess9"/>
    <dgm:cxn modelId="{242D9D57-4C03-44C0-9A0D-2E36D5E61761}" type="presParOf" srcId="{6F6F58D2-D3CC-485B-A9B3-4E0D1DA01A36}" destId="{07863E74-B778-45CC-A61F-04A5D8FA1683}" srcOrd="0" destOrd="0" presId="urn:microsoft.com/office/officeart/2005/8/layout/hProcess9"/>
    <dgm:cxn modelId="{E2682C90-B0FB-4D8F-AEC8-8D27EC99A8BA}" type="presParOf" srcId="{6F6F58D2-D3CC-485B-A9B3-4E0D1DA01A36}" destId="{BA9F1908-24A2-4552-8FA5-008CD3DE5596}" srcOrd="1" destOrd="0" presId="urn:microsoft.com/office/officeart/2005/8/layout/hProcess9"/>
    <dgm:cxn modelId="{D68C89EB-3750-46D5-90C0-F7EAE00E4AE4}" type="presParOf" srcId="{BA9F1908-24A2-4552-8FA5-008CD3DE5596}" destId="{67D1F520-6122-4888-A26A-9546F9237447}" srcOrd="0" destOrd="0" presId="urn:microsoft.com/office/officeart/2005/8/layout/hProcess9"/>
    <dgm:cxn modelId="{D0666496-04E9-469B-AB6F-A59A816AA223}" type="presParOf" srcId="{BA9F1908-24A2-4552-8FA5-008CD3DE5596}" destId="{6C5E439A-24E9-45BE-900D-CA72F3917AC2}" srcOrd="1" destOrd="0" presId="urn:microsoft.com/office/officeart/2005/8/layout/hProcess9"/>
    <dgm:cxn modelId="{0F4F7448-3CEE-497F-89B6-6968C0D29731}" type="presParOf" srcId="{BA9F1908-24A2-4552-8FA5-008CD3DE5596}" destId="{FD1FE09D-23B8-4C97-BB6E-64FB1A7F7B8F}" srcOrd="2" destOrd="0" presId="urn:microsoft.com/office/officeart/2005/8/layout/hProcess9"/>
    <dgm:cxn modelId="{CC5E8804-11E2-48CF-9592-1023F785EE30}" type="presParOf" srcId="{BA9F1908-24A2-4552-8FA5-008CD3DE5596}" destId="{800DA0CD-2A1A-47F9-9372-55128B195DA6}" srcOrd="3" destOrd="0" presId="urn:microsoft.com/office/officeart/2005/8/layout/hProcess9"/>
    <dgm:cxn modelId="{D99A3B4F-CD4F-45F3-A5D4-81CE121F168F}" type="presParOf" srcId="{BA9F1908-24A2-4552-8FA5-008CD3DE5596}" destId="{FB4332B1-39AD-46DE-9F84-6473B176AB2A}" srcOrd="4" destOrd="0" presId="urn:microsoft.com/office/officeart/2005/8/layout/hProcess9"/>
    <dgm:cxn modelId="{D995286E-2615-4A12-AE72-718F3BDB0F0A}" type="presParOf" srcId="{BA9F1908-24A2-4552-8FA5-008CD3DE5596}" destId="{88C6531C-9D57-4FA4-BB1C-8115E081F714}" srcOrd="5" destOrd="0" presId="urn:microsoft.com/office/officeart/2005/8/layout/hProcess9"/>
    <dgm:cxn modelId="{74DE41A6-874D-4EEA-9F94-C283520D5E4E}" type="presParOf" srcId="{BA9F1908-24A2-4552-8FA5-008CD3DE5596}" destId="{BAD47517-C014-4507-8BBE-DA36E2AB8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56A96-6030-4A5C-9727-6FF49F210F2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DF8969-411E-4966-BBDF-2F860BE67AC3}">
      <dgm:prSet phldrT="[Text]"/>
      <dgm:spPr/>
      <dgm:t>
        <a:bodyPr/>
        <a:lstStyle/>
        <a:p>
          <a:r>
            <a:rPr lang="en-US" dirty="0"/>
            <a:t>Step 1: Obtain EC/PN files</a:t>
          </a:r>
        </a:p>
      </dgm:t>
    </dgm:pt>
    <dgm:pt modelId="{8F15993E-A17B-4F6D-8668-BF9A25981E68}" type="sibTrans" cxnId="{3990C7E6-F380-4B88-81D1-B8328B1F0CF8}">
      <dgm:prSet/>
      <dgm:spPr/>
      <dgm:t>
        <a:bodyPr/>
        <a:lstStyle/>
        <a:p>
          <a:endParaRPr lang="en-US"/>
        </a:p>
      </dgm:t>
    </dgm:pt>
    <dgm:pt modelId="{51B25D96-EFDC-408D-A283-E9D4830CDF6C}" type="parTrans" cxnId="{3990C7E6-F380-4B88-81D1-B8328B1F0CF8}">
      <dgm:prSet/>
      <dgm:spPr/>
      <dgm:t>
        <a:bodyPr/>
        <a:lstStyle/>
        <a:p>
          <a:endParaRPr lang="en-US"/>
        </a:p>
      </dgm:t>
    </dgm:pt>
    <dgm:pt modelId="{8F2480B4-F798-446E-94DD-2AE9C4BFD20A}">
      <dgm:prSet phldrT="[Text]"/>
      <dgm:spPr/>
      <dgm:t>
        <a:bodyPr/>
        <a:lstStyle/>
        <a:p>
          <a:r>
            <a:rPr lang="en-US" dirty="0"/>
            <a:t>Step 2: Upload to PS Server</a:t>
          </a:r>
        </a:p>
      </dgm:t>
    </dgm:pt>
    <dgm:pt modelId="{480ACBFC-EE78-4538-9F6F-978ADBD6427A}" type="sibTrans" cxnId="{598B70D7-18BB-4EC9-8ED4-7D912D590CA5}">
      <dgm:prSet/>
      <dgm:spPr/>
      <dgm:t>
        <a:bodyPr/>
        <a:lstStyle/>
        <a:p>
          <a:endParaRPr lang="en-US"/>
        </a:p>
      </dgm:t>
    </dgm:pt>
    <dgm:pt modelId="{075981C5-91AB-4EC7-93FD-2058F7F6D2E7}" type="parTrans" cxnId="{598B70D7-18BB-4EC9-8ED4-7D912D590CA5}">
      <dgm:prSet/>
      <dgm:spPr/>
      <dgm:t>
        <a:bodyPr/>
        <a:lstStyle/>
        <a:p>
          <a:endParaRPr lang="en-US"/>
        </a:p>
      </dgm:t>
    </dgm:pt>
    <dgm:pt modelId="{83646559-C22B-4970-A16A-6367ED41F16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Step 3: Upload to COD tables</a:t>
          </a:r>
        </a:p>
      </dgm:t>
    </dgm:pt>
    <dgm:pt modelId="{E357CC8F-1A00-4608-86EC-1D21DB576254}" type="sibTrans" cxnId="{C25F9CEA-6AEB-4948-A56E-966ECDECCFAB}">
      <dgm:prSet/>
      <dgm:spPr/>
      <dgm:t>
        <a:bodyPr/>
        <a:lstStyle/>
        <a:p>
          <a:endParaRPr lang="en-US"/>
        </a:p>
      </dgm:t>
    </dgm:pt>
    <dgm:pt modelId="{583F0F74-F86D-4AC8-AA69-6F98E652EC8F}" type="parTrans" cxnId="{C25F9CEA-6AEB-4948-A56E-966ECDECCFAB}">
      <dgm:prSet/>
      <dgm:spPr/>
      <dgm:t>
        <a:bodyPr/>
        <a:lstStyle/>
        <a:p>
          <a:endParaRPr lang="en-US"/>
        </a:p>
      </dgm:t>
    </dgm:pt>
    <dgm:pt modelId="{63CB647A-C238-4D73-ADB9-272979D432CB}">
      <dgm:prSet phldrT="[Text]"/>
      <dgm:spPr/>
      <dgm:t>
        <a:bodyPr/>
        <a:lstStyle/>
        <a:p>
          <a:r>
            <a:rPr lang="en-US" dirty="0"/>
            <a:t>Step 4: Process Checklists</a:t>
          </a:r>
        </a:p>
      </dgm:t>
    </dgm:pt>
    <dgm:pt modelId="{24D0B0F1-EC40-4EBF-926B-1C3158DDEFB6}" type="sibTrans" cxnId="{A11C3371-ABCF-4D67-BF36-BDE225B894DB}">
      <dgm:prSet/>
      <dgm:spPr/>
      <dgm:t>
        <a:bodyPr/>
        <a:lstStyle/>
        <a:p>
          <a:endParaRPr lang="en-US"/>
        </a:p>
      </dgm:t>
    </dgm:pt>
    <dgm:pt modelId="{529DF9C6-6B99-4763-A071-4A3C29B32E95}" type="parTrans" cxnId="{A11C3371-ABCF-4D67-BF36-BDE225B894DB}">
      <dgm:prSet/>
      <dgm:spPr/>
      <dgm:t>
        <a:bodyPr/>
        <a:lstStyle/>
        <a:p>
          <a:endParaRPr lang="en-US"/>
        </a:p>
      </dgm:t>
    </dgm:pt>
    <dgm:pt modelId="{6F6F58D2-D3CC-485B-A9B3-4E0D1DA01A36}" type="pres">
      <dgm:prSet presAssocID="{07A56A96-6030-4A5C-9727-6FF49F210F28}" presName="CompostProcess" presStyleCnt="0">
        <dgm:presLayoutVars>
          <dgm:dir/>
          <dgm:resizeHandles val="exact"/>
        </dgm:presLayoutVars>
      </dgm:prSet>
      <dgm:spPr/>
    </dgm:pt>
    <dgm:pt modelId="{07863E74-B778-45CC-A61F-04A5D8FA1683}" type="pres">
      <dgm:prSet presAssocID="{07A56A96-6030-4A5C-9727-6FF49F210F28}" presName="arrow" presStyleLbl="bgShp" presStyleIdx="0" presStyleCnt="1" custScaleX="117647" custLinFactNeighborX="1388" custLinFactNeighborY="-15371"/>
      <dgm:spPr/>
      <dgm:extLst>
        <a:ext uri="{E40237B7-FDA0-4F09-8148-C483321AD2D9}">
          <dgm14:cNvPr xmlns:dgm14="http://schemas.microsoft.com/office/drawing/2010/diagram" id="0" name="" descr="4 Step loan process flow with step 3 highlighted " title="4 Step loan process flow with step 3 highlighted "/>
        </a:ext>
      </dgm:extLst>
    </dgm:pt>
    <dgm:pt modelId="{BA9F1908-24A2-4552-8FA5-008CD3DE5596}" type="pres">
      <dgm:prSet presAssocID="{07A56A96-6030-4A5C-9727-6FF49F210F28}" presName="linearProcess" presStyleCnt="0"/>
      <dgm:spPr/>
    </dgm:pt>
    <dgm:pt modelId="{67D1F520-6122-4888-A26A-9546F9237447}" type="pres">
      <dgm:prSet presAssocID="{DBDF8969-411E-4966-BBDF-2F860BE67AC3}" presName="textNode" presStyleLbl="node1" presStyleIdx="0" presStyleCnt="4" custScaleX="50883" custLinFactX="-14324" custLinFactNeighborX="-100000">
        <dgm:presLayoutVars>
          <dgm:bulletEnabled val="1"/>
        </dgm:presLayoutVars>
      </dgm:prSet>
      <dgm:spPr/>
    </dgm:pt>
    <dgm:pt modelId="{6C5E439A-24E9-45BE-900D-CA72F3917AC2}" type="pres">
      <dgm:prSet presAssocID="{8F15993E-A17B-4F6D-8668-BF9A25981E68}" presName="sibTrans" presStyleCnt="0"/>
      <dgm:spPr/>
    </dgm:pt>
    <dgm:pt modelId="{FD1FE09D-23B8-4C97-BB6E-64FB1A7F7B8F}" type="pres">
      <dgm:prSet presAssocID="{8F2480B4-F798-446E-94DD-2AE9C4BFD20A}" presName="textNode" presStyleLbl="node1" presStyleIdx="1" presStyleCnt="4" custScaleX="50883" custLinFactX="-14324" custLinFactNeighborX="-100000">
        <dgm:presLayoutVars>
          <dgm:bulletEnabled val="1"/>
        </dgm:presLayoutVars>
      </dgm:prSet>
      <dgm:spPr/>
    </dgm:pt>
    <dgm:pt modelId="{800DA0CD-2A1A-47F9-9372-55128B195DA6}" type="pres">
      <dgm:prSet presAssocID="{480ACBFC-EE78-4538-9F6F-978ADBD6427A}" presName="sibTrans" presStyleCnt="0"/>
      <dgm:spPr/>
    </dgm:pt>
    <dgm:pt modelId="{FB4332B1-39AD-46DE-9F84-6473B176AB2A}" type="pres">
      <dgm:prSet presAssocID="{83646559-C22B-4970-A16A-6367ED41F167}" presName="textNode" presStyleLbl="node1" presStyleIdx="2" presStyleCnt="4" custScaleX="50883" custLinFactX="-14324" custLinFactNeighborX="-100000">
        <dgm:presLayoutVars>
          <dgm:bulletEnabled val="1"/>
        </dgm:presLayoutVars>
      </dgm:prSet>
      <dgm:spPr/>
    </dgm:pt>
    <dgm:pt modelId="{88C6531C-9D57-4FA4-BB1C-8115E081F714}" type="pres">
      <dgm:prSet presAssocID="{E357CC8F-1A00-4608-86EC-1D21DB576254}" presName="sibTrans" presStyleCnt="0"/>
      <dgm:spPr/>
    </dgm:pt>
    <dgm:pt modelId="{BAD47517-C014-4507-8BBE-DA36E2AB83A8}" type="pres">
      <dgm:prSet presAssocID="{63CB647A-C238-4D73-ADB9-272979D432CB}" presName="textNode" presStyleLbl="node1" presStyleIdx="3" presStyleCnt="4" custScaleX="50883" custLinFactX="-14324" custLinFactNeighborX="-100000">
        <dgm:presLayoutVars>
          <dgm:bulletEnabled val="1"/>
        </dgm:presLayoutVars>
      </dgm:prSet>
      <dgm:spPr/>
    </dgm:pt>
  </dgm:ptLst>
  <dgm:cxnLst>
    <dgm:cxn modelId="{6D627902-6475-464D-BF65-3F6927509377}" type="presOf" srcId="{DBDF8969-411E-4966-BBDF-2F860BE67AC3}" destId="{67D1F520-6122-4888-A26A-9546F9237447}" srcOrd="0" destOrd="0" presId="urn:microsoft.com/office/officeart/2005/8/layout/hProcess9"/>
    <dgm:cxn modelId="{03C72122-6219-43E5-A65C-E844D44FC8A2}" type="presOf" srcId="{83646559-C22B-4970-A16A-6367ED41F167}" destId="{FB4332B1-39AD-46DE-9F84-6473B176AB2A}" srcOrd="0" destOrd="0" presId="urn:microsoft.com/office/officeart/2005/8/layout/hProcess9"/>
    <dgm:cxn modelId="{65F01E35-652F-40AA-9D2A-68B7BBE64025}" type="presOf" srcId="{07A56A96-6030-4A5C-9727-6FF49F210F28}" destId="{6F6F58D2-D3CC-485B-A9B3-4E0D1DA01A36}" srcOrd="0" destOrd="0" presId="urn:microsoft.com/office/officeart/2005/8/layout/hProcess9"/>
    <dgm:cxn modelId="{A11C3371-ABCF-4D67-BF36-BDE225B894DB}" srcId="{07A56A96-6030-4A5C-9727-6FF49F210F28}" destId="{63CB647A-C238-4D73-ADB9-272979D432CB}" srcOrd="3" destOrd="0" parTransId="{529DF9C6-6B99-4763-A071-4A3C29B32E95}" sibTransId="{24D0B0F1-EC40-4EBF-926B-1C3158DDEFB6}"/>
    <dgm:cxn modelId="{322F2F54-732A-4EB0-8C83-7850A6D1AE9E}" type="presOf" srcId="{8F2480B4-F798-446E-94DD-2AE9C4BFD20A}" destId="{FD1FE09D-23B8-4C97-BB6E-64FB1A7F7B8F}" srcOrd="0" destOrd="0" presId="urn:microsoft.com/office/officeart/2005/8/layout/hProcess9"/>
    <dgm:cxn modelId="{598B70D7-18BB-4EC9-8ED4-7D912D590CA5}" srcId="{07A56A96-6030-4A5C-9727-6FF49F210F28}" destId="{8F2480B4-F798-446E-94DD-2AE9C4BFD20A}" srcOrd="1" destOrd="0" parTransId="{075981C5-91AB-4EC7-93FD-2058F7F6D2E7}" sibTransId="{480ACBFC-EE78-4538-9F6F-978ADBD6427A}"/>
    <dgm:cxn modelId="{3990C7E6-F380-4B88-81D1-B8328B1F0CF8}" srcId="{07A56A96-6030-4A5C-9727-6FF49F210F28}" destId="{DBDF8969-411E-4966-BBDF-2F860BE67AC3}" srcOrd="0" destOrd="0" parTransId="{51B25D96-EFDC-408D-A283-E9D4830CDF6C}" sibTransId="{8F15993E-A17B-4F6D-8668-BF9A25981E68}"/>
    <dgm:cxn modelId="{C25F9CEA-6AEB-4948-A56E-966ECDECCFAB}" srcId="{07A56A96-6030-4A5C-9727-6FF49F210F28}" destId="{83646559-C22B-4970-A16A-6367ED41F167}" srcOrd="2" destOrd="0" parTransId="{583F0F74-F86D-4AC8-AA69-6F98E652EC8F}" sibTransId="{E357CC8F-1A00-4608-86EC-1D21DB576254}"/>
    <dgm:cxn modelId="{5F2D39F6-5B50-46DF-B04D-4449FEE70DAA}" type="presOf" srcId="{63CB647A-C238-4D73-ADB9-272979D432CB}" destId="{BAD47517-C014-4507-8BBE-DA36E2AB83A8}" srcOrd="0" destOrd="0" presId="urn:microsoft.com/office/officeart/2005/8/layout/hProcess9"/>
    <dgm:cxn modelId="{242D9D57-4C03-44C0-9A0D-2E36D5E61761}" type="presParOf" srcId="{6F6F58D2-D3CC-485B-A9B3-4E0D1DA01A36}" destId="{07863E74-B778-45CC-A61F-04A5D8FA1683}" srcOrd="0" destOrd="0" presId="urn:microsoft.com/office/officeart/2005/8/layout/hProcess9"/>
    <dgm:cxn modelId="{E2682C90-B0FB-4D8F-AEC8-8D27EC99A8BA}" type="presParOf" srcId="{6F6F58D2-D3CC-485B-A9B3-4E0D1DA01A36}" destId="{BA9F1908-24A2-4552-8FA5-008CD3DE5596}" srcOrd="1" destOrd="0" presId="urn:microsoft.com/office/officeart/2005/8/layout/hProcess9"/>
    <dgm:cxn modelId="{D68C89EB-3750-46D5-90C0-F7EAE00E4AE4}" type="presParOf" srcId="{BA9F1908-24A2-4552-8FA5-008CD3DE5596}" destId="{67D1F520-6122-4888-A26A-9546F9237447}" srcOrd="0" destOrd="0" presId="urn:microsoft.com/office/officeart/2005/8/layout/hProcess9"/>
    <dgm:cxn modelId="{D0666496-04E9-469B-AB6F-A59A816AA223}" type="presParOf" srcId="{BA9F1908-24A2-4552-8FA5-008CD3DE5596}" destId="{6C5E439A-24E9-45BE-900D-CA72F3917AC2}" srcOrd="1" destOrd="0" presId="urn:microsoft.com/office/officeart/2005/8/layout/hProcess9"/>
    <dgm:cxn modelId="{0F4F7448-3CEE-497F-89B6-6968C0D29731}" type="presParOf" srcId="{BA9F1908-24A2-4552-8FA5-008CD3DE5596}" destId="{FD1FE09D-23B8-4C97-BB6E-64FB1A7F7B8F}" srcOrd="2" destOrd="0" presId="urn:microsoft.com/office/officeart/2005/8/layout/hProcess9"/>
    <dgm:cxn modelId="{CC5E8804-11E2-48CF-9592-1023F785EE30}" type="presParOf" srcId="{BA9F1908-24A2-4552-8FA5-008CD3DE5596}" destId="{800DA0CD-2A1A-47F9-9372-55128B195DA6}" srcOrd="3" destOrd="0" presId="urn:microsoft.com/office/officeart/2005/8/layout/hProcess9"/>
    <dgm:cxn modelId="{D99A3B4F-CD4F-45F3-A5D4-81CE121F168F}" type="presParOf" srcId="{BA9F1908-24A2-4552-8FA5-008CD3DE5596}" destId="{FB4332B1-39AD-46DE-9F84-6473B176AB2A}" srcOrd="4" destOrd="0" presId="urn:microsoft.com/office/officeart/2005/8/layout/hProcess9"/>
    <dgm:cxn modelId="{D995286E-2615-4A12-AE72-718F3BDB0F0A}" type="presParOf" srcId="{BA9F1908-24A2-4552-8FA5-008CD3DE5596}" destId="{88C6531C-9D57-4FA4-BB1C-8115E081F714}" srcOrd="5" destOrd="0" presId="urn:microsoft.com/office/officeart/2005/8/layout/hProcess9"/>
    <dgm:cxn modelId="{74DE41A6-874D-4EEA-9F94-C283520D5E4E}" type="presParOf" srcId="{BA9F1908-24A2-4552-8FA5-008CD3DE5596}" destId="{BAD47517-C014-4507-8BBE-DA36E2AB8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A56A96-6030-4A5C-9727-6FF49F210F2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DF8969-411E-4966-BBDF-2F860BE67AC3}">
      <dgm:prSet phldrT="[Text]"/>
      <dgm:spPr/>
      <dgm:t>
        <a:bodyPr/>
        <a:lstStyle/>
        <a:p>
          <a:r>
            <a:rPr lang="en-US" dirty="0"/>
            <a:t>Step 1: Obtain EC/PN files</a:t>
          </a:r>
        </a:p>
      </dgm:t>
    </dgm:pt>
    <dgm:pt modelId="{51B25D96-EFDC-408D-A283-E9D4830CDF6C}" type="parTrans" cxnId="{3990C7E6-F380-4B88-81D1-B8328B1F0CF8}">
      <dgm:prSet/>
      <dgm:spPr/>
      <dgm:t>
        <a:bodyPr/>
        <a:lstStyle/>
        <a:p>
          <a:endParaRPr lang="en-US"/>
        </a:p>
      </dgm:t>
    </dgm:pt>
    <dgm:pt modelId="{8F15993E-A17B-4F6D-8668-BF9A25981E68}" type="sibTrans" cxnId="{3990C7E6-F380-4B88-81D1-B8328B1F0CF8}">
      <dgm:prSet/>
      <dgm:spPr/>
      <dgm:t>
        <a:bodyPr/>
        <a:lstStyle/>
        <a:p>
          <a:endParaRPr lang="en-US"/>
        </a:p>
      </dgm:t>
    </dgm:pt>
    <dgm:pt modelId="{8F2480B4-F798-446E-94DD-2AE9C4BFD20A}">
      <dgm:prSet phldrT="[Text]"/>
      <dgm:spPr/>
      <dgm:t>
        <a:bodyPr/>
        <a:lstStyle/>
        <a:p>
          <a:r>
            <a:rPr lang="en-US" dirty="0"/>
            <a:t>Step 2: Upload to PS Server</a:t>
          </a:r>
        </a:p>
      </dgm:t>
    </dgm:pt>
    <dgm:pt modelId="{075981C5-91AB-4EC7-93FD-2058F7F6D2E7}" type="parTrans" cxnId="{598B70D7-18BB-4EC9-8ED4-7D912D590CA5}">
      <dgm:prSet/>
      <dgm:spPr/>
      <dgm:t>
        <a:bodyPr/>
        <a:lstStyle/>
        <a:p>
          <a:endParaRPr lang="en-US"/>
        </a:p>
      </dgm:t>
    </dgm:pt>
    <dgm:pt modelId="{480ACBFC-EE78-4538-9F6F-978ADBD6427A}" type="sibTrans" cxnId="{598B70D7-18BB-4EC9-8ED4-7D912D590CA5}">
      <dgm:prSet/>
      <dgm:spPr/>
      <dgm:t>
        <a:bodyPr/>
        <a:lstStyle/>
        <a:p>
          <a:endParaRPr lang="en-US"/>
        </a:p>
      </dgm:t>
    </dgm:pt>
    <dgm:pt modelId="{83646559-C22B-4970-A16A-6367ED41F167}">
      <dgm:prSet phldrT="[Text]"/>
      <dgm:spPr/>
      <dgm:t>
        <a:bodyPr/>
        <a:lstStyle/>
        <a:p>
          <a:r>
            <a:rPr lang="en-US" dirty="0"/>
            <a:t>Step 3: Upload to COD tables</a:t>
          </a:r>
        </a:p>
      </dgm:t>
    </dgm:pt>
    <dgm:pt modelId="{583F0F74-F86D-4AC8-AA69-6F98E652EC8F}" type="parTrans" cxnId="{C25F9CEA-6AEB-4948-A56E-966ECDECCFAB}">
      <dgm:prSet/>
      <dgm:spPr/>
      <dgm:t>
        <a:bodyPr/>
        <a:lstStyle/>
        <a:p>
          <a:endParaRPr lang="en-US"/>
        </a:p>
      </dgm:t>
    </dgm:pt>
    <dgm:pt modelId="{E357CC8F-1A00-4608-86EC-1D21DB576254}" type="sibTrans" cxnId="{C25F9CEA-6AEB-4948-A56E-966ECDECCFAB}">
      <dgm:prSet/>
      <dgm:spPr/>
      <dgm:t>
        <a:bodyPr/>
        <a:lstStyle/>
        <a:p>
          <a:endParaRPr lang="en-US"/>
        </a:p>
      </dgm:t>
    </dgm:pt>
    <dgm:pt modelId="{63CB647A-C238-4D73-ADB9-272979D432C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Step 4: Process Checklists</a:t>
          </a:r>
        </a:p>
      </dgm:t>
    </dgm:pt>
    <dgm:pt modelId="{529DF9C6-6B99-4763-A071-4A3C29B32E95}" type="parTrans" cxnId="{A11C3371-ABCF-4D67-BF36-BDE225B894DB}">
      <dgm:prSet/>
      <dgm:spPr/>
      <dgm:t>
        <a:bodyPr/>
        <a:lstStyle/>
        <a:p>
          <a:endParaRPr lang="en-US"/>
        </a:p>
      </dgm:t>
    </dgm:pt>
    <dgm:pt modelId="{24D0B0F1-EC40-4EBF-926B-1C3158DDEFB6}" type="sibTrans" cxnId="{A11C3371-ABCF-4D67-BF36-BDE225B894DB}">
      <dgm:prSet/>
      <dgm:spPr/>
      <dgm:t>
        <a:bodyPr/>
        <a:lstStyle/>
        <a:p>
          <a:endParaRPr lang="en-US"/>
        </a:p>
      </dgm:t>
    </dgm:pt>
    <dgm:pt modelId="{6F6F58D2-D3CC-485B-A9B3-4E0D1DA01A36}" type="pres">
      <dgm:prSet presAssocID="{07A56A96-6030-4A5C-9727-6FF49F210F28}" presName="CompostProcess" presStyleCnt="0">
        <dgm:presLayoutVars>
          <dgm:dir/>
          <dgm:resizeHandles val="exact"/>
        </dgm:presLayoutVars>
      </dgm:prSet>
      <dgm:spPr/>
    </dgm:pt>
    <dgm:pt modelId="{07863E74-B778-45CC-A61F-04A5D8FA1683}" type="pres">
      <dgm:prSet presAssocID="{07A56A96-6030-4A5C-9727-6FF49F210F28}" presName="arrow" presStyleLbl="bgShp" presStyleIdx="0" presStyleCnt="1" custScaleX="117647" custLinFactNeighborX="1388" custLinFactNeighborY="-15371"/>
      <dgm:spPr/>
      <dgm:extLst>
        <a:ext uri="{E40237B7-FDA0-4F09-8148-C483321AD2D9}">
          <dgm14:cNvPr xmlns:dgm14="http://schemas.microsoft.com/office/drawing/2010/diagram" id="0" name="" descr="4 step loan process flow with step 4 highlighted" title="4 step loan process flow "/>
        </a:ext>
      </dgm:extLst>
    </dgm:pt>
    <dgm:pt modelId="{BA9F1908-24A2-4552-8FA5-008CD3DE5596}" type="pres">
      <dgm:prSet presAssocID="{07A56A96-6030-4A5C-9727-6FF49F210F28}" presName="linearProcess" presStyleCnt="0"/>
      <dgm:spPr/>
    </dgm:pt>
    <dgm:pt modelId="{67D1F520-6122-4888-A26A-9546F9237447}" type="pres">
      <dgm:prSet presAssocID="{DBDF8969-411E-4966-BBDF-2F860BE67AC3}" presName="textNode" presStyleLbl="node1" presStyleIdx="0" presStyleCnt="4" custScaleX="50883" custLinFactX="-14324" custLinFactNeighborX="-100000">
        <dgm:presLayoutVars>
          <dgm:bulletEnabled val="1"/>
        </dgm:presLayoutVars>
      </dgm:prSet>
      <dgm:spPr/>
    </dgm:pt>
    <dgm:pt modelId="{6C5E439A-24E9-45BE-900D-CA72F3917AC2}" type="pres">
      <dgm:prSet presAssocID="{8F15993E-A17B-4F6D-8668-BF9A25981E68}" presName="sibTrans" presStyleCnt="0"/>
      <dgm:spPr/>
    </dgm:pt>
    <dgm:pt modelId="{FD1FE09D-23B8-4C97-BB6E-64FB1A7F7B8F}" type="pres">
      <dgm:prSet presAssocID="{8F2480B4-F798-446E-94DD-2AE9C4BFD20A}" presName="textNode" presStyleLbl="node1" presStyleIdx="1" presStyleCnt="4" custScaleX="50883" custLinFactX="-14324" custLinFactNeighborX="-100000">
        <dgm:presLayoutVars>
          <dgm:bulletEnabled val="1"/>
        </dgm:presLayoutVars>
      </dgm:prSet>
      <dgm:spPr/>
    </dgm:pt>
    <dgm:pt modelId="{800DA0CD-2A1A-47F9-9372-55128B195DA6}" type="pres">
      <dgm:prSet presAssocID="{480ACBFC-EE78-4538-9F6F-978ADBD6427A}" presName="sibTrans" presStyleCnt="0"/>
      <dgm:spPr/>
    </dgm:pt>
    <dgm:pt modelId="{FB4332B1-39AD-46DE-9F84-6473B176AB2A}" type="pres">
      <dgm:prSet presAssocID="{83646559-C22B-4970-A16A-6367ED41F167}" presName="textNode" presStyleLbl="node1" presStyleIdx="2" presStyleCnt="4" custScaleX="50883" custLinFactX="-14324" custLinFactNeighborX="-100000">
        <dgm:presLayoutVars>
          <dgm:bulletEnabled val="1"/>
        </dgm:presLayoutVars>
      </dgm:prSet>
      <dgm:spPr/>
    </dgm:pt>
    <dgm:pt modelId="{88C6531C-9D57-4FA4-BB1C-8115E081F714}" type="pres">
      <dgm:prSet presAssocID="{E357CC8F-1A00-4608-86EC-1D21DB576254}" presName="sibTrans" presStyleCnt="0"/>
      <dgm:spPr/>
    </dgm:pt>
    <dgm:pt modelId="{BAD47517-C014-4507-8BBE-DA36E2AB83A8}" type="pres">
      <dgm:prSet presAssocID="{63CB647A-C238-4D73-ADB9-272979D432CB}" presName="textNode" presStyleLbl="node1" presStyleIdx="3" presStyleCnt="4" custScaleX="50883" custLinFactX="-14324" custLinFactNeighborX="-100000">
        <dgm:presLayoutVars>
          <dgm:bulletEnabled val="1"/>
        </dgm:presLayoutVars>
      </dgm:prSet>
      <dgm:spPr/>
    </dgm:pt>
  </dgm:ptLst>
  <dgm:cxnLst>
    <dgm:cxn modelId="{6D627902-6475-464D-BF65-3F6927509377}" type="presOf" srcId="{DBDF8969-411E-4966-BBDF-2F860BE67AC3}" destId="{67D1F520-6122-4888-A26A-9546F9237447}" srcOrd="0" destOrd="0" presId="urn:microsoft.com/office/officeart/2005/8/layout/hProcess9"/>
    <dgm:cxn modelId="{03C72122-6219-43E5-A65C-E844D44FC8A2}" type="presOf" srcId="{83646559-C22B-4970-A16A-6367ED41F167}" destId="{FB4332B1-39AD-46DE-9F84-6473B176AB2A}" srcOrd="0" destOrd="0" presId="urn:microsoft.com/office/officeart/2005/8/layout/hProcess9"/>
    <dgm:cxn modelId="{65F01E35-652F-40AA-9D2A-68B7BBE64025}" type="presOf" srcId="{07A56A96-6030-4A5C-9727-6FF49F210F28}" destId="{6F6F58D2-D3CC-485B-A9B3-4E0D1DA01A36}" srcOrd="0" destOrd="0" presId="urn:microsoft.com/office/officeart/2005/8/layout/hProcess9"/>
    <dgm:cxn modelId="{A11C3371-ABCF-4D67-BF36-BDE225B894DB}" srcId="{07A56A96-6030-4A5C-9727-6FF49F210F28}" destId="{63CB647A-C238-4D73-ADB9-272979D432CB}" srcOrd="3" destOrd="0" parTransId="{529DF9C6-6B99-4763-A071-4A3C29B32E95}" sibTransId="{24D0B0F1-EC40-4EBF-926B-1C3158DDEFB6}"/>
    <dgm:cxn modelId="{322F2F54-732A-4EB0-8C83-7850A6D1AE9E}" type="presOf" srcId="{8F2480B4-F798-446E-94DD-2AE9C4BFD20A}" destId="{FD1FE09D-23B8-4C97-BB6E-64FB1A7F7B8F}" srcOrd="0" destOrd="0" presId="urn:microsoft.com/office/officeart/2005/8/layout/hProcess9"/>
    <dgm:cxn modelId="{598B70D7-18BB-4EC9-8ED4-7D912D590CA5}" srcId="{07A56A96-6030-4A5C-9727-6FF49F210F28}" destId="{8F2480B4-F798-446E-94DD-2AE9C4BFD20A}" srcOrd="1" destOrd="0" parTransId="{075981C5-91AB-4EC7-93FD-2058F7F6D2E7}" sibTransId="{480ACBFC-EE78-4538-9F6F-978ADBD6427A}"/>
    <dgm:cxn modelId="{3990C7E6-F380-4B88-81D1-B8328B1F0CF8}" srcId="{07A56A96-6030-4A5C-9727-6FF49F210F28}" destId="{DBDF8969-411E-4966-BBDF-2F860BE67AC3}" srcOrd="0" destOrd="0" parTransId="{51B25D96-EFDC-408D-A283-E9D4830CDF6C}" sibTransId="{8F15993E-A17B-4F6D-8668-BF9A25981E68}"/>
    <dgm:cxn modelId="{C25F9CEA-6AEB-4948-A56E-966ECDECCFAB}" srcId="{07A56A96-6030-4A5C-9727-6FF49F210F28}" destId="{83646559-C22B-4970-A16A-6367ED41F167}" srcOrd="2" destOrd="0" parTransId="{583F0F74-F86D-4AC8-AA69-6F98E652EC8F}" sibTransId="{E357CC8F-1A00-4608-86EC-1D21DB576254}"/>
    <dgm:cxn modelId="{5F2D39F6-5B50-46DF-B04D-4449FEE70DAA}" type="presOf" srcId="{63CB647A-C238-4D73-ADB9-272979D432CB}" destId="{BAD47517-C014-4507-8BBE-DA36E2AB83A8}" srcOrd="0" destOrd="0" presId="urn:microsoft.com/office/officeart/2005/8/layout/hProcess9"/>
    <dgm:cxn modelId="{242D9D57-4C03-44C0-9A0D-2E36D5E61761}" type="presParOf" srcId="{6F6F58D2-D3CC-485B-A9B3-4E0D1DA01A36}" destId="{07863E74-B778-45CC-A61F-04A5D8FA1683}" srcOrd="0" destOrd="0" presId="urn:microsoft.com/office/officeart/2005/8/layout/hProcess9"/>
    <dgm:cxn modelId="{E2682C90-B0FB-4D8F-AEC8-8D27EC99A8BA}" type="presParOf" srcId="{6F6F58D2-D3CC-485B-A9B3-4E0D1DA01A36}" destId="{BA9F1908-24A2-4552-8FA5-008CD3DE5596}" srcOrd="1" destOrd="0" presId="urn:microsoft.com/office/officeart/2005/8/layout/hProcess9"/>
    <dgm:cxn modelId="{D68C89EB-3750-46D5-90C0-F7EAE00E4AE4}" type="presParOf" srcId="{BA9F1908-24A2-4552-8FA5-008CD3DE5596}" destId="{67D1F520-6122-4888-A26A-9546F9237447}" srcOrd="0" destOrd="0" presId="urn:microsoft.com/office/officeart/2005/8/layout/hProcess9"/>
    <dgm:cxn modelId="{D0666496-04E9-469B-AB6F-A59A816AA223}" type="presParOf" srcId="{BA9F1908-24A2-4552-8FA5-008CD3DE5596}" destId="{6C5E439A-24E9-45BE-900D-CA72F3917AC2}" srcOrd="1" destOrd="0" presId="urn:microsoft.com/office/officeart/2005/8/layout/hProcess9"/>
    <dgm:cxn modelId="{0F4F7448-3CEE-497F-89B6-6968C0D29731}" type="presParOf" srcId="{BA9F1908-24A2-4552-8FA5-008CD3DE5596}" destId="{FD1FE09D-23B8-4C97-BB6E-64FB1A7F7B8F}" srcOrd="2" destOrd="0" presId="urn:microsoft.com/office/officeart/2005/8/layout/hProcess9"/>
    <dgm:cxn modelId="{CC5E8804-11E2-48CF-9592-1023F785EE30}" type="presParOf" srcId="{BA9F1908-24A2-4552-8FA5-008CD3DE5596}" destId="{800DA0CD-2A1A-47F9-9372-55128B195DA6}" srcOrd="3" destOrd="0" presId="urn:microsoft.com/office/officeart/2005/8/layout/hProcess9"/>
    <dgm:cxn modelId="{D99A3B4F-CD4F-45F3-A5D4-81CE121F168F}" type="presParOf" srcId="{BA9F1908-24A2-4552-8FA5-008CD3DE5596}" destId="{FB4332B1-39AD-46DE-9F84-6473B176AB2A}" srcOrd="4" destOrd="0" presId="urn:microsoft.com/office/officeart/2005/8/layout/hProcess9"/>
    <dgm:cxn modelId="{D995286E-2615-4A12-AE72-718F3BDB0F0A}" type="presParOf" srcId="{BA9F1908-24A2-4552-8FA5-008CD3DE5596}" destId="{88C6531C-9D57-4FA4-BB1C-8115E081F714}" srcOrd="5" destOrd="0" presId="urn:microsoft.com/office/officeart/2005/8/layout/hProcess9"/>
    <dgm:cxn modelId="{74DE41A6-874D-4EEA-9F94-C283520D5E4E}" type="presParOf" srcId="{BA9F1908-24A2-4552-8FA5-008CD3DE5596}" destId="{BAD47517-C014-4507-8BBE-DA36E2AB83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3E74-B778-45CC-A61F-04A5D8FA1683}">
      <dsp:nvSpPr>
        <dsp:cNvPr id="0" name=""/>
        <dsp:cNvSpPr/>
      </dsp:nvSpPr>
      <dsp:spPr>
        <a:xfrm>
          <a:off x="4" y="0"/>
          <a:ext cx="8401458" cy="419603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F520-6122-4888-A26A-9546F9237447}">
      <dsp:nvSpPr>
        <dsp:cNvPr id="0" name=""/>
        <dsp:cNvSpPr/>
      </dsp:nvSpPr>
      <dsp:spPr>
        <a:xfrm>
          <a:off x="374237" y="1258810"/>
          <a:ext cx="1466580" cy="167841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1: Obtain EC/PN files</a:t>
          </a:r>
        </a:p>
      </dsp:txBody>
      <dsp:txXfrm>
        <a:off x="445830" y="1330403"/>
        <a:ext cx="1323394" cy="1535228"/>
      </dsp:txXfrm>
    </dsp:sp>
    <dsp:sp modelId="{FD1FE09D-23B8-4C97-BB6E-64FB1A7F7B8F}">
      <dsp:nvSpPr>
        <dsp:cNvPr id="0" name=""/>
        <dsp:cNvSpPr/>
      </dsp:nvSpPr>
      <dsp:spPr>
        <a:xfrm>
          <a:off x="2033008" y="1258810"/>
          <a:ext cx="1466580" cy="16784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2: Upload to PS Server</a:t>
          </a:r>
        </a:p>
      </dsp:txBody>
      <dsp:txXfrm>
        <a:off x="2104601" y="1330403"/>
        <a:ext cx="1323394" cy="1535228"/>
      </dsp:txXfrm>
    </dsp:sp>
    <dsp:sp modelId="{FB4332B1-39AD-46DE-9F84-6473B176AB2A}">
      <dsp:nvSpPr>
        <dsp:cNvPr id="0" name=""/>
        <dsp:cNvSpPr/>
      </dsp:nvSpPr>
      <dsp:spPr>
        <a:xfrm>
          <a:off x="3691780" y="1258810"/>
          <a:ext cx="1466580" cy="16784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3: Upload to COD tables</a:t>
          </a:r>
        </a:p>
      </dsp:txBody>
      <dsp:txXfrm>
        <a:off x="3763373" y="1330403"/>
        <a:ext cx="1323394" cy="1535228"/>
      </dsp:txXfrm>
    </dsp:sp>
    <dsp:sp modelId="{BAD47517-C014-4507-8BBE-DA36E2AB83A8}">
      <dsp:nvSpPr>
        <dsp:cNvPr id="0" name=""/>
        <dsp:cNvSpPr/>
      </dsp:nvSpPr>
      <dsp:spPr>
        <a:xfrm>
          <a:off x="5350552" y="1258810"/>
          <a:ext cx="1466580" cy="16784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4:  Process Checklists</a:t>
          </a:r>
        </a:p>
      </dsp:txBody>
      <dsp:txXfrm>
        <a:off x="5422145" y="1330403"/>
        <a:ext cx="1323394" cy="1535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3E74-B778-45CC-A61F-04A5D8FA1683}">
      <dsp:nvSpPr>
        <dsp:cNvPr id="0" name=""/>
        <dsp:cNvSpPr/>
      </dsp:nvSpPr>
      <dsp:spPr>
        <a:xfrm>
          <a:off x="4" y="0"/>
          <a:ext cx="8401458" cy="387623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F520-6122-4888-A26A-9546F9237447}">
      <dsp:nvSpPr>
        <dsp:cNvPr id="0" name=""/>
        <dsp:cNvSpPr/>
      </dsp:nvSpPr>
      <dsp:spPr>
        <a:xfrm>
          <a:off x="374237" y="1162871"/>
          <a:ext cx="1466580" cy="15504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1: Obtain EC/PN files</a:t>
          </a:r>
        </a:p>
      </dsp:txBody>
      <dsp:txXfrm>
        <a:off x="445830" y="1234464"/>
        <a:ext cx="1323394" cy="1407309"/>
      </dsp:txXfrm>
    </dsp:sp>
    <dsp:sp modelId="{FD1FE09D-23B8-4C97-BB6E-64FB1A7F7B8F}">
      <dsp:nvSpPr>
        <dsp:cNvPr id="0" name=""/>
        <dsp:cNvSpPr/>
      </dsp:nvSpPr>
      <dsp:spPr>
        <a:xfrm>
          <a:off x="2033008" y="1162871"/>
          <a:ext cx="1466580" cy="155049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2: Upload to PS Server</a:t>
          </a:r>
        </a:p>
      </dsp:txBody>
      <dsp:txXfrm>
        <a:off x="2104601" y="1234464"/>
        <a:ext cx="1323394" cy="1407309"/>
      </dsp:txXfrm>
    </dsp:sp>
    <dsp:sp modelId="{FB4332B1-39AD-46DE-9F84-6473B176AB2A}">
      <dsp:nvSpPr>
        <dsp:cNvPr id="0" name=""/>
        <dsp:cNvSpPr/>
      </dsp:nvSpPr>
      <dsp:spPr>
        <a:xfrm>
          <a:off x="3691780" y="1162871"/>
          <a:ext cx="1466580" cy="15504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3: Upload to COD tables</a:t>
          </a:r>
        </a:p>
      </dsp:txBody>
      <dsp:txXfrm>
        <a:off x="3763373" y="1234464"/>
        <a:ext cx="1323394" cy="1407309"/>
      </dsp:txXfrm>
    </dsp:sp>
    <dsp:sp modelId="{BAD47517-C014-4507-8BBE-DA36E2AB83A8}">
      <dsp:nvSpPr>
        <dsp:cNvPr id="0" name=""/>
        <dsp:cNvSpPr/>
      </dsp:nvSpPr>
      <dsp:spPr>
        <a:xfrm>
          <a:off x="5350552" y="1162871"/>
          <a:ext cx="1466580" cy="15504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4: Process Checklists</a:t>
          </a:r>
        </a:p>
      </dsp:txBody>
      <dsp:txXfrm>
        <a:off x="5422145" y="1234464"/>
        <a:ext cx="1323394" cy="1407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3E74-B778-45CC-A61F-04A5D8FA1683}">
      <dsp:nvSpPr>
        <dsp:cNvPr id="0" name=""/>
        <dsp:cNvSpPr/>
      </dsp:nvSpPr>
      <dsp:spPr>
        <a:xfrm>
          <a:off x="4" y="0"/>
          <a:ext cx="8401458" cy="377295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F520-6122-4888-A26A-9546F9237447}">
      <dsp:nvSpPr>
        <dsp:cNvPr id="0" name=""/>
        <dsp:cNvSpPr/>
      </dsp:nvSpPr>
      <dsp:spPr>
        <a:xfrm>
          <a:off x="374237" y="1131887"/>
          <a:ext cx="1466580" cy="15091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1: Obtain EC/PN files</a:t>
          </a:r>
        </a:p>
      </dsp:txBody>
      <dsp:txXfrm>
        <a:off x="445830" y="1203480"/>
        <a:ext cx="1323394" cy="1365997"/>
      </dsp:txXfrm>
    </dsp:sp>
    <dsp:sp modelId="{FD1FE09D-23B8-4C97-BB6E-64FB1A7F7B8F}">
      <dsp:nvSpPr>
        <dsp:cNvPr id="0" name=""/>
        <dsp:cNvSpPr/>
      </dsp:nvSpPr>
      <dsp:spPr>
        <a:xfrm>
          <a:off x="2033008" y="1131887"/>
          <a:ext cx="1466580" cy="15091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2: Upload to PS Server</a:t>
          </a:r>
        </a:p>
      </dsp:txBody>
      <dsp:txXfrm>
        <a:off x="2104601" y="1203480"/>
        <a:ext cx="1323394" cy="1365997"/>
      </dsp:txXfrm>
    </dsp:sp>
    <dsp:sp modelId="{FB4332B1-39AD-46DE-9F84-6473B176AB2A}">
      <dsp:nvSpPr>
        <dsp:cNvPr id="0" name=""/>
        <dsp:cNvSpPr/>
      </dsp:nvSpPr>
      <dsp:spPr>
        <a:xfrm>
          <a:off x="3691780" y="1131887"/>
          <a:ext cx="1466580" cy="150918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3: Upload to COD tables</a:t>
          </a:r>
        </a:p>
      </dsp:txBody>
      <dsp:txXfrm>
        <a:off x="3763373" y="1203480"/>
        <a:ext cx="1323394" cy="1365997"/>
      </dsp:txXfrm>
    </dsp:sp>
    <dsp:sp modelId="{BAD47517-C014-4507-8BBE-DA36E2AB83A8}">
      <dsp:nvSpPr>
        <dsp:cNvPr id="0" name=""/>
        <dsp:cNvSpPr/>
      </dsp:nvSpPr>
      <dsp:spPr>
        <a:xfrm>
          <a:off x="5350552" y="1131887"/>
          <a:ext cx="1466580" cy="15091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4: Process Checklists</a:t>
          </a:r>
        </a:p>
      </dsp:txBody>
      <dsp:txXfrm>
        <a:off x="5422145" y="1203480"/>
        <a:ext cx="1323394" cy="1365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3E74-B778-45CC-A61F-04A5D8FA1683}">
      <dsp:nvSpPr>
        <dsp:cNvPr id="0" name=""/>
        <dsp:cNvSpPr/>
      </dsp:nvSpPr>
      <dsp:spPr>
        <a:xfrm>
          <a:off x="4" y="0"/>
          <a:ext cx="8401458" cy="3656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F520-6122-4888-A26A-9546F9237447}">
      <dsp:nvSpPr>
        <dsp:cNvPr id="0" name=""/>
        <dsp:cNvSpPr/>
      </dsp:nvSpPr>
      <dsp:spPr>
        <a:xfrm>
          <a:off x="374237" y="1096800"/>
          <a:ext cx="1466580" cy="146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1: Obtain EC/PN files</a:t>
          </a:r>
        </a:p>
      </dsp:txBody>
      <dsp:txXfrm>
        <a:off x="445625" y="1168188"/>
        <a:ext cx="1323804" cy="1319624"/>
      </dsp:txXfrm>
    </dsp:sp>
    <dsp:sp modelId="{FD1FE09D-23B8-4C97-BB6E-64FB1A7F7B8F}">
      <dsp:nvSpPr>
        <dsp:cNvPr id="0" name=""/>
        <dsp:cNvSpPr/>
      </dsp:nvSpPr>
      <dsp:spPr>
        <a:xfrm>
          <a:off x="2033008" y="1096800"/>
          <a:ext cx="1466580" cy="146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2: Upload to PS Server</a:t>
          </a:r>
        </a:p>
      </dsp:txBody>
      <dsp:txXfrm>
        <a:off x="2104396" y="1168188"/>
        <a:ext cx="1323804" cy="1319624"/>
      </dsp:txXfrm>
    </dsp:sp>
    <dsp:sp modelId="{FB4332B1-39AD-46DE-9F84-6473B176AB2A}">
      <dsp:nvSpPr>
        <dsp:cNvPr id="0" name=""/>
        <dsp:cNvSpPr/>
      </dsp:nvSpPr>
      <dsp:spPr>
        <a:xfrm>
          <a:off x="3691780" y="1096800"/>
          <a:ext cx="1466580" cy="146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3: Upload to COD tables</a:t>
          </a:r>
        </a:p>
      </dsp:txBody>
      <dsp:txXfrm>
        <a:off x="3763168" y="1168188"/>
        <a:ext cx="1323804" cy="1319624"/>
      </dsp:txXfrm>
    </dsp:sp>
    <dsp:sp modelId="{BAD47517-C014-4507-8BBE-DA36E2AB83A8}">
      <dsp:nvSpPr>
        <dsp:cNvPr id="0" name=""/>
        <dsp:cNvSpPr/>
      </dsp:nvSpPr>
      <dsp:spPr>
        <a:xfrm>
          <a:off x="5350552" y="1096800"/>
          <a:ext cx="1466580" cy="14624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4: Process Checklists</a:t>
          </a:r>
        </a:p>
      </dsp:txBody>
      <dsp:txXfrm>
        <a:off x="5421940" y="1168188"/>
        <a:ext cx="1323804" cy="131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10/23/2020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10/23/2020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10/23/2020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10/23/2020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10/23/2020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10/23/2020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10/23/2020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10/23/2020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10/23/2020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10/23/2020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ctclinkreferencecenter.ctclink.us/m/92436/l/798572-loan-processing-business-process-guide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ctc.edu/mailman/listinfo/dirfinaid_lists.ctc.edu" TargetMode="External"/><Relationship Id="rId2" Type="http://schemas.openxmlformats.org/officeDocument/2006/relationships/hyperlink" Target="https://ifap.ed.gov/help-contact-information-cpssaig-technical-support-and-tfa-support-center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6407"/>
            <a:ext cx="8336975" cy="999259"/>
          </a:xfrm>
        </p:spPr>
        <p:txBody>
          <a:bodyPr/>
          <a:lstStyle/>
          <a:p>
            <a:r>
              <a:rPr lang="en-US" dirty="0"/>
              <a:t>Entrance counseling &amp; MPN Processing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708864"/>
            <a:ext cx="4979879" cy="758825"/>
          </a:xfrm>
        </p:spPr>
        <p:txBody>
          <a:bodyPr/>
          <a:lstStyle/>
          <a:p>
            <a:r>
              <a:rPr lang="en-US" dirty="0"/>
              <a:t>Alan-Michael Alston, Functional Analyst (Financial Aid)</a:t>
            </a:r>
          </a:p>
          <a:p>
            <a:r>
              <a:rPr lang="en-US" dirty="0"/>
              <a:t>October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0AAE2-F3D1-40DC-A84C-F4738875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167CA-DFBB-4522-83A4-E4EC4B44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cont’d – common 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E5DA3-DA48-453F-816A-26D12C9E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filenames</a:t>
            </a:r>
          </a:p>
          <a:p>
            <a:r>
              <a:rPr lang="en-US" dirty="0"/>
              <a:t>Typos in filenames or </a:t>
            </a:r>
            <a:r>
              <a:rPr lang="en-US" dirty="0" err="1"/>
              <a:t>filepaths</a:t>
            </a:r>
            <a:endParaRPr lang="en-US" dirty="0"/>
          </a:p>
          <a:p>
            <a:r>
              <a:rPr lang="en-US" dirty="0"/>
              <a:t>Forgetting to load a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7312D-06B2-4724-AF3C-FA4084D6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1" y="3109480"/>
            <a:ext cx="3967399" cy="286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529C0-D408-441C-B043-0C0A8C9D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75" y="34290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F28B0E-5409-4499-9BBB-CAAADA71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9FA71-783F-471C-975F-8951117D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cont’d – entrance counseling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A3BBA-7177-48F0-8903-D26D37C3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1382232"/>
            <a:ext cx="8336975" cy="4758795"/>
          </a:xfrm>
        </p:spPr>
        <p:txBody>
          <a:bodyPr/>
          <a:lstStyle/>
          <a:p>
            <a:r>
              <a:rPr lang="en-US" dirty="0"/>
              <a:t>Nav &gt; Financial Aid &gt; File Management &gt; Loan Counseling &gt; Add Loan Counseling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77DB8-0DE2-4A9A-A483-091748F7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2466753"/>
            <a:ext cx="6677246" cy="40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E9328-4049-4F78-9A6C-9CDBB438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96EAB-3DE0-44C3-9309-B47AE2B9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counseling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B22A8-EC79-42B2-8292-12C493FF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Financial Aid &gt; File Management &gt; Loan Counseling &gt; Process COD Counseling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39DE-9029-485A-A625-6AAA8AFE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" y="2190307"/>
            <a:ext cx="7704255" cy="43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Process checklists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http://ctclinkreferencecenter.ctclink.us/m/92436/l/798572-loan-processing-business-process-guide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159729"/>
              </p:ext>
            </p:extLst>
          </p:nvPr>
        </p:nvGraphicFramePr>
        <p:xfrm>
          <a:off x="420413" y="1977656"/>
          <a:ext cx="8401463" cy="36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887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A29E0-94F9-4164-B7D9-D89DA331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1B6FE-3018-44AD-9123-238965B4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checklists - 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A362-3800-4885-B24F-76D53D01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assigns to students with missing files</a:t>
            </a:r>
          </a:p>
          <a:p>
            <a:r>
              <a:rPr lang="en-US" dirty="0"/>
              <a:t>Completed checklists do not make loans disbursable</a:t>
            </a:r>
          </a:p>
          <a:p>
            <a:r>
              <a:rPr lang="en-US" dirty="0"/>
              <a:t>Ignores students who already have files loaded</a:t>
            </a:r>
          </a:p>
          <a:p>
            <a:r>
              <a:rPr lang="en-US" dirty="0"/>
              <a:t>Known Request:  Make these checklists assign to 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42E09-7524-44D0-B939-76887F78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291EC-ED35-4EEF-8E7D-DBB7288E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– Viewing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669E5-D28A-4870-BBA7-B6855E27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Financial Aid &gt; COD Full Participant &gt; View COD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56AFC-7EBF-4D8E-B732-7C629712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59" y="2296633"/>
            <a:ext cx="5911703" cy="42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DCCE8-60A7-488E-A4A2-CA8D73A8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2BC4D-75B2-45D4-B3A5-CADFA2C2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- overrides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D938B-4AF5-4FFB-9046-BC88FC0A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Financial Aid &gt; Loans &gt; Manage Counseling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97A3-CE4A-4610-A242-89DA2F64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0" y="2169042"/>
            <a:ext cx="7014879" cy="39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81706-C236-4DBE-8467-F033189F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8B5C1-6816-4426-8E4E-3E7C34FB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Overrides cont’d - MPN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20A3C-6BAF-4A83-B77B-DB2C761A6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Financial Aid &gt; Loans &gt; Direct Lending Management &gt; Override Processing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68CE4-9B85-4EDB-88C5-E5CCD252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97" y="2296632"/>
            <a:ext cx="6132752" cy="3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ADE8F-DF15-479A-BED7-635604BB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18933-0A4E-4017-B7A7-B3E1CCE7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config pages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84119-D38B-4AC6-A49A-A6231191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Set Up SACR &gt; Product Related &gt; Financial Aid &gt; Loans &gt; Create Loan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DFD52-E413-4FCF-BB3E-EB9195AC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7" y="2158409"/>
            <a:ext cx="7102550" cy="43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15A9A-B70B-48BE-A304-676B2236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C2FB91-45A9-4D30-8537-AA8E1045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 pages cont’d – entrance </a:t>
            </a:r>
            <a:r>
              <a:rPr lang="en-US" dirty="0" err="1"/>
              <a:t>cnsl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32FF9-4CF4-414F-9825-65031E090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 &gt; Set Up SACR &gt; Product Related &gt; Financial Aid &gt; Loans &gt; Loan Counseling &gt; Define Loan Counseling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6188-3F24-4EAF-BD79-0DE24EE8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46" y="2513745"/>
            <a:ext cx="6783907" cy="40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414" y="294198"/>
            <a:ext cx="8401464" cy="786457"/>
          </a:xfrm>
        </p:spPr>
        <p:txBody>
          <a:bodyPr/>
          <a:lstStyle/>
          <a:p>
            <a:r>
              <a:rPr lang="en-US" dirty="0"/>
              <a:t>Obtain </a:t>
            </a:r>
            <a:r>
              <a:rPr lang="en-US" dirty="0" err="1"/>
              <a:t>Ec</a:t>
            </a:r>
            <a:r>
              <a:rPr lang="en-US" dirty="0"/>
              <a:t>/PN Files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6446"/>
              </p:ext>
            </p:extLst>
          </p:nvPr>
        </p:nvGraphicFramePr>
        <p:xfrm>
          <a:off x="420413" y="1437620"/>
          <a:ext cx="8401463" cy="419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413" y="914400"/>
            <a:ext cx="84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Beginning of a 4-Step Process</a:t>
            </a:r>
          </a:p>
        </p:txBody>
      </p:sp>
    </p:spTree>
    <p:extLst>
      <p:ext uri="{BB962C8B-B14F-4D97-AF65-F5344CB8AC3E}">
        <p14:creationId xmlns:p14="http://schemas.microsoft.com/office/powerpoint/2010/main" val="141989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1F450-5C93-4C76-90D0-C7F5F0E4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AAE21-D8F3-4FBA-A16F-EEA6ADA6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C3F947F-38DC-4BFF-9598-F0933E8E0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551" y="1584251"/>
            <a:ext cx="6150897" cy="40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87F35-CA47-4048-AA57-B567D367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5C13A-7314-44DA-92A2-53BAB17B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</a:t>
            </a:r>
            <a:r>
              <a:rPr lang="en-US" dirty="0" err="1"/>
              <a:t>ec</a:t>
            </a:r>
            <a:r>
              <a:rPr lang="en-US" dirty="0"/>
              <a:t>/</a:t>
            </a:r>
            <a:r>
              <a:rPr lang="en-US" dirty="0" err="1"/>
              <a:t>pn</a:t>
            </a:r>
            <a:r>
              <a:rPr lang="en-US" dirty="0"/>
              <a:t> files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670D4-8985-4DDB-BA51-0A35B0E9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Saved locally to your drive.  Stay organized!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BA6FC-9B74-43FD-A07D-3A4CD1A0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5" y="1956390"/>
            <a:ext cx="4880345" cy="42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C54EA-4C9E-4A75-8ECC-B8155E36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97341-35D8-4083-B6A8-5AD77188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EC/MPN Files Cont’d – Helpful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3A7A5-B3F0-4D91-9F89-A25F61A1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https://ifap.ed.gov/help-contact-information-cpssaig-technical-support-and-tfa-support-center</a:t>
            </a:r>
            <a:endParaRPr lang="en-US" dirty="0"/>
          </a:p>
          <a:p>
            <a:r>
              <a:rPr lang="en-US" dirty="0">
                <a:hlinkClick r:id="rId3"/>
              </a:rPr>
              <a:t>http://lists.ctc.edu/mailman/listinfo/dirfinaid_lists.ctc.edu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2FD62-13D7-4B1B-8DDB-27C2305D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581" y="3269511"/>
            <a:ext cx="4518838" cy="27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to </a:t>
            </a:r>
            <a:r>
              <a:rPr lang="en-US" dirty="0" err="1"/>
              <a:t>peoplesoft</a:t>
            </a:r>
            <a:r>
              <a:rPr lang="en-US" dirty="0"/>
              <a:t>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70960"/>
            <a:ext cx="8336975" cy="5170067"/>
          </a:xfrm>
        </p:spPr>
        <p:txBody>
          <a:bodyPr/>
          <a:lstStyle/>
          <a:p>
            <a:r>
              <a:rPr lang="en-US" dirty="0"/>
              <a:t>Nav &gt; </a:t>
            </a:r>
            <a:r>
              <a:rPr lang="en-US" dirty="0" err="1"/>
              <a:t>Peopletools</a:t>
            </a:r>
            <a:r>
              <a:rPr lang="en-US" dirty="0"/>
              <a:t> &gt; CTC Custom &gt; Extensions &gt; Upload/Download Files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954540"/>
              </p:ext>
            </p:extLst>
          </p:nvPr>
        </p:nvGraphicFramePr>
        <p:xfrm>
          <a:off x="420413" y="1757416"/>
          <a:ext cx="8401463" cy="387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44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5E5E5-EA26-4F8A-9BA3-F6DB7A8D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3C51B-F329-4F63-B174-9C103993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to PS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22FD3-E6DE-441C-B3E9-83636615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your </a:t>
            </a:r>
            <a:r>
              <a:rPr lang="en-US" dirty="0" err="1"/>
              <a:t>crpn</a:t>
            </a:r>
            <a:r>
              <a:rPr lang="en-US" dirty="0"/>
              <a:t> and </a:t>
            </a:r>
            <a:r>
              <a:rPr lang="en-US" dirty="0" err="1"/>
              <a:t>crecmyop</a:t>
            </a:r>
            <a:r>
              <a:rPr lang="en-US" dirty="0"/>
              <a:t>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5F0D8-E247-4B1E-A9A5-706043F1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8" y="1700810"/>
            <a:ext cx="7368363" cy="4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DB495-C945-4142-91EF-6A78DAD8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E3CA3-9A25-423F-9449-9AF0F519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to PS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81037-04F3-495D-9368-473D1B3D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files actually “go somewhere”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7BFC9-6360-4A23-B062-A82FD3A9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1" y="1754617"/>
            <a:ext cx="8439105" cy="4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98" y="209137"/>
            <a:ext cx="8622180" cy="786457"/>
          </a:xfrm>
        </p:spPr>
        <p:txBody>
          <a:bodyPr/>
          <a:lstStyle/>
          <a:p>
            <a:r>
              <a:rPr lang="en-US" dirty="0"/>
              <a:t>Upload to cod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698" y="777766"/>
            <a:ext cx="8656818" cy="5363262"/>
          </a:xfrm>
        </p:spPr>
        <p:txBody>
          <a:bodyPr/>
          <a:lstStyle/>
          <a:p>
            <a:r>
              <a:rPr lang="en-US" dirty="0"/>
              <a:t>Nav &gt; Financial Aid &gt; File Management &gt; COD Full Participant &gt; Import COD Response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13890"/>
              </p:ext>
            </p:extLst>
          </p:nvPr>
        </p:nvGraphicFramePr>
        <p:xfrm>
          <a:off x="420413" y="1860698"/>
          <a:ext cx="8401463" cy="377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85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E3526-90B1-4F78-A51E-1B6079D8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E710D-9424-4317-B78A-E47F2BA9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to cod tables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23F71-A8C8-41BC-A9D0-5F129E73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mistakes!  Can you spot the error?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08152-B01A-4D5F-A163-57A46848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34" y="1816479"/>
            <a:ext cx="7728347" cy="40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4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sharepoint/v4"/>
    <ds:schemaRef ds:uri="dbb9891f-5342-44b3-9004-2472729e727f"/>
    <ds:schemaRef ds:uri="686bc730-dfb5-4557-ac43-64e2aeb71117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9948</TotalTime>
  <Words>480</Words>
  <Application>Microsoft Office PowerPoint</Application>
  <PresentationFormat>On-screen Show (4:3)</PresentationFormat>
  <Paragraphs>83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Office Theme</vt:lpstr>
      <vt:lpstr>Entrance counseling &amp; MPN Processing</vt:lpstr>
      <vt:lpstr>Obtain Ec/PN Files</vt:lpstr>
      <vt:lpstr>Obtain ec/pn files cont’d</vt:lpstr>
      <vt:lpstr>EC/MPN Files Cont’d – Helpful links</vt:lpstr>
      <vt:lpstr>Upload to peoplesoft server</vt:lpstr>
      <vt:lpstr>Upload to PS cont’d</vt:lpstr>
      <vt:lpstr>Upload to PS cont’d</vt:lpstr>
      <vt:lpstr>Upload to cod tables</vt:lpstr>
      <vt:lpstr>Upload to cod tables cont’d</vt:lpstr>
      <vt:lpstr>Upload cont’d – common errors</vt:lpstr>
      <vt:lpstr>Upload cont’d – entrance counseling</vt:lpstr>
      <vt:lpstr>Entrance counseling cont’d</vt:lpstr>
      <vt:lpstr>Process checklists</vt:lpstr>
      <vt:lpstr>Process checklists - notes</vt:lpstr>
      <vt:lpstr>Troubleshooting – Viewing Files</vt:lpstr>
      <vt:lpstr>Troubleshooting - overrides</vt:lpstr>
      <vt:lpstr>Overrides cont’d - MPN</vt:lpstr>
      <vt:lpstr>Helpful config pages</vt:lpstr>
      <vt:lpstr>Config pages cont’d – entrance cnsl</vt:lpstr>
      <vt:lpstr>fin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Alan-Michael Alston</cp:lastModifiedBy>
  <cp:revision>567</cp:revision>
  <dcterms:created xsi:type="dcterms:W3CDTF">2019-02-17T19:57:33Z</dcterms:created>
  <dcterms:modified xsi:type="dcterms:W3CDTF">2020-10-23T22:39:21Z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