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2f8b6284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4c2f8b628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c2f8b6284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4c2f8b628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Google Shape;102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2" name="Google Shape;112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" name="Google Shape;20;p3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Except where otherwise noted, this work is licensed under </a:t>
            </a:r>
            <a:r>
              <a:rPr lang="en-US" sz="750" b="0" i="1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 BY 4.0</a:t>
            </a: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750" b="0" i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Google Shape;22;p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Google Shape;91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44833" y="3576560"/>
            <a:ext cx="8488005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</a:pPr>
            <a:r>
              <a:rPr lang="en-US" b="1" dirty="0"/>
              <a:t>Elimination of 125% Max Timeframe for State Aid</a:t>
            </a:r>
            <a:endParaRPr b="1" cap="none" dirty="0"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2"/>
          </p:nvPr>
        </p:nvSpPr>
        <p:spPr>
          <a:xfrm>
            <a:off x="510738" y="6164443"/>
            <a:ext cx="8222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600"/>
              <a:buNone/>
            </a:pPr>
            <a:r>
              <a:rPr lang="en-US" sz="1600" b="1" dirty="0" err="1"/>
              <a:t>ctcLink</a:t>
            </a:r>
            <a:r>
              <a:rPr lang="en-US" sz="1600" b="1" dirty="0"/>
              <a:t> PeopleSoft Financial Aid</a:t>
            </a:r>
            <a:br>
              <a:rPr lang="en-US" sz="1600" dirty="0"/>
            </a:br>
            <a:r>
              <a:rPr lang="en-US" sz="1600" dirty="0"/>
              <a:t>Washington State Community and Technical Colleges </a:t>
            </a:r>
            <a:endParaRPr sz="1600" dirty="0"/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54" y="2834449"/>
            <a:ext cx="1997972" cy="4312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3B358DB8-8252-4B96-A66A-10972978F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628650" y="1653667"/>
            <a:ext cx="788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b="1" dirty="0"/>
              <a:t>Summary</a:t>
            </a:r>
            <a:endParaRPr dirty="0"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n-US" dirty="0"/>
              <a:t>Starting from the 2020-2021 aid year, WSAC has eliminated the 125% max timeframe for state aid. 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SAP status MAXT is for 150% max timeframe for Title IV aid.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78DD-FE39-40B1-B419-A45CFFF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Issue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86B43-B487-4AB1-9129-E3593C7A6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1) MAXT will prevent state aid from authorizing and disbursing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2) Need a way to capture state aid eligible students who have not been packaged state aid because of MAXT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F623-A5BB-403B-A2C2-016C4101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QCS_FA_SAP_MAXT_STATE_AID_</a:t>
            </a:r>
            <a:r>
              <a:rPr lang="en-US" b="1" dirty="0">
                <a:solidFill>
                  <a:srgbClr val="7030A0"/>
                </a:solidFill>
              </a:rPr>
              <a:t>ELIG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F2B6-B55C-4B18-A6C2-DC5D952E1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88577"/>
            <a:ext cx="8173974" cy="4300031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Report to find students who may need their MAXT SAP status temporarily overridden to disburse state aid.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Criteria:</a:t>
            </a:r>
            <a:br>
              <a:rPr lang="en-US" dirty="0"/>
            </a:br>
            <a:r>
              <a:rPr lang="en-US" dirty="0"/>
              <a:t>- Has WCG, CBS or Passport for prompted term </a:t>
            </a:r>
            <a:br>
              <a:rPr lang="en-US" dirty="0"/>
            </a:br>
            <a:r>
              <a:rPr lang="en-US" dirty="0"/>
              <a:t>- SAP status is MAXT for prompted term</a:t>
            </a:r>
            <a:br>
              <a:rPr lang="en-US" dirty="0"/>
            </a:br>
            <a:r>
              <a:rPr lang="en-US" dirty="0"/>
              <a:t>- Has one or more quarters of state aid eligibility remaining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8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99D0-8CDD-40DC-A264-98A9F841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QCS_FA_SAP_MAXT_STATE_AID_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CHCK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BA57-ACF0-4963-98D7-05284542B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18945"/>
            <a:ext cx="8308086" cy="4047744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Report to find students who are MAXT SAP status (not eligible for federal aid) but eligible for state aid.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Criteria:</a:t>
            </a:r>
            <a:br>
              <a:rPr lang="en-US" dirty="0"/>
            </a:br>
            <a:r>
              <a:rPr lang="en-US" dirty="0"/>
              <a:t>- Does not have WCG, CBS, Passport or State Work Study for prompted aid year</a:t>
            </a:r>
            <a:br>
              <a:rPr lang="en-US" dirty="0"/>
            </a:br>
            <a:r>
              <a:rPr lang="en-US" dirty="0"/>
              <a:t>- WCG Eligible field = "Y"</a:t>
            </a:r>
            <a:br>
              <a:rPr lang="en-US" dirty="0"/>
            </a:br>
            <a:r>
              <a:rPr lang="en-US" dirty="0"/>
              <a:t>- SAP status is MAXT for prompted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3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8365-CDDE-4654-885E-F8BEAB7A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Aid LEU Checklist Process</a:t>
            </a:r>
            <a:br>
              <a:rPr lang="en-US" b="1" dirty="0"/>
            </a:br>
            <a:r>
              <a:rPr lang="en-US" dirty="0"/>
              <a:t>(Optional)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D3777-3795-46F8-A503-2EAA3B5F1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584704"/>
            <a:ext cx="8173974" cy="3645408"/>
          </a:xfrm>
        </p:spPr>
        <p:txBody>
          <a:bodyPr/>
          <a:lstStyle/>
          <a:p>
            <a:pPr marL="50800" indent="0" fontAlgn="base">
              <a:buNone/>
            </a:pPr>
            <a:r>
              <a:rPr lang="en-US" b="1" dirty="0"/>
              <a:t>QCS_FA_STATE_AID_LEU </a:t>
            </a:r>
            <a:r>
              <a:rPr lang="en-US" dirty="0"/>
              <a:t>– Lists students who are approaching 500% LEU for state aid. </a:t>
            </a:r>
          </a:p>
          <a:p>
            <a:pPr marL="50800" indent="0" fontAlgn="base">
              <a:buNone/>
            </a:pPr>
            <a:endParaRPr lang="en-US" dirty="0"/>
          </a:p>
          <a:p>
            <a:pPr marL="50800" indent="0" fontAlgn="base">
              <a:buNone/>
            </a:pPr>
            <a:r>
              <a:rPr lang="en-US" dirty="0"/>
              <a:t>Criteria: </a:t>
            </a:r>
          </a:p>
          <a:p>
            <a:pPr marL="50800" indent="0" fontAlgn="base">
              <a:buNone/>
            </a:pPr>
            <a:r>
              <a:rPr lang="en-US" dirty="0"/>
              <a:t>- WCG Remaining Quarters &lt; 3 </a:t>
            </a:r>
          </a:p>
          <a:p>
            <a:pPr marL="50800" indent="0" fontAlgn="base">
              <a:buNone/>
            </a:pPr>
            <a:r>
              <a:rPr lang="en-US" dirty="0"/>
              <a:t>- Student does not already have State LEU checklist 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3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1F08EC50F39428B1D68F816E85FF6" ma:contentTypeVersion="4" ma:contentTypeDescription="Create a new document." ma:contentTypeScope="" ma:versionID="3ed1ef913ee6a4a26892161f33e90dc6">
  <xsd:schema xmlns:xsd="http://www.w3.org/2001/XMLSchema" xmlns:xs="http://www.w3.org/2001/XMLSchema" xmlns:p="http://schemas.microsoft.com/office/2006/metadata/properties" xmlns:ns2="87e4b8a5-58cc-406c-bce5-a4757a0e295f" targetNamespace="http://schemas.microsoft.com/office/2006/metadata/properties" ma:root="true" ma:fieldsID="8b00e725623c8845d3f3d054b9520bb7" ns2:_="">
    <xsd:import namespace="87e4b8a5-58cc-406c-bce5-a4757a0e2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4b8a5-58cc-406c-bce5-a4757a0e2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ED1CB5-EC48-46AC-9FFE-E1D12A27AD72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7e4b8a5-58cc-406c-bce5-a4757a0e295f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1C95F3-462B-468A-9898-64BE4E709700}">
  <ds:schemaRefs>
    <ds:schemaRef ds:uri="87e4b8a5-58cc-406c-bce5-a4757a0e29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36B237-6319-4D49-AFB8-6197916D42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282</Words>
  <Application>Microsoft Office PowerPoint</Application>
  <PresentationFormat>On-screen Show (4:3)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Source Sans Pro</vt:lpstr>
      <vt:lpstr>Arial</vt:lpstr>
      <vt:lpstr>Calibri</vt:lpstr>
      <vt:lpstr>Office Theme</vt:lpstr>
      <vt:lpstr>Elimination of 125% Max Timeframe for State Aid</vt:lpstr>
      <vt:lpstr>Summary</vt:lpstr>
      <vt:lpstr>Issue</vt:lpstr>
      <vt:lpstr>QCS_FA_SAP_MAXT_STATE_AID_ELIG</vt:lpstr>
      <vt:lpstr>QCS_FA_SAP_MAXT_STATE_AID_CHCK </vt:lpstr>
      <vt:lpstr>State Aid LEU Checklist Process (Optional)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FA401: ISIR Processing</dc:title>
  <dc:creator>denglehardt@sbctc.edu</dc:creator>
  <cp:lastModifiedBy>Deborah Englehardt</cp:lastModifiedBy>
  <cp:revision>11</cp:revision>
  <dcterms:modified xsi:type="dcterms:W3CDTF">2020-09-08T20:59:21Z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0x0101009441F08EC50F39428B1D68F816E85FF6</vt:lpwstr>
  </property>
</Properties>
</file>