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8" r:id="rId2"/>
    <p:sldId id="259" r:id="rId3"/>
    <p:sldId id="260" r:id="rId4"/>
    <p:sldId id="261" r:id="rId5"/>
    <p:sldId id="262" r:id="rId6"/>
    <p:sldId id="263" r:id="rId7"/>
    <p:sldId id="264" r:id="rId8"/>
    <p:sldId id="265" r:id="rId9"/>
    <p:sldId id="266"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75A9"/>
    <a:srgbClr val="0076A8"/>
    <a:srgbClr val="008A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806D90-8141-4313-8A41-AF0EF0AC0246}" v="17" dt="2025-03-11T17:23:32.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79"/>
    <p:restoredTop sz="83486" autoAdjust="0"/>
  </p:normalViewPr>
  <p:slideViewPr>
    <p:cSldViewPr snapToGrid="0" snapToObjects="1">
      <p:cViewPr>
        <p:scale>
          <a:sx n="68" d="100"/>
          <a:sy n="68" d="100"/>
        </p:scale>
        <p:origin x="197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Zander" userId="11f66f1a-9768-46e1-bffc-c1ecfd70c77a" providerId="ADAL" clId="{37806D90-8141-4313-8A41-AF0EF0AC0246}"/>
    <pc:docChg chg="undo custSel addSld delSld modSld modNotesMaster">
      <pc:chgData name="Amber Zander" userId="11f66f1a-9768-46e1-bffc-c1ecfd70c77a" providerId="ADAL" clId="{37806D90-8141-4313-8A41-AF0EF0AC0246}" dt="2025-03-11T17:31:59.925" v="6970" actId="1076"/>
      <pc:docMkLst>
        <pc:docMk/>
      </pc:docMkLst>
      <pc:sldChg chg="del">
        <pc:chgData name="Amber Zander" userId="11f66f1a-9768-46e1-bffc-c1ecfd70c77a" providerId="ADAL" clId="{37806D90-8141-4313-8A41-AF0EF0AC0246}" dt="2025-03-07T15:31:19.666" v="5862" actId="47"/>
        <pc:sldMkLst>
          <pc:docMk/>
          <pc:sldMk cId="2036399909" sldId="256"/>
        </pc:sldMkLst>
      </pc:sldChg>
      <pc:sldChg chg="del">
        <pc:chgData name="Amber Zander" userId="11f66f1a-9768-46e1-bffc-c1ecfd70c77a" providerId="ADAL" clId="{37806D90-8141-4313-8A41-AF0EF0AC0246}" dt="2025-03-07T15:31:19.702" v="5863" actId="47"/>
        <pc:sldMkLst>
          <pc:docMk/>
          <pc:sldMk cId="1831882959" sldId="257"/>
        </pc:sldMkLst>
      </pc:sldChg>
      <pc:sldChg chg="modSp mod modNotesTx">
        <pc:chgData name="Amber Zander" userId="11f66f1a-9768-46e1-bffc-c1ecfd70c77a" providerId="ADAL" clId="{37806D90-8141-4313-8A41-AF0EF0AC0246}" dt="2025-03-07T14:43:14.333" v="1267" actId="20577"/>
        <pc:sldMkLst>
          <pc:docMk/>
          <pc:sldMk cId="500028524" sldId="259"/>
        </pc:sldMkLst>
        <pc:spChg chg="mod">
          <ac:chgData name="Amber Zander" userId="11f66f1a-9768-46e1-bffc-c1ecfd70c77a" providerId="ADAL" clId="{37806D90-8141-4313-8A41-AF0EF0AC0246}" dt="2025-03-07T14:32:32.618" v="1" actId="20577"/>
          <ac:spMkLst>
            <pc:docMk/>
            <pc:sldMk cId="500028524" sldId="259"/>
            <ac:spMk id="3" creationId="{90145091-0262-2774-44E4-F46BE76A935E}"/>
          </ac:spMkLst>
        </pc:spChg>
      </pc:sldChg>
      <pc:sldChg chg="addSp modSp new mod modNotesTx">
        <pc:chgData name="Amber Zander" userId="11f66f1a-9768-46e1-bffc-c1ecfd70c77a" providerId="ADAL" clId="{37806D90-8141-4313-8A41-AF0EF0AC0246}" dt="2025-03-11T17:29:28.922" v="6954" actId="20577"/>
        <pc:sldMkLst>
          <pc:docMk/>
          <pc:sldMk cId="3074569533" sldId="260"/>
        </pc:sldMkLst>
        <pc:spChg chg="mod">
          <ac:chgData name="Amber Zander" userId="11f66f1a-9768-46e1-bffc-c1ecfd70c77a" providerId="ADAL" clId="{37806D90-8141-4313-8A41-AF0EF0AC0246}" dt="2025-03-07T14:39:34.850" v="737" actId="20577"/>
          <ac:spMkLst>
            <pc:docMk/>
            <pc:sldMk cId="3074569533" sldId="260"/>
            <ac:spMk id="2" creationId="{D406047A-220A-8CFB-B834-E142DB8C66E8}"/>
          </ac:spMkLst>
        </pc:spChg>
        <pc:spChg chg="mod">
          <ac:chgData name="Amber Zander" userId="11f66f1a-9768-46e1-bffc-c1ecfd70c77a" providerId="ADAL" clId="{37806D90-8141-4313-8A41-AF0EF0AC0246}" dt="2025-03-07T14:41:18.566" v="932" actId="20577"/>
          <ac:spMkLst>
            <pc:docMk/>
            <pc:sldMk cId="3074569533" sldId="260"/>
            <ac:spMk id="3" creationId="{9AC013DC-D48B-B0B7-C265-4791ED5D10EB}"/>
          </ac:spMkLst>
        </pc:spChg>
        <pc:picChg chg="add mod modCrop">
          <ac:chgData name="Amber Zander" userId="11f66f1a-9768-46e1-bffc-c1ecfd70c77a" providerId="ADAL" clId="{37806D90-8141-4313-8A41-AF0EF0AC0246}" dt="2025-03-11T17:25:01.087" v="6245" actId="1076"/>
          <ac:picMkLst>
            <pc:docMk/>
            <pc:sldMk cId="3074569533" sldId="260"/>
            <ac:picMk id="4" creationId="{1A61FED4-A9CF-19BA-336D-A423B5F46DC5}"/>
          </ac:picMkLst>
        </pc:picChg>
      </pc:sldChg>
      <pc:sldChg chg="addSp delSp modSp new mod modClrScheme chgLayout modNotesTx">
        <pc:chgData name="Amber Zander" userId="11f66f1a-9768-46e1-bffc-c1ecfd70c77a" providerId="ADAL" clId="{37806D90-8141-4313-8A41-AF0EF0AC0246}" dt="2025-03-11T17:26:37.021" v="6248" actId="1076"/>
        <pc:sldMkLst>
          <pc:docMk/>
          <pc:sldMk cId="3497857386" sldId="261"/>
        </pc:sldMkLst>
        <pc:spChg chg="mod">
          <ac:chgData name="Amber Zander" userId="11f66f1a-9768-46e1-bffc-c1ecfd70c77a" providerId="ADAL" clId="{37806D90-8141-4313-8A41-AF0EF0AC0246}" dt="2025-03-07T14:46:34.247" v="1292" actId="26606"/>
          <ac:spMkLst>
            <pc:docMk/>
            <pc:sldMk cId="3497857386" sldId="261"/>
            <ac:spMk id="2" creationId="{A2F09559-B38F-3103-1A77-B9207476BB5B}"/>
          </ac:spMkLst>
        </pc:spChg>
        <pc:picChg chg="add mod">
          <ac:chgData name="Amber Zander" userId="11f66f1a-9768-46e1-bffc-c1ecfd70c77a" providerId="ADAL" clId="{37806D90-8141-4313-8A41-AF0EF0AC0246}" dt="2025-03-11T17:26:37.021" v="6248" actId="1076"/>
          <ac:picMkLst>
            <pc:docMk/>
            <pc:sldMk cId="3497857386" sldId="261"/>
            <ac:picMk id="5" creationId="{169D3CB0-5AC4-734A-9F36-D379ABB4B3A6}"/>
          </ac:picMkLst>
        </pc:picChg>
      </pc:sldChg>
      <pc:sldChg chg="addSp delSp modSp new mod modClrScheme chgLayout modNotesTx">
        <pc:chgData name="Amber Zander" userId="11f66f1a-9768-46e1-bffc-c1ecfd70c77a" providerId="ADAL" clId="{37806D90-8141-4313-8A41-AF0EF0AC0246}" dt="2025-03-11T17:28:28.924" v="6707" actId="20577"/>
        <pc:sldMkLst>
          <pc:docMk/>
          <pc:sldMk cId="4092230798" sldId="262"/>
        </pc:sldMkLst>
        <pc:spChg chg="mod">
          <ac:chgData name="Amber Zander" userId="11f66f1a-9768-46e1-bffc-c1ecfd70c77a" providerId="ADAL" clId="{37806D90-8141-4313-8A41-AF0EF0AC0246}" dt="2025-03-07T21:33:26.425" v="5920" actId="26606"/>
          <ac:spMkLst>
            <pc:docMk/>
            <pc:sldMk cId="4092230798" sldId="262"/>
            <ac:spMk id="2" creationId="{A68AA72A-66B0-306B-1C06-EF20CB6D4398}"/>
          </ac:spMkLst>
        </pc:spChg>
        <pc:spChg chg="add mod">
          <ac:chgData name="Amber Zander" userId="11f66f1a-9768-46e1-bffc-c1ecfd70c77a" providerId="ADAL" clId="{37806D90-8141-4313-8A41-AF0EF0AC0246}" dt="2025-03-07T21:33:26.425" v="5920" actId="26606"/>
          <ac:spMkLst>
            <pc:docMk/>
            <pc:sldMk cId="4092230798" sldId="262"/>
            <ac:spMk id="10" creationId="{92A8A252-FE1B-F00F-3379-CFA70B4CEF08}"/>
          </ac:spMkLst>
        </pc:spChg>
        <pc:picChg chg="add mod ord">
          <ac:chgData name="Amber Zander" userId="11f66f1a-9768-46e1-bffc-c1ecfd70c77a" providerId="ADAL" clId="{37806D90-8141-4313-8A41-AF0EF0AC0246}" dt="2025-03-07T21:34:05.665" v="5926" actId="1076"/>
          <ac:picMkLst>
            <pc:docMk/>
            <pc:sldMk cId="4092230798" sldId="262"/>
            <ac:picMk id="5" creationId="{B818B7D2-5BA1-5D85-5838-5D72B16842C8}"/>
          </ac:picMkLst>
        </pc:picChg>
      </pc:sldChg>
      <pc:sldChg chg="addSp delSp modSp new mod modClrScheme chgLayout modNotesTx">
        <pc:chgData name="Amber Zander" userId="11f66f1a-9768-46e1-bffc-c1ecfd70c77a" providerId="ADAL" clId="{37806D90-8141-4313-8A41-AF0EF0AC0246}" dt="2025-03-07T21:33:49.461" v="5924" actId="14100"/>
        <pc:sldMkLst>
          <pc:docMk/>
          <pc:sldMk cId="1414071535" sldId="263"/>
        </pc:sldMkLst>
        <pc:spChg chg="mod">
          <ac:chgData name="Amber Zander" userId="11f66f1a-9768-46e1-bffc-c1ecfd70c77a" providerId="ADAL" clId="{37806D90-8141-4313-8A41-AF0EF0AC0246}" dt="2025-03-07T21:33:42.657" v="5922" actId="14100"/>
          <ac:spMkLst>
            <pc:docMk/>
            <pc:sldMk cId="1414071535" sldId="263"/>
            <ac:spMk id="2" creationId="{F93F363C-64FA-1583-9A3B-537A0AF76789}"/>
          </ac:spMkLst>
        </pc:spChg>
        <pc:spChg chg="mod ord">
          <ac:chgData name="Amber Zander" userId="11f66f1a-9768-46e1-bffc-c1ecfd70c77a" providerId="ADAL" clId="{37806D90-8141-4313-8A41-AF0EF0AC0246}" dt="2025-03-07T21:33:45.530" v="5923" actId="1076"/>
          <ac:spMkLst>
            <pc:docMk/>
            <pc:sldMk cId="1414071535" sldId="263"/>
            <ac:spMk id="4" creationId="{9051D7B8-16F3-643A-88BF-5204FBA7C9A2}"/>
          </ac:spMkLst>
        </pc:spChg>
        <pc:picChg chg="add mod ord">
          <ac:chgData name="Amber Zander" userId="11f66f1a-9768-46e1-bffc-c1ecfd70c77a" providerId="ADAL" clId="{37806D90-8141-4313-8A41-AF0EF0AC0246}" dt="2025-03-07T21:33:49.461" v="5924" actId="14100"/>
          <ac:picMkLst>
            <pc:docMk/>
            <pc:sldMk cId="1414071535" sldId="263"/>
            <ac:picMk id="6" creationId="{73D9CAD3-E552-8564-9126-224A4EBDAA3E}"/>
          </ac:picMkLst>
        </pc:picChg>
      </pc:sldChg>
      <pc:sldChg chg="addSp delSp modSp new mod modNotesTx">
        <pc:chgData name="Amber Zander" userId="11f66f1a-9768-46e1-bffc-c1ecfd70c77a" providerId="ADAL" clId="{37806D90-8141-4313-8A41-AF0EF0AC0246}" dt="2025-03-07T15:23:06.501" v="4621" actId="20577"/>
        <pc:sldMkLst>
          <pc:docMk/>
          <pc:sldMk cId="1499571651" sldId="264"/>
        </pc:sldMkLst>
        <pc:spChg chg="mod">
          <ac:chgData name="Amber Zander" userId="11f66f1a-9768-46e1-bffc-c1ecfd70c77a" providerId="ADAL" clId="{37806D90-8141-4313-8A41-AF0EF0AC0246}" dt="2025-03-07T15:20:15.189" v="4071" actId="20577"/>
          <ac:spMkLst>
            <pc:docMk/>
            <pc:sldMk cId="1499571651" sldId="264"/>
            <ac:spMk id="2" creationId="{605D27C5-9B10-D038-BEB4-2290321B061D}"/>
          </ac:spMkLst>
        </pc:spChg>
        <pc:picChg chg="add mod">
          <ac:chgData name="Amber Zander" userId="11f66f1a-9768-46e1-bffc-c1ecfd70c77a" providerId="ADAL" clId="{37806D90-8141-4313-8A41-AF0EF0AC0246}" dt="2025-03-07T15:20:51.565" v="4079" actId="962"/>
          <ac:picMkLst>
            <pc:docMk/>
            <pc:sldMk cId="1499571651" sldId="264"/>
            <ac:picMk id="8" creationId="{68FB6200-717F-00B3-B82E-413C642A65B0}"/>
          </ac:picMkLst>
        </pc:picChg>
        <pc:picChg chg="add mod">
          <ac:chgData name="Amber Zander" userId="11f66f1a-9768-46e1-bffc-c1ecfd70c77a" providerId="ADAL" clId="{37806D90-8141-4313-8A41-AF0EF0AC0246}" dt="2025-03-07T15:20:58.101" v="4082" actId="962"/>
          <ac:picMkLst>
            <pc:docMk/>
            <pc:sldMk cId="1499571651" sldId="264"/>
            <ac:picMk id="10" creationId="{7DF35B8A-9848-D764-EE99-5941DF285D84}"/>
          </ac:picMkLst>
        </pc:picChg>
      </pc:sldChg>
      <pc:sldChg chg="addSp delSp modSp new mod modClrScheme chgLayout modNotesTx">
        <pc:chgData name="Amber Zander" userId="11f66f1a-9768-46e1-bffc-c1ecfd70c77a" providerId="ADAL" clId="{37806D90-8141-4313-8A41-AF0EF0AC0246}" dt="2025-03-11T17:10:08.580" v="6118" actId="1076"/>
        <pc:sldMkLst>
          <pc:docMk/>
          <pc:sldMk cId="375038550" sldId="265"/>
        </pc:sldMkLst>
        <pc:spChg chg="mod">
          <ac:chgData name="Amber Zander" userId="11f66f1a-9768-46e1-bffc-c1ecfd70c77a" providerId="ADAL" clId="{37806D90-8141-4313-8A41-AF0EF0AC0246}" dt="2025-03-07T21:32:33.235" v="5916" actId="26606"/>
          <ac:spMkLst>
            <pc:docMk/>
            <pc:sldMk cId="375038550" sldId="265"/>
            <ac:spMk id="2" creationId="{97CEDF24-66B4-63BA-DB49-8FCB521A8C2E}"/>
          </ac:spMkLst>
        </pc:spChg>
        <pc:spChg chg="add del mod">
          <ac:chgData name="Amber Zander" userId="11f66f1a-9768-46e1-bffc-c1ecfd70c77a" providerId="ADAL" clId="{37806D90-8141-4313-8A41-AF0EF0AC0246}" dt="2025-03-11T17:09:46.832" v="6112" actId="478"/>
          <ac:spMkLst>
            <pc:docMk/>
            <pc:sldMk cId="375038550" sldId="265"/>
            <ac:spMk id="5" creationId="{F8E244D6-E08C-3ED9-1047-AADEAF71626C}"/>
          </ac:spMkLst>
        </pc:spChg>
        <pc:spChg chg="add del mod">
          <ac:chgData name="Amber Zander" userId="11f66f1a-9768-46e1-bffc-c1ecfd70c77a" providerId="ADAL" clId="{37806D90-8141-4313-8A41-AF0EF0AC0246}" dt="2025-03-11T17:09:57.259" v="6114" actId="478"/>
          <ac:spMkLst>
            <pc:docMk/>
            <pc:sldMk cId="375038550" sldId="265"/>
            <ac:spMk id="7" creationId="{77D97103-0083-17C3-3F8E-1FAA341F4F4A}"/>
          </ac:spMkLst>
        </pc:spChg>
        <pc:spChg chg="add mod">
          <ac:chgData name="Amber Zander" userId="11f66f1a-9768-46e1-bffc-c1ecfd70c77a" providerId="ADAL" clId="{37806D90-8141-4313-8A41-AF0EF0AC0246}" dt="2025-03-07T21:32:33.235" v="5916" actId="26606"/>
          <ac:spMkLst>
            <pc:docMk/>
            <pc:sldMk cId="375038550" sldId="265"/>
            <ac:spMk id="15" creationId="{AB772E11-1C4A-EC92-899F-3937B907DEEA}"/>
          </ac:spMkLst>
        </pc:spChg>
        <pc:picChg chg="add mod">
          <ac:chgData name="Amber Zander" userId="11f66f1a-9768-46e1-bffc-c1ecfd70c77a" providerId="ADAL" clId="{37806D90-8141-4313-8A41-AF0EF0AC0246}" dt="2025-03-11T17:10:08.580" v="6118" actId="1076"/>
          <ac:picMkLst>
            <pc:docMk/>
            <pc:sldMk cId="375038550" sldId="265"/>
            <ac:picMk id="3" creationId="{200C5E60-0745-4B9F-5655-1A001076F5D7}"/>
          </ac:picMkLst>
        </pc:picChg>
        <pc:picChg chg="add del mod">
          <ac:chgData name="Amber Zander" userId="11f66f1a-9768-46e1-bffc-c1ecfd70c77a" providerId="ADAL" clId="{37806D90-8141-4313-8A41-AF0EF0AC0246}" dt="2025-03-11T17:09:54.806" v="6113" actId="478"/>
          <ac:picMkLst>
            <pc:docMk/>
            <pc:sldMk cId="375038550" sldId="265"/>
            <ac:picMk id="10" creationId="{F4B7F709-8ACC-DBE4-1811-C85C06BDD374}"/>
          </ac:picMkLst>
        </pc:picChg>
      </pc:sldChg>
      <pc:sldChg chg="addSp delSp modSp new mod modNotesTx">
        <pc:chgData name="Amber Zander" userId="11f66f1a-9768-46e1-bffc-c1ecfd70c77a" providerId="ADAL" clId="{37806D90-8141-4313-8A41-AF0EF0AC0246}" dt="2025-03-11T17:31:59.925" v="6970" actId="1076"/>
        <pc:sldMkLst>
          <pc:docMk/>
          <pc:sldMk cId="844498728" sldId="266"/>
        </pc:sldMkLst>
        <pc:spChg chg="mod">
          <ac:chgData name="Amber Zander" userId="11f66f1a-9768-46e1-bffc-c1ecfd70c77a" providerId="ADAL" clId="{37806D90-8141-4313-8A41-AF0EF0AC0246}" dt="2025-03-07T21:32:43.551" v="5917" actId="26606"/>
          <ac:spMkLst>
            <pc:docMk/>
            <pc:sldMk cId="844498728" sldId="266"/>
            <ac:spMk id="2" creationId="{1B004D73-5F32-4BB9-FCF1-3730F6004CDC}"/>
          </ac:spMkLst>
        </pc:spChg>
        <pc:picChg chg="add mod modCrop">
          <ac:chgData name="Amber Zander" userId="11f66f1a-9768-46e1-bffc-c1ecfd70c77a" providerId="ADAL" clId="{37806D90-8141-4313-8A41-AF0EF0AC0246}" dt="2025-03-11T17:31:59.925" v="6970" actId="1076"/>
          <ac:picMkLst>
            <pc:docMk/>
            <pc:sldMk cId="844498728" sldId="266"/>
            <ac:picMk id="5" creationId="{3224DF9C-7667-2271-1B50-D5BF6CC9BDB0}"/>
          </ac:picMkLst>
        </pc:picChg>
      </pc:sldChg>
      <pc:sldChg chg="new del">
        <pc:chgData name="Amber Zander" userId="11f66f1a-9768-46e1-bffc-c1ecfd70c77a" providerId="ADAL" clId="{37806D90-8141-4313-8A41-AF0EF0AC0246}" dt="2025-03-07T15:32:13.037" v="5865" actId="680"/>
        <pc:sldMkLst>
          <pc:docMk/>
          <pc:sldMk cId="1174882964"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25284D-A793-9A4F-98BA-5385D7A5EBFB}" type="datetimeFigureOut">
              <a:rPr lang="en-US" smtClean="0"/>
              <a:t>3/11/2025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46DB283-5DD0-0449-8C35-47A566126AC9}" type="slidenum">
              <a:rPr lang="en-US" smtClean="0"/>
              <a:t>‹#›</a:t>
            </a:fld>
            <a:endParaRPr lang="en-US"/>
          </a:p>
        </p:txBody>
      </p:sp>
    </p:spTree>
    <p:extLst>
      <p:ext uri="{BB962C8B-B14F-4D97-AF65-F5344CB8AC3E}">
        <p14:creationId xmlns:p14="http://schemas.microsoft.com/office/powerpoint/2010/main" val="1747576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6DB283-5DD0-0449-8C35-47A566126AC9}" type="slidenum">
              <a:rPr lang="en-US" smtClean="0"/>
              <a:t>1</a:t>
            </a:fld>
            <a:endParaRPr lang="en-US"/>
          </a:p>
        </p:txBody>
      </p:sp>
    </p:spTree>
    <p:extLst>
      <p:ext uri="{BB962C8B-B14F-4D97-AF65-F5344CB8AC3E}">
        <p14:creationId xmlns:p14="http://schemas.microsoft.com/office/powerpoint/2010/main" val="15070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DPSCS – Department of Public Safety and Correctional Services (MD).</a:t>
            </a:r>
          </a:p>
          <a:p>
            <a:endParaRPr lang="en-US" dirty="0"/>
          </a:p>
          <a:p>
            <a:r>
              <a:rPr lang="en-US" dirty="0"/>
              <a:t>Our process for FAFSA is heavily dependent on current University of Baltimore and DPSCS policies. Please keep this in mind as your university and DOC policies may be different.</a:t>
            </a:r>
          </a:p>
          <a:p>
            <a:endParaRPr lang="en-US" dirty="0"/>
          </a:p>
          <a:p>
            <a:r>
              <a:rPr lang="en-US" dirty="0"/>
              <a:t>We created FAFSA accounts using their student emails. Our students can only receive </a:t>
            </a:r>
            <a:r>
              <a:rPr lang="en-US" dirty="0" err="1"/>
              <a:t>UBalt</a:t>
            </a:r>
            <a:r>
              <a:rPr lang="en-US" dirty="0"/>
              <a:t> emails when they are actively enrolled in class. For potential applicants we use the paper form.</a:t>
            </a:r>
          </a:p>
          <a:p>
            <a:endParaRPr lang="en-US" dirty="0"/>
          </a:p>
        </p:txBody>
      </p:sp>
      <p:sp>
        <p:nvSpPr>
          <p:cNvPr id="4" name="Slide Number Placeholder 3"/>
          <p:cNvSpPr>
            <a:spLocks noGrp="1"/>
          </p:cNvSpPr>
          <p:nvPr>
            <p:ph type="sldNum" sz="quarter" idx="5"/>
          </p:nvPr>
        </p:nvSpPr>
        <p:spPr/>
        <p:txBody>
          <a:bodyPr/>
          <a:lstStyle/>
          <a:p>
            <a:fld id="{D46DB283-5DD0-0449-8C35-47A566126AC9}" type="slidenum">
              <a:rPr lang="en-US" smtClean="0"/>
              <a:t>2</a:t>
            </a:fld>
            <a:endParaRPr lang="en-US"/>
          </a:p>
        </p:txBody>
      </p:sp>
    </p:spTree>
    <p:extLst>
      <p:ext uri="{BB962C8B-B14F-4D97-AF65-F5344CB8AC3E}">
        <p14:creationId xmlns:p14="http://schemas.microsoft.com/office/powerpoint/2010/main" val="116887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OTS – Office of Technology Services</a:t>
            </a:r>
          </a:p>
          <a:p>
            <a:endParaRPr lang="en-US" dirty="0"/>
          </a:p>
          <a:p>
            <a:r>
              <a:rPr lang="en-US" dirty="0"/>
              <a:t>Collaborating with OTS to obtain student ID’s and standardizing passwords for easier record keeping.</a:t>
            </a:r>
          </a:p>
          <a:p>
            <a:endParaRPr lang="en-US" dirty="0"/>
          </a:p>
          <a:p>
            <a:r>
              <a:rPr lang="en-US" dirty="0" err="1"/>
              <a:t>Ubalt</a:t>
            </a:r>
            <a:r>
              <a:rPr lang="en-US" dirty="0"/>
              <a:t> uses a Microsoft authenticator app for all staff, faculty, and student accounts. We worked with OTS to bypass this. Previously the authenticator app could be bypass via “a token,” which could also be an option if that is something your school does. However, I believe each token may be connected to individual accounts, so you would need a token for each student.</a:t>
            </a:r>
          </a:p>
        </p:txBody>
      </p:sp>
      <p:sp>
        <p:nvSpPr>
          <p:cNvPr id="4" name="Slide Number Placeholder 3"/>
          <p:cNvSpPr>
            <a:spLocks noGrp="1"/>
          </p:cNvSpPr>
          <p:nvPr>
            <p:ph type="sldNum" sz="quarter" idx="5"/>
          </p:nvPr>
        </p:nvSpPr>
        <p:spPr/>
        <p:txBody>
          <a:bodyPr/>
          <a:lstStyle/>
          <a:p>
            <a:fld id="{D46DB283-5DD0-0449-8C35-47A566126AC9}" type="slidenum">
              <a:rPr lang="en-US" smtClean="0"/>
              <a:t>3</a:t>
            </a:fld>
            <a:endParaRPr lang="en-US"/>
          </a:p>
        </p:txBody>
      </p:sp>
    </p:spTree>
    <p:extLst>
      <p:ext uri="{BB962C8B-B14F-4D97-AF65-F5344CB8AC3E}">
        <p14:creationId xmlns:p14="http://schemas.microsoft.com/office/powerpoint/2010/main" val="3957393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student fills out a consent form that allows us to be a representative and fill out their FAFSA applications with them.</a:t>
            </a:r>
          </a:p>
        </p:txBody>
      </p:sp>
      <p:sp>
        <p:nvSpPr>
          <p:cNvPr id="4" name="Slide Number Placeholder 3"/>
          <p:cNvSpPr>
            <a:spLocks noGrp="1"/>
          </p:cNvSpPr>
          <p:nvPr>
            <p:ph type="sldNum" sz="quarter" idx="5"/>
          </p:nvPr>
        </p:nvSpPr>
        <p:spPr/>
        <p:txBody>
          <a:bodyPr/>
          <a:lstStyle/>
          <a:p>
            <a:fld id="{D46DB283-5DD0-0449-8C35-47A566126AC9}" type="slidenum">
              <a:rPr lang="en-US" smtClean="0"/>
              <a:t>4</a:t>
            </a:fld>
            <a:endParaRPr lang="en-US"/>
          </a:p>
        </p:txBody>
      </p:sp>
    </p:spTree>
    <p:extLst>
      <p:ext uri="{BB962C8B-B14F-4D97-AF65-F5344CB8AC3E}">
        <p14:creationId xmlns:p14="http://schemas.microsoft.com/office/powerpoint/2010/main" val="135975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you will find out if an account was already created for a student, only one account can be made be SSN. If we are unable to make an account for the student, they will then need to use the paper forms.</a:t>
            </a:r>
          </a:p>
          <a:p>
            <a:endParaRPr lang="en-US" dirty="0"/>
          </a:p>
          <a:p>
            <a:r>
              <a:rPr lang="en-US" dirty="0"/>
              <a:t>Based on your administration needs, you can decide if you’d prefer email or mailing for communication. It will go to whatever email or mailing address you previously put in. If there are issues with the application, and you opted for email, you will not be alerted of the issues unless you access the student’s email.</a:t>
            </a:r>
          </a:p>
        </p:txBody>
      </p:sp>
      <p:sp>
        <p:nvSpPr>
          <p:cNvPr id="4" name="Slide Number Placeholder 3"/>
          <p:cNvSpPr>
            <a:spLocks noGrp="1"/>
          </p:cNvSpPr>
          <p:nvPr>
            <p:ph type="sldNum" sz="quarter" idx="5"/>
          </p:nvPr>
        </p:nvSpPr>
        <p:spPr/>
        <p:txBody>
          <a:bodyPr/>
          <a:lstStyle/>
          <a:p>
            <a:fld id="{D46DB283-5DD0-0449-8C35-47A566126AC9}" type="slidenum">
              <a:rPr lang="en-US" smtClean="0"/>
              <a:t>5</a:t>
            </a:fld>
            <a:endParaRPr lang="en-US"/>
          </a:p>
        </p:txBody>
      </p:sp>
    </p:spTree>
    <p:extLst>
      <p:ext uri="{BB962C8B-B14F-4D97-AF65-F5344CB8AC3E}">
        <p14:creationId xmlns:p14="http://schemas.microsoft.com/office/powerpoint/2010/main" val="3635122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usernames we use are just typically a variation of the name. Since you can log in with either the email or username, keep note of the username. We use the same passwords as their </a:t>
            </a:r>
            <a:r>
              <a:rPr lang="en-US" dirty="0" err="1"/>
              <a:t>UBalt</a:t>
            </a:r>
            <a:r>
              <a:rPr lang="en-US" dirty="0"/>
              <a:t> student account for easier records keeping. The reason we use individual student email accounts is because FSA (Federal Student Aid) requires unique username, email, and password combinations when logging in (https://studentaid.gov/resources/prepare-for-college/creating-your-account).</a:t>
            </a:r>
          </a:p>
          <a:p>
            <a:endParaRPr lang="en-US" dirty="0"/>
          </a:p>
          <a:p>
            <a:r>
              <a:rPr lang="en-US" dirty="0"/>
              <a:t>FSA recommends NOT using a school or work email address since there is a time when students may not have access to this account. It is a lot of work to change access your account if you do not have access, but at this time this is all we have.</a:t>
            </a:r>
          </a:p>
          <a:p>
            <a:endParaRPr lang="en-US" dirty="0"/>
          </a:p>
          <a:p>
            <a:r>
              <a:rPr lang="en-US" dirty="0"/>
              <a:t>The contact information we use is the students’ incarcerated address or the institution’s address. Due to this students are responsible to communicate to the program’s administration any communication they receive from the Dept of Education. This address is easy to change in the future, if your student gets released and needs to file for FAFSA again. You do not need to put in a mobile phone number.</a:t>
            </a:r>
          </a:p>
          <a:p>
            <a:endParaRPr lang="en-US" dirty="0"/>
          </a:p>
          <a:p>
            <a:r>
              <a:rPr lang="en-US" dirty="0"/>
              <a:t>Based on administrative needs you can choose whether the communication goes to the email or mailing address previously provided.</a:t>
            </a:r>
          </a:p>
        </p:txBody>
      </p:sp>
      <p:sp>
        <p:nvSpPr>
          <p:cNvPr id="4" name="Slide Number Placeholder 3"/>
          <p:cNvSpPr>
            <a:spLocks noGrp="1"/>
          </p:cNvSpPr>
          <p:nvPr>
            <p:ph type="sldNum" sz="quarter" idx="5"/>
          </p:nvPr>
        </p:nvSpPr>
        <p:spPr/>
        <p:txBody>
          <a:bodyPr/>
          <a:lstStyle/>
          <a:p>
            <a:fld id="{D46DB283-5DD0-0449-8C35-47A566126AC9}" type="slidenum">
              <a:rPr lang="en-US" smtClean="0"/>
              <a:t>6</a:t>
            </a:fld>
            <a:endParaRPr lang="en-US"/>
          </a:p>
        </p:txBody>
      </p:sp>
    </p:spTree>
    <p:extLst>
      <p:ext uri="{BB962C8B-B14F-4D97-AF65-F5344CB8AC3E}">
        <p14:creationId xmlns:p14="http://schemas.microsoft.com/office/powerpoint/2010/main" val="216202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students will need to pick four challenge questions. These are personal questions that they should always remember the answer to. This is one way they will be able to access their account if they don’t remember the password or are unable to access their email. Answers must be more than two characters (i.e. “Washington DC”, NOT “DC”) and they cannot have repeating answers.</a:t>
            </a:r>
          </a:p>
        </p:txBody>
      </p:sp>
      <p:sp>
        <p:nvSpPr>
          <p:cNvPr id="4" name="Slide Number Placeholder 3"/>
          <p:cNvSpPr>
            <a:spLocks noGrp="1"/>
          </p:cNvSpPr>
          <p:nvPr>
            <p:ph type="sldNum" sz="quarter" idx="5"/>
          </p:nvPr>
        </p:nvSpPr>
        <p:spPr/>
        <p:txBody>
          <a:bodyPr/>
          <a:lstStyle/>
          <a:p>
            <a:fld id="{D46DB283-5DD0-0449-8C35-47A566126AC9}" type="slidenum">
              <a:rPr lang="en-US" smtClean="0"/>
              <a:t>7</a:t>
            </a:fld>
            <a:endParaRPr lang="en-US"/>
          </a:p>
        </p:txBody>
      </p:sp>
    </p:spTree>
    <p:extLst>
      <p:ext uri="{BB962C8B-B14F-4D97-AF65-F5344CB8AC3E}">
        <p14:creationId xmlns:p14="http://schemas.microsoft.com/office/powerpoint/2010/main" val="3927675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to verify the email previously given (their school email). FSA will then provide you with a backup code. This secure backup code is to help access your account if the other verification methods won’t work. ADMINISTRATORS SHOULD RECORD AND STORE SAFELY.</a:t>
            </a:r>
          </a:p>
          <a:p>
            <a:endParaRPr lang="en-US" dirty="0"/>
          </a:p>
          <a:p>
            <a:r>
              <a:rPr lang="en-US" dirty="0"/>
              <a:t>Once the email is verified, that FAFSA account has been created, you will then need to log back in to complete this years FAFSA account. </a:t>
            </a:r>
          </a:p>
        </p:txBody>
      </p:sp>
      <p:sp>
        <p:nvSpPr>
          <p:cNvPr id="4" name="Slide Number Placeholder 3"/>
          <p:cNvSpPr>
            <a:spLocks noGrp="1"/>
          </p:cNvSpPr>
          <p:nvPr>
            <p:ph type="sldNum" sz="quarter" idx="5"/>
          </p:nvPr>
        </p:nvSpPr>
        <p:spPr/>
        <p:txBody>
          <a:bodyPr/>
          <a:lstStyle/>
          <a:p>
            <a:fld id="{D46DB283-5DD0-0449-8C35-47A566126AC9}" type="slidenum">
              <a:rPr lang="en-US" smtClean="0"/>
              <a:t>8</a:t>
            </a:fld>
            <a:endParaRPr lang="en-US"/>
          </a:p>
        </p:txBody>
      </p:sp>
    </p:spTree>
    <p:extLst>
      <p:ext uri="{BB962C8B-B14F-4D97-AF65-F5344CB8AC3E}">
        <p14:creationId xmlns:p14="http://schemas.microsoft.com/office/powerpoint/2010/main" val="3904547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creating an account to submitting a completed FAFSA form takes approximately 10 minutes per student. You will only have to go through the steps of creating an account the first year. Following years, from log in to submitting a completed form takes approximately 5 minutes. Filing online, the application is processed in approximately 2-3 business days.</a:t>
            </a:r>
          </a:p>
          <a:p>
            <a:endParaRPr lang="en-US" dirty="0"/>
          </a:p>
          <a:p>
            <a:r>
              <a:rPr lang="en-US" dirty="0"/>
              <a:t>If a student selects that they are married, they will need to input their spouse’s email address. Their spouse will then be required to complete the FAFSA form.</a:t>
            </a:r>
          </a:p>
        </p:txBody>
      </p:sp>
      <p:sp>
        <p:nvSpPr>
          <p:cNvPr id="4" name="Slide Number Placeholder 3"/>
          <p:cNvSpPr>
            <a:spLocks noGrp="1"/>
          </p:cNvSpPr>
          <p:nvPr>
            <p:ph type="sldNum" sz="quarter" idx="5"/>
          </p:nvPr>
        </p:nvSpPr>
        <p:spPr/>
        <p:txBody>
          <a:bodyPr/>
          <a:lstStyle/>
          <a:p>
            <a:fld id="{D46DB283-5DD0-0449-8C35-47A566126AC9}" type="slidenum">
              <a:rPr lang="en-US" smtClean="0"/>
              <a:t>9</a:t>
            </a:fld>
            <a:endParaRPr lang="en-US"/>
          </a:p>
        </p:txBody>
      </p:sp>
    </p:spTree>
    <p:extLst>
      <p:ext uri="{BB962C8B-B14F-4D97-AF65-F5344CB8AC3E}">
        <p14:creationId xmlns:p14="http://schemas.microsoft.com/office/powerpoint/2010/main" val="849072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45217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hasCustomPrompt="1"/>
          </p:nvPr>
        </p:nvSpPr>
        <p:spPr>
          <a:xfrm>
            <a:off x="685800" y="770094"/>
            <a:ext cx="7772400" cy="2387600"/>
          </a:xfrm>
        </p:spPr>
        <p:txBody>
          <a:bodyPr anchor="b"/>
          <a:lstStyle>
            <a:lvl1pPr algn="ctr">
              <a:defRPr sz="6000">
                <a:solidFill>
                  <a:srgbClr val="1675A9"/>
                </a:solidFill>
              </a:defRPr>
            </a:lvl1pPr>
          </a:lstStyle>
          <a:p>
            <a:r>
              <a:rPr lang="en-US" dirty="0"/>
              <a:t>CLICK TO EDIT MASTER TITLE STYLE</a:t>
            </a:r>
          </a:p>
        </p:txBody>
      </p:sp>
      <p:sp>
        <p:nvSpPr>
          <p:cNvPr id="7" name="Rectangle 6"/>
          <p:cNvSpPr/>
          <p:nvPr userDrawn="1"/>
        </p:nvSpPr>
        <p:spPr>
          <a:xfrm>
            <a:off x="0" y="6145967"/>
            <a:ext cx="9144000" cy="712033"/>
          </a:xfrm>
          <a:prstGeom prst="rect">
            <a:avLst/>
          </a:prstGeom>
          <a:solidFill>
            <a:srgbClr val="16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0233" y="6281137"/>
            <a:ext cx="1945117" cy="47054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15777"/>
            <a:ext cx="2949178" cy="1600200"/>
          </a:xfrm>
        </p:spPr>
        <p:txBody>
          <a:bodyPr anchor="b"/>
          <a:lstStyle>
            <a:lvl1pPr>
              <a:defRPr sz="3200">
                <a:solidFill>
                  <a:srgbClr val="1675A9"/>
                </a:solidFill>
              </a:defRPr>
            </a:lvl1pPr>
          </a:lstStyle>
          <a:p>
            <a:r>
              <a:rPr lang="en-US" dirty="0"/>
              <a:t>CLICK TO EDIT MASTER TITLE STYLE</a:t>
            </a:r>
          </a:p>
        </p:txBody>
      </p:sp>
      <p:sp>
        <p:nvSpPr>
          <p:cNvPr id="3" name="Picture Placeholder 2"/>
          <p:cNvSpPr>
            <a:spLocks noGrp="1" noChangeAspect="1"/>
          </p:cNvSpPr>
          <p:nvPr>
            <p:ph type="pic" idx="1"/>
          </p:nvPr>
        </p:nvSpPr>
        <p:spPr>
          <a:xfrm>
            <a:off x="3886200" y="846004"/>
            <a:ext cx="4629150" cy="45910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8650" y="1915977"/>
            <a:ext cx="2949178" cy="35210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p:cNvSpPr/>
          <p:nvPr userDrawn="1"/>
        </p:nvSpPr>
        <p:spPr>
          <a:xfrm>
            <a:off x="0" y="6145967"/>
            <a:ext cx="9144000" cy="712033"/>
          </a:xfrm>
          <a:prstGeom prst="rect">
            <a:avLst/>
          </a:prstGeom>
          <a:solidFill>
            <a:srgbClr val="16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0233" y="6281137"/>
            <a:ext cx="1945117" cy="4705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15777"/>
            <a:ext cx="7886700" cy="1325563"/>
          </a:xfrm>
        </p:spPr>
        <p:txBody>
          <a:bodyPr/>
          <a:lstStyle>
            <a:lvl1pPr>
              <a:defRPr>
                <a:solidFill>
                  <a:srgbClr val="1675A9"/>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1776276"/>
            <a:ext cx="7886700" cy="364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145967"/>
            <a:ext cx="9144000" cy="712033"/>
          </a:xfrm>
          <a:prstGeom prst="rect">
            <a:avLst/>
          </a:prstGeom>
          <a:solidFill>
            <a:srgbClr val="16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0233" y="6281137"/>
            <a:ext cx="1945117" cy="47054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481326" y="324765"/>
            <a:ext cx="1971675" cy="5213351"/>
          </a:xfrm>
        </p:spPr>
        <p:txBody>
          <a:bodyPr vert="eaVert"/>
          <a:lstStyle>
            <a:lvl1pPr>
              <a:defRPr>
                <a:solidFill>
                  <a:srgbClr val="1675A9"/>
                </a:solidFill>
              </a:defRPr>
            </a:lvl1pPr>
          </a:lstStyle>
          <a:p>
            <a:r>
              <a:rPr lang="en-US" dirty="0"/>
              <a:t>CLICK TO EDIT MASTER TITLE STYLE</a:t>
            </a:r>
          </a:p>
        </p:txBody>
      </p:sp>
      <p:sp>
        <p:nvSpPr>
          <p:cNvPr id="3" name="Vertical Text Placeholder 2"/>
          <p:cNvSpPr>
            <a:spLocks noGrp="1"/>
          </p:cNvSpPr>
          <p:nvPr>
            <p:ph type="body" orient="vert" idx="1"/>
          </p:nvPr>
        </p:nvSpPr>
        <p:spPr>
          <a:xfrm>
            <a:off x="566301" y="324765"/>
            <a:ext cx="5800725" cy="52133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145967"/>
            <a:ext cx="9144000" cy="712033"/>
          </a:xfrm>
          <a:prstGeom prst="rect">
            <a:avLst/>
          </a:prstGeom>
          <a:solidFill>
            <a:srgbClr val="16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0233" y="6281137"/>
            <a:ext cx="1945117" cy="4705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34351" y="3436685"/>
            <a:ext cx="7772400" cy="2387600"/>
          </a:xfrm>
        </p:spPr>
        <p:txBody>
          <a:bodyPr anchor="b"/>
          <a:lstStyle>
            <a:lvl1pPr algn="ctr">
              <a:defRPr sz="6000">
                <a:solidFill>
                  <a:srgbClr val="1675A9"/>
                </a:solidFill>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5015" y="1762040"/>
            <a:ext cx="5251074" cy="1272473"/>
          </a:xfrm>
          <a:prstGeom prst="rect">
            <a:avLst/>
          </a:prstGeom>
        </p:spPr>
      </p:pic>
    </p:spTree>
    <p:extLst>
      <p:ext uri="{BB962C8B-B14F-4D97-AF65-F5344CB8AC3E}">
        <p14:creationId xmlns:p14="http://schemas.microsoft.com/office/powerpoint/2010/main" val="1355252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ectangle 5"/>
          <p:cNvSpPr/>
          <p:nvPr userDrawn="1"/>
        </p:nvSpPr>
        <p:spPr>
          <a:xfrm>
            <a:off x="0" y="6145967"/>
            <a:ext cx="9144000" cy="712033"/>
          </a:xfrm>
          <a:prstGeom prst="rect">
            <a:avLst/>
          </a:prstGeom>
          <a:solidFill>
            <a:srgbClr val="16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8650" y="345757"/>
            <a:ext cx="7886700" cy="1325563"/>
          </a:xfrm>
        </p:spPr>
        <p:txBody>
          <a:bodyPr/>
          <a:lstStyle>
            <a:lvl1pPr>
              <a:defRPr>
                <a:solidFill>
                  <a:srgbClr val="1675A9"/>
                </a:solidFill>
              </a:defRPr>
            </a:lvl1pPr>
          </a:lstStyle>
          <a:p>
            <a:r>
              <a:rPr lang="en-US" dirty="0"/>
              <a:t>CLICK TO EDIT MASTER TITLE STYLE</a:t>
            </a:r>
          </a:p>
        </p:txBody>
      </p:sp>
      <p:sp>
        <p:nvSpPr>
          <p:cNvPr id="3" name="Content Placeholder 2"/>
          <p:cNvSpPr>
            <a:spLocks noGrp="1"/>
          </p:cNvSpPr>
          <p:nvPr>
            <p:ph idx="1"/>
          </p:nvPr>
        </p:nvSpPr>
        <p:spPr>
          <a:xfrm>
            <a:off x="628650" y="1806256"/>
            <a:ext cx="7886700" cy="364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0233" y="6281137"/>
            <a:ext cx="1945117" cy="4705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70859"/>
            <a:ext cx="7886700" cy="2852737"/>
          </a:xfrm>
        </p:spPr>
        <p:txBody>
          <a:bodyPr anchor="b"/>
          <a:lstStyle>
            <a:lvl1pPr>
              <a:defRPr sz="6000">
                <a:solidFill>
                  <a:srgbClr val="1675A9"/>
                </a:solidFill>
              </a:defRPr>
            </a:lvl1pPr>
          </a:lstStyle>
          <a:p>
            <a:r>
              <a:rPr lang="en-US" dirty="0"/>
              <a:t>CLICK TO EDIT MASTER TITLE STYLE</a:t>
            </a:r>
          </a:p>
        </p:txBody>
      </p:sp>
      <p:sp>
        <p:nvSpPr>
          <p:cNvPr id="3" name="Text Placeholder 2"/>
          <p:cNvSpPr>
            <a:spLocks noGrp="1"/>
          </p:cNvSpPr>
          <p:nvPr>
            <p:ph type="body" idx="1"/>
          </p:nvPr>
        </p:nvSpPr>
        <p:spPr>
          <a:xfrm>
            <a:off x="628650" y="405058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0" y="6145967"/>
            <a:ext cx="9144000" cy="712033"/>
          </a:xfrm>
          <a:prstGeom prst="rect">
            <a:avLst/>
          </a:prstGeom>
          <a:solidFill>
            <a:srgbClr val="16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0233" y="6281137"/>
            <a:ext cx="1945117" cy="4705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50688"/>
            <a:ext cx="7886700" cy="1325563"/>
          </a:xfrm>
        </p:spPr>
        <p:txBody>
          <a:bodyPr/>
          <a:lstStyle>
            <a:lvl1pPr>
              <a:defRPr>
                <a:solidFill>
                  <a:srgbClr val="1675A9"/>
                </a:solidFill>
              </a:defRPr>
            </a:lvl1pPr>
          </a:lstStyle>
          <a:p>
            <a:r>
              <a:rPr lang="en-US" dirty="0"/>
              <a:t>CLICK TO EDIT MASTER TITLE STYLE</a:t>
            </a:r>
          </a:p>
        </p:txBody>
      </p:sp>
      <p:sp>
        <p:nvSpPr>
          <p:cNvPr id="3" name="Content Placeholder 2"/>
          <p:cNvSpPr>
            <a:spLocks noGrp="1"/>
          </p:cNvSpPr>
          <p:nvPr>
            <p:ph sz="half" idx="1"/>
          </p:nvPr>
        </p:nvSpPr>
        <p:spPr>
          <a:xfrm>
            <a:off x="628650" y="1911187"/>
            <a:ext cx="3886200" cy="3752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911186"/>
            <a:ext cx="3886200" cy="3752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145967"/>
            <a:ext cx="9144000" cy="712033"/>
          </a:xfrm>
          <a:prstGeom prst="rect">
            <a:avLst/>
          </a:prstGeom>
          <a:solidFill>
            <a:srgbClr val="16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0233" y="6281137"/>
            <a:ext cx="1945117" cy="4705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45758"/>
            <a:ext cx="7886700" cy="1325563"/>
          </a:xfrm>
        </p:spPr>
        <p:txBody>
          <a:bodyPr/>
          <a:lstStyle>
            <a:lvl1pPr>
              <a:defRPr>
                <a:solidFill>
                  <a:srgbClr val="1675A9"/>
                </a:solidFill>
              </a:defRPr>
            </a:lvl1pPr>
          </a:lstStyle>
          <a:p>
            <a:r>
              <a:rPr lang="en-US" dirty="0"/>
              <a:t>CLICK TO EDIT MASTER TITLE STYLE</a:t>
            </a:r>
          </a:p>
        </p:txBody>
      </p:sp>
      <p:sp>
        <p:nvSpPr>
          <p:cNvPr id="3" name="Text Placeholder 2"/>
          <p:cNvSpPr>
            <a:spLocks noGrp="1"/>
          </p:cNvSpPr>
          <p:nvPr>
            <p:ph type="body" idx="1"/>
          </p:nvPr>
        </p:nvSpPr>
        <p:spPr>
          <a:xfrm>
            <a:off x="628651" y="166179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8651" y="2485707"/>
            <a:ext cx="3868340" cy="3073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66179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7959" y="2485707"/>
            <a:ext cx="3887391" cy="3073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0" y="6145967"/>
            <a:ext cx="9144000" cy="712033"/>
          </a:xfrm>
          <a:prstGeom prst="rect">
            <a:avLst/>
          </a:prstGeom>
          <a:solidFill>
            <a:srgbClr val="16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0233" y="6281137"/>
            <a:ext cx="1945117" cy="4705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30767"/>
            <a:ext cx="7886700" cy="1325563"/>
          </a:xfrm>
        </p:spPr>
        <p:txBody>
          <a:bodyPr/>
          <a:lstStyle>
            <a:lvl1pPr>
              <a:defRPr>
                <a:solidFill>
                  <a:srgbClr val="1675A9"/>
                </a:solidFill>
              </a:defRPr>
            </a:lvl1pPr>
          </a:lstStyle>
          <a:p>
            <a:r>
              <a:rPr lang="en-US" dirty="0"/>
              <a:t>CLICK TO EDIT MASTER TITLE STYLE</a:t>
            </a:r>
          </a:p>
        </p:txBody>
      </p:sp>
      <p:sp>
        <p:nvSpPr>
          <p:cNvPr id="6" name="Rectangle 5"/>
          <p:cNvSpPr/>
          <p:nvPr userDrawn="1"/>
        </p:nvSpPr>
        <p:spPr>
          <a:xfrm>
            <a:off x="0" y="6145967"/>
            <a:ext cx="9144000" cy="712033"/>
          </a:xfrm>
          <a:prstGeom prst="rect">
            <a:avLst/>
          </a:prstGeom>
          <a:solidFill>
            <a:srgbClr val="16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0233" y="6281137"/>
            <a:ext cx="1945117" cy="4705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B8877-46AC-4249-B461-2BC95DC7A668}"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1375D9-45FB-5C46-95F7-A49F83E6DCE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0748"/>
            <a:ext cx="2949178" cy="1600200"/>
          </a:xfrm>
        </p:spPr>
        <p:txBody>
          <a:bodyPr anchor="b"/>
          <a:lstStyle>
            <a:lvl1pPr>
              <a:defRPr sz="3200">
                <a:solidFill>
                  <a:srgbClr val="1675A9"/>
                </a:solidFill>
              </a:defRPr>
            </a:lvl1pPr>
          </a:lstStyle>
          <a:p>
            <a:r>
              <a:rPr lang="en-US" dirty="0"/>
              <a:t>CLICK TO EDIT MASTER TITLE STYLE</a:t>
            </a:r>
          </a:p>
        </p:txBody>
      </p:sp>
      <p:sp>
        <p:nvSpPr>
          <p:cNvPr id="3" name="Content Placeholder 2"/>
          <p:cNvSpPr>
            <a:spLocks noGrp="1"/>
          </p:cNvSpPr>
          <p:nvPr>
            <p:ph idx="1"/>
          </p:nvPr>
        </p:nvSpPr>
        <p:spPr>
          <a:xfrm>
            <a:off x="3886200" y="890975"/>
            <a:ext cx="4629150" cy="4591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8650" y="1960948"/>
            <a:ext cx="2949178" cy="35210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p:cNvSpPr/>
          <p:nvPr userDrawn="1"/>
        </p:nvSpPr>
        <p:spPr>
          <a:xfrm>
            <a:off x="0" y="6145967"/>
            <a:ext cx="9144000" cy="712033"/>
          </a:xfrm>
          <a:prstGeom prst="rect">
            <a:avLst/>
          </a:prstGeom>
          <a:solidFill>
            <a:srgbClr val="167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70233" y="6281137"/>
            <a:ext cx="1945117" cy="4705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364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100">
                <a:solidFill>
                  <a:schemeClr val="tx1">
                    <a:tint val="75000"/>
                  </a:schemeClr>
                </a:solidFill>
                <a:latin typeface="Arial" charset="0"/>
                <a:ea typeface="Arial" charset="0"/>
                <a:cs typeface="Arial" charset="0"/>
              </a:defRPr>
            </a:lvl1pPr>
          </a:lstStyle>
          <a:p>
            <a:fld id="{C99B8877-46AC-4249-B461-2BC95DC7A668}" type="datetimeFigureOut">
              <a:rPr lang="en-US" smtClean="0"/>
              <a:pPr/>
              <a:t>3/11/2025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100">
                <a:solidFill>
                  <a:schemeClr val="tx1">
                    <a:tint val="75000"/>
                  </a:schemeClr>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100">
                <a:solidFill>
                  <a:schemeClr val="tx1">
                    <a:tint val="75000"/>
                  </a:schemeClr>
                </a:solidFill>
                <a:latin typeface="Arial" charset="0"/>
                <a:ea typeface="Arial" charset="0"/>
                <a:cs typeface="Arial" charset="0"/>
              </a:defRPr>
            </a:lvl1pPr>
          </a:lstStyle>
          <a:p>
            <a:fld id="{BC1375D9-45FB-5C46-95F7-A49F83E6DCEA}" type="slidenum">
              <a:rPr lang="en-US" smtClean="0"/>
              <a:pPr/>
              <a:t>‹#›</a:t>
            </a:fld>
            <a:endParaRPr lang="en-US" dirty="0"/>
          </a:p>
        </p:txBody>
      </p:sp>
    </p:spTree>
    <p:extLst>
      <p:ext uri="{BB962C8B-B14F-4D97-AF65-F5344CB8AC3E}">
        <p14:creationId xmlns:p14="http://schemas.microsoft.com/office/powerpoint/2010/main" val="132638832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rgbClr val="0076A8"/>
          </a:solidFill>
          <a:latin typeface="Impact" charset="0"/>
          <a:ea typeface="Impact" charset="0"/>
          <a:cs typeface="Impact"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charset="0"/>
          <a:ea typeface="Century Gothic" charset="0"/>
          <a:cs typeface="Century Gothic"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charset="0"/>
          <a:ea typeface="Century Gothic" charset="0"/>
          <a:cs typeface="Century Gothic"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charset="0"/>
          <a:ea typeface="Century Gothic" charset="0"/>
          <a:cs typeface="Century Gothic"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charset="0"/>
          <a:ea typeface="Century Gothic" charset="0"/>
          <a:cs typeface="Century Gothic"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4351" y="3436685"/>
            <a:ext cx="7772400" cy="1607263"/>
          </a:xfrm>
        </p:spPr>
        <p:txBody>
          <a:bodyPr>
            <a:normAutofit fontScale="90000"/>
          </a:bodyPr>
          <a:lstStyle/>
          <a:p>
            <a:r>
              <a:rPr lang="en-US" dirty="0"/>
              <a:t>FINANCIAL AID FOR PRISON EDUCATION PROGRAMS</a:t>
            </a:r>
          </a:p>
        </p:txBody>
      </p:sp>
      <p:sp>
        <p:nvSpPr>
          <p:cNvPr id="3" name="TextBox 2">
            <a:extLst>
              <a:ext uri="{FF2B5EF4-FFF2-40B4-BE49-F238E27FC236}">
                <a16:creationId xmlns:a16="http://schemas.microsoft.com/office/drawing/2014/main" id="{36D33659-CD5A-54D2-85EA-6712F5EE7E7D}"/>
              </a:ext>
            </a:extLst>
          </p:cNvPr>
          <p:cNvSpPr txBox="1"/>
          <p:nvPr/>
        </p:nvSpPr>
        <p:spPr>
          <a:xfrm>
            <a:off x="2594182" y="5289755"/>
            <a:ext cx="3955636" cy="954107"/>
          </a:xfrm>
          <a:prstGeom prst="rect">
            <a:avLst/>
          </a:prstGeom>
          <a:noFill/>
        </p:spPr>
        <p:txBody>
          <a:bodyPr wrap="square" rtlCol="0">
            <a:spAutoFit/>
          </a:bodyPr>
          <a:lstStyle/>
          <a:p>
            <a:pPr algn="ctr"/>
            <a:r>
              <a:rPr lang="en-US" sz="2000" dirty="0">
                <a:solidFill>
                  <a:srgbClr val="1675A9"/>
                </a:solidFill>
                <a:latin typeface="Century Gothic" panose="020B0502020202020204" pitchFamily="34" charset="0"/>
              </a:rPr>
              <a:t>Amber Zander</a:t>
            </a:r>
          </a:p>
          <a:p>
            <a:pPr algn="ctr"/>
            <a:r>
              <a:rPr lang="en-US" dirty="0">
                <a:solidFill>
                  <a:srgbClr val="1675A9"/>
                </a:solidFill>
                <a:latin typeface="Century Gothic" panose="020B0502020202020204" pitchFamily="34" charset="0"/>
              </a:rPr>
              <a:t>Onsite Academic Coordinator</a:t>
            </a:r>
          </a:p>
          <a:p>
            <a:pPr algn="ctr"/>
            <a:r>
              <a:rPr lang="en-US" dirty="0">
                <a:solidFill>
                  <a:srgbClr val="1675A9"/>
                </a:solidFill>
                <a:latin typeface="Century Gothic" panose="020B0502020202020204" pitchFamily="34" charset="0"/>
              </a:rPr>
              <a:t>March 11, 2025</a:t>
            </a:r>
          </a:p>
        </p:txBody>
      </p:sp>
    </p:spTree>
    <p:extLst>
      <p:ext uri="{BB962C8B-B14F-4D97-AF65-F5344CB8AC3E}">
        <p14:creationId xmlns:p14="http://schemas.microsoft.com/office/powerpoint/2010/main" val="10156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CC3E6-89B6-312B-3FB6-81C98DE66EE6}"/>
              </a:ext>
            </a:extLst>
          </p:cNvPr>
          <p:cNvSpPr>
            <a:spLocks noGrp="1"/>
          </p:cNvSpPr>
          <p:nvPr>
            <p:ph type="title"/>
          </p:nvPr>
        </p:nvSpPr>
        <p:spPr/>
        <p:txBody>
          <a:bodyPr/>
          <a:lstStyle/>
          <a:p>
            <a:r>
              <a:rPr lang="en-US" dirty="0"/>
              <a:t>SPECIAL CONSIDERATIONS</a:t>
            </a:r>
          </a:p>
        </p:txBody>
      </p:sp>
      <p:sp>
        <p:nvSpPr>
          <p:cNvPr id="3" name="Content Placeholder 2">
            <a:extLst>
              <a:ext uri="{FF2B5EF4-FFF2-40B4-BE49-F238E27FC236}">
                <a16:creationId xmlns:a16="http://schemas.microsoft.com/office/drawing/2014/main" id="{90145091-0262-2774-44E4-F46BE76A935E}"/>
              </a:ext>
            </a:extLst>
          </p:cNvPr>
          <p:cNvSpPr>
            <a:spLocks noGrp="1"/>
          </p:cNvSpPr>
          <p:nvPr>
            <p:ph idx="1"/>
          </p:nvPr>
        </p:nvSpPr>
        <p:spPr/>
        <p:txBody>
          <a:bodyPr/>
          <a:lstStyle/>
          <a:p>
            <a:r>
              <a:rPr lang="en-US" dirty="0"/>
              <a:t>University and DPSCS policy</a:t>
            </a:r>
          </a:p>
          <a:p>
            <a:r>
              <a:rPr lang="en-US" dirty="0"/>
              <a:t>Must be already enrolled</a:t>
            </a:r>
          </a:p>
          <a:p>
            <a:r>
              <a:rPr lang="en-US" dirty="0"/>
              <a:t>Computer with internet access</a:t>
            </a:r>
          </a:p>
        </p:txBody>
      </p:sp>
    </p:spTree>
    <p:extLst>
      <p:ext uri="{BB962C8B-B14F-4D97-AF65-F5344CB8AC3E}">
        <p14:creationId xmlns:p14="http://schemas.microsoft.com/office/powerpoint/2010/main" val="500028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6047A-220A-8CFB-B834-E142DB8C66E8}"/>
              </a:ext>
            </a:extLst>
          </p:cNvPr>
          <p:cNvSpPr>
            <a:spLocks noGrp="1"/>
          </p:cNvSpPr>
          <p:nvPr>
            <p:ph type="title"/>
          </p:nvPr>
        </p:nvSpPr>
        <p:spPr/>
        <p:txBody>
          <a:bodyPr/>
          <a:lstStyle/>
          <a:p>
            <a:r>
              <a:rPr lang="en-US" dirty="0"/>
              <a:t>SET UP</a:t>
            </a:r>
          </a:p>
        </p:txBody>
      </p:sp>
      <p:sp>
        <p:nvSpPr>
          <p:cNvPr id="3" name="Content Placeholder 2">
            <a:extLst>
              <a:ext uri="{FF2B5EF4-FFF2-40B4-BE49-F238E27FC236}">
                <a16:creationId xmlns:a16="http://schemas.microsoft.com/office/drawing/2014/main" id="{9AC013DC-D48B-B0B7-C265-4791ED5D10EB}"/>
              </a:ext>
            </a:extLst>
          </p:cNvPr>
          <p:cNvSpPr>
            <a:spLocks noGrp="1"/>
          </p:cNvSpPr>
          <p:nvPr>
            <p:ph idx="1"/>
          </p:nvPr>
        </p:nvSpPr>
        <p:spPr/>
        <p:txBody>
          <a:bodyPr/>
          <a:lstStyle/>
          <a:p>
            <a:r>
              <a:rPr lang="en-US" dirty="0"/>
              <a:t>Accessing student accounts</a:t>
            </a:r>
          </a:p>
          <a:p>
            <a:pPr lvl="1"/>
            <a:r>
              <a:rPr lang="en-US" dirty="0"/>
              <a:t>Collaborating with OTS</a:t>
            </a:r>
          </a:p>
          <a:p>
            <a:pPr lvl="1"/>
            <a:r>
              <a:rPr lang="en-US" dirty="0"/>
              <a:t>Standardizing passwords</a:t>
            </a:r>
          </a:p>
          <a:p>
            <a:pPr lvl="1"/>
            <a:r>
              <a:rPr lang="en-US" dirty="0"/>
              <a:t>Bypassing two-step authentication</a:t>
            </a:r>
          </a:p>
          <a:p>
            <a:r>
              <a:rPr lang="en-US" dirty="0"/>
              <a:t>Reserving time</a:t>
            </a:r>
          </a:p>
          <a:p>
            <a:pPr lvl="1"/>
            <a:r>
              <a:rPr lang="en-US" dirty="0"/>
              <a:t>Inside the institution and with students</a:t>
            </a:r>
          </a:p>
          <a:p>
            <a:pPr lvl="1"/>
            <a:r>
              <a:rPr lang="en-US" dirty="0"/>
              <a:t>Computer with internet access</a:t>
            </a:r>
          </a:p>
        </p:txBody>
      </p:sp>
      <p:pic>
        <p:nvPicPr>
          <p:cNvPr id="4" name="Picture 3">
            <a:extLst>
              <a:ext uri="{FF2B5EF4-FFF2-40B4-BE49-F238E27FC236}">
                <a16:creationId xmlns:a16="http://schemas.microsoft.com/office/drawing/2014/main" id="{1A61FED4-A9CF-19BA-336D-A423B5F46DC5}"/>
              </a:ext>
            </a:extLst>
          </p:cNvPr>
          <p:cNvPicPr>
            <a:picLocks noChangeAspect="1"/>
          </p:cNvPicPr>
          <p:nvPr/>
        </p:nvPicPr>
        <p:blipFill>
          <a:blip r:embed="rId3"/>
          <a:srcRect l="22446" r="27552"/>
          <a:stretch/>
        </p:blipFill>
        <p:spPr>
          <a:xfrm>
            <a:off x="6323466" y="4275913"/>
            <a:ext cx="2598142" cy="1808798"/>
          </a:xfrm>
          <a:prstGeom prst="rect">
            <a:avLst/>
          </a:prstGeom>
        </p:spPr>
      </p:pic>
    </p:spTree>
    <p:extLst>
      <p:ext uri="{BB962C8B-B14F-4D97-AF65-F5344CB8AC3E}">
        <p14:creationId xmlns:p14="http://schemas.microsoft.com/office/powerpoint/2010/main" val="3074569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09559-B38F-3103-1A77-B9207476BB5B}"/>
              </a:ext>
            </a:extLst>
          </p:cNvPr>
          <p:cNvSpPr>
            <a:spLocks noGrp="1"/>
          </p:cNvSpPr>
          <p:nvPr>
            <p:ph type="title"/>
          </p:nvPr>
        </p:nvSpPr>
        <p:spPr>
          <a:xfrm>
            <a:off x="628650" y="345757"/>
            <a:ext cx="7886700" cy="1325563"/>
          </a:xfrm>
        </p:spPr>
        <p:txBody>
          <a:bodyPr anchor="ctr">
            <a:normAutofit/>
          </a:bodyPr>
          <a:lstStyle/>
          <a:p>
            <a:r>
              <a:rPr lang="en-US" dirty="0"/>
              <a:t>CONSENT FORM</a:t>
            </a:r>
          </a:p>
        </p:txBody>
      </p:sp>
      <p:pic>
        <p:nvPicPr>
          <p:cNvPr id="5" name="Content Placeholder 4" descr="A form with text and numbers&#10;&#10;AI-generated content may be incorrect.">
            <a:extLst>
              <a:ext uri="{FF2B5EF4-FFF2-40B4-BE49-F238E27FC236}">
                <a16:creationId xmlns:a16="http://schemas.microsoft.com/office/drawing/2014/main" id="{169D3CB0-5AC4-734A-9F36-D379ABB4B3A6}"/>
              </a:ext>
            </a:extLst>
          </p:cNvPr>
          <p:cNvPicPr>
            <a:picLocks noGrp="1" noChangeAspect="1"/>
          </p:cNvPicPr>
          <p:nvPr>
            <p:ph idx="1"/>
          </p:nvPr>
        </p:nvPicPr>
        <p:blipFill>
          <a:blip r:embed="rId3"/>
          <a:stretch>
            <a:fillRect/>
          </a:stretch>
        </p:blipFill>
        <p:spPr>
          <a:xfrm>
            <a:off x="2778698" y="1343945"/>
            <a:ext cx="3586604" cy="4627877"/>
          </a:xfrm>
          <a:noFill/>
        </p:spPr>
      </p:pic>
    </p:spTree>
    <p:extLst>
      <p:ext uri="{BB962C8B-B14F-4D97-AF65-F5344CB8AC3E}">
        <p14:creationId xmlns:p14="http://schemas.microsoft.com/office/powerpoint/2010/main" val="3497857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AA72A-66B0-306B-1C06-EF20CB6D4398}"/>
              </a:ext>
            </a:extLst>
          </p:cNvPr>
          <p:cNvSpPr>
            <a:spLocks noGrp="1"/>
          </p:cNvSpPr>
          <p:nvPr>
            <p:ph type="title"/>
          </p:nvPr>
        </p:nvSpPr>
        <p:spPr>
          <a:xfrm>
            <a:off x="628650" y="315777"/>
            <a:ext cx="2949178" cy="1600200"/>
          </a:xfrm>
        </p:spPr>
        <p:txBody>
          <a:bodyPr anchor="b">
            <a:normAutofit/>
          </a:bodyPr>
          <a:lstStyle/>
          <a:p>
            <a:r>
              <a:rPr lang="en-US" sz="3000"/>
              <a:t>CREATING A FEDERAL STUDENT AID ACCOUNT</a:t>
            </a:r>
          </a:p>
        </p:txBody>
      </p:sp>
      <p:pic>
        <p:nvPicPr>
          <p:cNvPr id="5" name="Content Placeholder 4" descr="A screenshot of a personal information form&#10;&#10;AI-generated content may be incorrect.">
            <a:extLst>
              <a:ext uri="{FF2B5EF4-FFF2-40B4-BE49-F238E27FC236}">
                <a16:creationId xmlns:a16="http://schemas.microsoft.com/office/drawing/2014/main" id="{B818B7D2-5BA1-5D85-5838-5D72B16842C8}"/>
              </a:ext>
            </a:extLst>
          </p:cNvPr>
          <p:cNvPicPr>
            <a:picLocks noGrp="1" noChangeAspect="1"/>
          </p:cNvPicPr>
          <p:nvPr>
            <p:ph type="pic" idx="1"/>
          </p:nvPr>
        </p:nvPicPr>
        <p:blipFill>
          <a:blip r:embed="rId3"/>
          <a:stretch/>
        </p:blipFill>
        <p:spPr>
          <a:xfrm>
            <a:off x="4081347" y="633383"/>
            <a:ext cx="4027841" cy="5082451"/>
          </a:xfrm>
          <a:noFill/>
        </p:spPr>
      </p:pic>
      <p:sp>
        <p:nvSpPr>
          <p:cNvPr id="10" name="Content Placeholder 3">
            <a:extLst>
              <a:ext uri="{FF2B5EF4-FFF2-40B4-BE49-F238E27FC236}">
                <a16:creationId xmlns:a16="http://schemas.microsoft.com/office/drawing/2014/main" id="{92A8A252-FE1B-F00F-3379-CFA70B4CEF08}"/>
              </a:ext>
            </a:extLst>
          </p:cNvPr>
          <p:cNvSpPr>
            <a:spLocks noGrp="1"/>
          </p:cNvSpPr>
          <p:nvPr>
            <p:ph type="body" sz="half" idx="2"/>
          </p:nvPr>
        </p:nvSpPr>
        <p:spPr>
          <a:xfrm>
            <a:off x="628650" y="1915977"/>
            <a:ext cx="2949178" cy="3521076"/>
          </a:xfrm>
        </p:spPr>
        <p:txBody>
          <a:bodyPr>
            <a:normAutofit/>
          </a:bodyPr>
          <a:lstStyle/>
          <a:p>
            <a:r>
              <a:rPr lang="en-US" dirty="0"/>
              <a:t>Fill out account</a:t>
            </a:r>
          </a:p>
          <a:p>
            <a:r>
              <a:rPr lang="en-US" dirty="0"/>
              <a:t>SSN already in use</a:t>
            </a:r>
          </a:p>
        </p:txBody>
      </p:sp>
    </p:spTree>
    <p:extLst>
      <p:ext uri="{BB962C8B-B14F-4D97-AF65-F5344CB8AC3E}">
        <p14:creationId xmlns:p14="http://schemas.microsoft.com/office/powerpoint/2010/main" val="4092230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363C-64FA-1583-9A3B-537A0AF76789}"/>
              </a:ext>
            </a:extLst>
          </p:cNvPr>
          <p:cNvSpPr>
            <a:spLocks noGrp="1"/>
          </p:cNvSpPr>
          <p:nvPr>
            <p:ph type="title"/>
          </p:nvPr>
        </p:nvSpPr>
        <p:spPr>
          <a:xfrm>
            <a:off x="628650" y="360748"/>
            <a:ext cx="2949178" cy="888189"/>
          </a:xfrm>
        </p:spPr>
        <p:txBody>
          <a:bodyPr anchor="b">
            <a:normAutofit/>
          </a:bodyPr>
          <a:lstStyle/>
          <a:p>
            <a:r>
              <a:rPr lang="en-US" dirty="0"/>
              <a:t>NEXT STEPS</a:t>
            </a:r>
          </a:p>
        </p:txBody>
      </p:sp>
      <p:pic>
        <p:nvPicPr>
          <p:cNvPr id="6" name="Content Placeholder 5" descr="A screenshot of a computer&#10;&#10;AI-generated content may be incorrect.">
            <a:extLst>
              <a:ext uri="{FF2B5EF4-FFF2-40B4-BE49-F238E27FC236}">
                <a16:creationId xmlns:a16="http://schemas.microsoft.com/office/drawing/2014/main" id="{73D9CAD3-E552-8564-9126-224A4EBDAA3E}"/>
              </a:ext>
            </a:extLst>
          </p:cNvPr>
          <p:cNvPicPr>
            <a:picLocks noGrp="1" noChangeAspect="1"/>
          </p:cNvPicPr>
          <p:nvPr>
            <p:ph idx="1"/>
          </p:nvPr>
        </p:nvPicPr>
        <p:blipFill>
          <a:blip r:embed="rId3"/>
          <a:stretch>
            <a:fillRect/>
          </a:stretch>
        </p:blipFill>
        <p:spPr>
          <a:xfrm>
            <a:off x="3891776" y="620946"/>
            <a:ext cx="4374971" cy="4861079"/>
          </a:xfrm>
          <a:noFill/>
        </p:spPr>
      </p:pic>
      <p:sp>
        <p:nvSpPr>
          <p:cNvPr id="4" name="Content Placeholder 3">
            <a:extLst>
              <a:ext uri="{FF2B5EF4-FFF2-40B4-BE49-F238E27FC236}">
                <a16:creationId xmlns:a16="http://schemas.microsoft.com/office/drawing/2014/main" id="{9051D7B8-16F3-643A-88BF-5204FBA7C9A2}"/>
              </a:ext>
            </a:extLst>
          </p:cNvPr>
          <p:cNvSpPr>
            <a:spLocks noGrp="1"/>
          </p:cNvSpPr>
          <p:nvPr>
            <p:ph type="body" sz="half" idx="2"/>
          </p:nvPr>
        </p:nvSpPr>
        <p:spPr>
          <a:xfrm>
            <a:off x="628650" y="1425962"/>
            <a:ext cx="2949178" cy="3521076"/>
          </a:xfrm>
        </p:spPr>
        <p:txBody>
          <a:bodyPr>
            <a:normAutofit/>
          </a:bodyPr>
          <a:lstStyle/>
          <a:p>
            <a:r>
              <a:rPr lang="en-US" dirty="0"/>
              <a:t>Username</a:t>
            </a:r>
          </a:p>
          <a:p>
            <a:r>
              <a:rPr lang="en-US" dirty="0"/>
              <a:t>Email</a:t>
            </a:r>
          </a:p>
          <a:p>
            <a:r>
              <a:rPr lang="en-US" dirty="0"/>
              <a:t>Password</a:t>
            </a:r>
          </a:p>
          <a:p>
            <a:r>
              <a:rPr lang="en-US" dirty="0"/>
              <a:t>Contact Information</a:t>
            </a:r>
          </a:p>
          <a:p>
            <a:r>
              <a:rPr lang="en-US" dirty="0"/>
              <a:t>Communication Preferences</a:t>
            </a:r>
          </a:p>
        </p:txBody>
      </p:sp>
    </p:spTree>
    <p:extLst>
      <p:ext uri="{BB962C8B-B14F-4D97-AF65-F5344CB8AC3E}">
        <p14:creationId xmlns:p14="http://schemas.microsoft.com/office/powerpoint/2010/main" val="1414071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D27C5-9B10-D038-BEB4-2290321B061D}"/>
              </a:ext>
            </a:extLst>
          </p:cNvPr>
          <p:cNvSpPr>
            <a:spLocks noGrp="1"/>
          </p:cNvSpPr>
          <p:nvPr>
            <p:ph type="title"/>
          </p:nvPr>
        </p:nvSpPr>
        <p:spPr/>
        <p:txBody>
          <a:bodyPr/>
          <a:lstStyle/>
          <a:p>
            <a:r>
              <a:rPr lang="en-US" dirty="0"/>
              <a:t>CHALLENGE QUESTIONS</a:t>
            </a:r>
          </a:p>
        </p:txBody>
      </p:sp>
      <p:pic>
        <p:nvPicPr>
          <p:cNvPr id="8" name="Content Placeholder 7" descr="A screenshot of a questionnaire&#10;&#10;AI-generated content may be incorrect.">
            <a:extLst>
              <a:ext uri="{FF2B5EF4-FFF2-40B4-BE49-F238E27FC236}">
                <a16:creationId xmlns:a16="http://schemas.microsoft.com/office/drawing/2014/main" id="{68FB6200-717F-00B3-B82E-413C642A65B0}"/>
              </a:ext>
            </a:extLst>
          </p:cNvPr>
          <p:cNvPicPr>
            <a:picLocks noGrp="1" noChangeAspect="1"/>
          </p:cNvPicPr>
          <p:nvPr>
            <p:ph sz="half" idx="1"/>
          </p:nvPr>
        </p:nvPicPr>
        <p:blipFill>
          <a:blip r:embed="rId3"/>
          <a:stretch>
            <a:fillRect/>
          </a:stretch>
        </p:blipFill>
        <p:spPr>
          <a:xfrm>
            <a:off x="1182814" y="1911350"/>
            <a:ext cx="2777871" cy="3752850"/>
          </a:xfrm>
        </p:spPr>
      </p:pic>
      <p:pic>
        <p:nvPicPr>
          <p:cNvPr id="10" name="Content Placeholder 9" descr="A screenshot of a cell phone&#10;&#10;AI-generated content may be incorrect.">
            <a:extLst>
              <a:ext uri="{FF2B5EF4-FFF2-40B4-BE49-F238E27FC236}">
                <a16:creationId xmlns:a16="http://schemas.microsoft.com/office/drawing/2014/main" id="{7DF35B8A-9848-D764-EE99-5941DF285D84}"/>
              </a:ext>
            </a:extLst>
          </p:cNvPr>
          <p:cNvPicPr>
            <a:picLocks noGrp="1" noChangeAspect="1"/>
          </p:cNvPicPr>
          <p:nvPr>
            <p:ph sz="half" idx="2"/>
          </p:nvPr>
        </p:nvPicPr>
        <p:blipFill>
          <a:blip r:embed="rId4"/>
          <a:stretch>
            <a:fillRect/>
          </a:stretch>
        </p:blipFill>
        <p:spPr>
          <a:xfrm>
            <a:off x="5739470" y="1911350"/>
            <a:ext cx="1665560" cy="3752850"/>
          </a:xfrm>
        </p:spPr>
      </p:pic>
    </p:spTree>
    <p:extLst>
      <p:ext uri="{BB962C8B-B14F-4D97-AF65-F5344CB8AC3E}">
        <p14:creationId xmlns:p14="http://schemas.microsoft.com/office/powerpoint/2010/main" val="1499571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EDF24-66B4-63BA-DB49-8FCB521A8C2E}"/>
              </a:ext>
            </a:extLst>
          </p:cNvPr>
          <p:cNvSpPr>
            <a:spLocks noGrp="1"/>
          </p:cNvSpPr>
          <p:nvPr>
            <p:ph type="title"/>
          </p:nvPr>
        </p:nvSpPr>
        <p:spPr>
          <a:xfrm>
            <a:off x="628650" y="360748"/>
            <a:ext cx="2949178" cy="1600200"/>
          </a:xfrm>
        </p:spPr>
        <p:txBody>
          <a:bodyPr anchor="b">
            <a:normAutofit/>
          </a:bodyPr>
          <a:lstStyle/>
          <a:p>
            <a:r>
              <a:rPr lang="en-US" dirty="0"/>
              <a:t>FINAL ACCOUNT STEPS</a:t>
            </a:r>
          </a:p>
        </p:txBody>
      </p:sp>
      <p:sp>
        <p:nvSpPr>
          <p:cNvPr id="15" name="Content Placeholder 3">
            <a:extLst>
              <a:ext uri="{FF2B5EF4-FFF2-40B4-BE49-F238E27FC236}">
                <a16:creationId xmlns:a16="http://schemas.microsoft.com/office/drawing/2014/main" id="{AB772E11-1C4A-EC92-899F-3937B907DEEA}"/>
              </a:ext>
            </a:extLst>
          </p:cNvPr>
          <p:cNvSpPr>
            <a:spLocks noGrp="1"/>
          </p:cNvSpPr>
          <p:nvPr>
            <p:ph type="body" sz="half" idx="2"/>
          </p:nvPr>
        </p:nvSpPr>
        <p:spPr>
          <a:xfrm>
            <a:off x="628650" y="1960948"/>
            <a:ext cx="2949178" cy="3521076"/>
          </a:xfrm>
        </p:spPr>
        <p:txBody>
          <a:bodyPr>
            <a:normAutofit/>
          </a:bodyPr>
          <a:lstStyle/>
          <a:p>
            <a:r>
              <a:rPr lang="en-US" dirty="0"/>
              <a:t>Email verification</a:t>
            </a:r>
          </a:p>
          <a:p>
            <a:r>
              <a:rPr lang="en-US" dirty="0"/>
              <a:t>Backup Code</a:t>
            </a:r>
          </a:p>
        </p:txBody>
      </p:sp>
      <p:pic>
        <p:nvPicPr>
          <p:cNvPr id="3" name="Picture 2">
            <a:extLst>
              <a:ext uri="{FF2B5EF4-FFF2-40B4-BE49-F238E27FC236}">
                <a16:creationId xmlns:a16="http://schemas.microsoft.com/office/drawing/2014/main" id="{200C5E60-0745-4B9F-5655-1A001076F5D7}"/>
              </a:ext>
            </a:extLst>
          </p:cNvPr>
          <p:cNvPicPr>
            <a:picLocks noChangeAspect="1"/>
          </p:cNvPicPr>
          <p:nvPr/>
        </p:nvPicPr>
        <p:blipFill>
          <a:blip r:embed="rId3"/>
          <a:stretch>
            <a:fillRect/>
          </a:stretch>
        </p:blipFill>
        <p:spPr>
          <a:xfrm>
            <a:off x="3682690" y="741288"/>
            <a:ext cx="5004110" cy="4740736"/>
          </a:xfrm>
          <a:prstGeom prst="rect">
            <a:avLst/>
          </a:prstGeom>
        </p:spPr>
      </p:pic>
    </p:spTree>
    <p:extLst>
      <p:ext uri="{BB962C8B-B14F-4D97-AF65-F5344CB8AC3E}">
        <p14:creationId xmlns:p14="http://schemas.microsoft.com/office/powerpoint/2010/main" val="375038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04D73-5F32-4BB9-FCF1-3730F6004CDC}"/>
              </a:ext>
            </a:extLst>
          </p:cNvPr>
          <p:cNvSpPr>
            <a:spLocks noGrp="1"/>
          </p:cNvSpPr>
          <p:nvPr>
            <p:ph type="title"/>
          </p:nvPr>
        </p:nvSpPr>
        <p:spPr>
          <a:xfrm>
            <a:off x="628650" y="345757"/>
            <a:ext cx="7886700" cy="1325563"/>
          </a:xfrm>
        </p:spPr>
        <p:txBody>
          <a:bodyPr anchor="ctr">
            <a:normAutofit/>
          </a:bodyPr>
          <a:lstStyle/>
          <a:p>
            <a:r>
              <a:rPr lang="en-US" dirty="0"/>
              <a:t>COMPLETING FAFSA FORM</a:t>
            </a:r>
          </a:p>
        </p:txBody>
      </p:sp>
      <p:pic>
        <p:nvPicPr>
          <p:cNvPr id="5" name="Content Placeholder 4" descr="A screenshot of a computer screen&#10;&#10;AI-generated content may be incorrect.">
            <a:extLst>
              <a:ext uri="{FF2B5EF4-FFF2-40B4-BE49-F238E27FC236}">
                <a16:creationId xmlns:a16="http://schemas.microsoft.com/office/drawing/2014/main" id="{3224DF9C-7667-2271-1B50-D5BF6CC9BDB0}"/>
              </a:ext>
            </a:extLst>
          </p:cNvPr>
          <p:cNvPicPr>
            <a:picLocks noGrp="1" noChangeAspect="1"/>
          </p:cNvPicPr>
          <p:nvPr>
            <p:ph idx="1"/>
          </p:nvPr>
        </p:nvPicPr>
        <p:blipFill>
          <a:blip r:embed="rId3"/>
          <a:srcRect l="11752" r="1325"/>
          <a:stretch/>
        </p:blipFill>
        <p:spPr>
          <a:xfrm>
            <a:off x="2286000" y="1806256"/>
            <a:ext cx="4572000" cy="3649200"/>
          </a:xfrm>
          <a:noFill/>
        </p:spPr>
      </p:pic>
    </p:spTree>
    <p:extLst>
      <p:ext uri="{BB962C8B-B14F-4D97-AF65-F5344CB8AC3E}">
        <p14:creationId xmlns:p14="http://schemas.microsoft.com/office/powerpoint/2010/main" val="8444987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B-PPT-Template-3B" id="{0D70164B-DFDD-B34B-BBE7-8E853DB987EB}" vid="{5427B80F-14BE-CB4B-A026-1E227A2A2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UB-PPT-Template-Blue-Bar-Bottom</Template>
  <TotalTime>1098</TotalTime>
  <Words>881</Words>
  <Application>Microsoft Office PowerPoint</Application>
  <PresentationFormat>On-screen Show (4:3)</PresentationFormat>
  <Paragraphs>68</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Impact</vt:lpstr>
      <vt:lpstr>Office Theme</vt:lpstr>
      <vt:lpstr>FINANCIAL AID FOR PRISON EDUCATION PROGRAMS</vt:lpstr>
      <vt:lpstr>SPECIAL CONSIDERATIONS</vt:lpstr>
      <vt:lpstr>SET UP</vt:lpstr>
      <vt:lpstr>CONSENT FORM</vt:lpstr>
      <vt:lpstr>CREATING A FEDERAL STUDENT AID ACCOUNT</vt:lpstr>
      <vt:lpstr>NEXT STEPS</vt:lpstr>
      <vt:lpstr>CHALLENGE QUESTIONS</vt:lpstr>
      <vt:lpstr>FINAL ACCOUNT STEPS</vt:lpstr>
      <vt:lpstr>COMPLETING FAFSA 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USE IMPACT IN ALL CAPS</dc:title>
  <dc:creator>Sarah Davis</dc:creator>
  <cp:lastModifiedBy>Amber Zander</cp:lastModifiedBy>
  <cp:revision>2</cp:revision>
  <cp:lastPrinted>2025-03-11T17:11:17Z</cp:lastPrinted>
  <dcterms:created xsi:type="dcterms:W3CDTF">2018-05-09T19:09:08Z</dcterms:created>
  <dcterms:modified xsi:type="dcterms:W3CDTF">2025-03-11T17:32:01Z</dcterms:modified>
</cp:coreProperties>
</file>