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58" r:id="rId5"/>
    <p:sldId id="259" r:id="rId6"/>
    <p:sldId id="260"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9" autoAdjust="0"/>
    <p:restoredTop sz="94660"/>
  </p:normalViewPr>
  <p:slideViewPr>
    <p:cSldViewPr snapToGrid="0">
      <p:cViewPr varScale="1">
        <p:scale>
          <a:sx n="82" d="100"/>
          <a:sy n="82" d="100"/>
        </p:scale>
        <p:origin x="67"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E8328F2-434D-4F4B-9A4E-2F8FC1B84A7C}" type="datetimeFigureOut">
              <a:rPr lang="en-US" smtClean="0"/>
              <a:t>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14F5B8-6137-40BE-ADB5-FBDF277041A8}" type="slidenum">
              <a:rPr lang="en-US" smtClean="0"/>
              <a:t>‹#›</a:t>
            </a:fld>
            <a:endParaRPr lang="en-US"/>
          </a:p>
        </p:txBody>
      </p:sp>
    </p:spTree>
    <p:extLst>
      <p:ext uri="{BB962C8B-B14F-4D97-AF65-F5344CB8AC3E}">
        <p14:creationId xmlns:p14="http://schemas.microsoft.com/office/powerpoint/2010/main" val="46257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8328F2-434D-4F4B-9A4E-2F8FC1B84A7C}" type="datetimeFigureOut">
              <a:rPr lang="en-US" smtClean="0"/>
              <a:t>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14F5B8-6137-40BE-ADB5-FBDF277041A8}" type="slidenum">
              <a:rPr lang="en-US" smtClean="0"/>
              <a:t>‹#›</a:t>
            </a:fld>
            <a:endParaRPr lang="en-US"/>
          </a:p>
        </p:txBody>
      </p:sp>
    </p:spTree>
    <p:extLst>
      <p:ext uri="{BB962C8B-B14F-4D97-AF65-F5344CB8AC3E}">
        <p14:creationId xmlns:p14="http://schemas.microsoft.com/office/powerpoint/2010/main" val="2105118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8328F2-434D-4F4B-9A4E-2F8FC1B84A7C}" type="datetimeFigureOut">
              <a:rPr lang="en-US" smtClean="0"/>
              <a:t>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14F5B8-6137-40BE-ADB5-FBDF277041A8}" type="slidenum">
              <a:rPr lang="en-US" smtClean="0"/>
              <a:t>‹#›</a:t>
            </a:fld>
            <a:endParaRPr lang="en-US"/>
          </a:p>
        </p:txBody>
      </p:sp>
    </p:spTree>
    <p:extLst>
      <p:ext uri="{BB962C8B-B14F-4D97-AF65-F5344CB8AC3E}">
        <p14:creationId xmlns:p14="http://schemas.microsoft.com/office/powerpoint/2010/main" val="816342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8328F2-434D-4F4B-9A4E-2F8FC1B84A7C}" type="datetimeFigureOut">
              <a:rPr lang="en-US" smtClean="0"/>
              <a:t>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14F5B8-6137-40BE-ADB5-FBDF277041A8}" type="slidenum">
              <a:rPr lang="en-US" smtClean="0"/>
              <a:t>‹#›</a:t>
            </a:fld>
            <a:endParaRPr lang="en-US"/>
          </a:p>
        </p:txBody>
      </p:sp>
    </p:spTree>
    <p:extLst>
      <p:ext uri="{BB962C8B-B14F-4D97-AF65-F5344CB8AC3E}">
        <p14:creationId xmlns:p14="http://schemas.microsoft.com/office/powerpoint/2010/main" val="3772877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E8328F2-434D-4F4B-9A4E-2F8FC1B84A7C}" type="datetimeFigureOut">
              <a:rPr lang="en-US" smtClean="0"/>
              <a:t>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14F5B8-6137-40BE-ADB5-FBDF277041A8}" type="slidenum">
              <a:rPr lang="en-US" smtClean="0"/>
              <a:t>‹#›</a:t>
            </a:fld>
            <a:endParaRPr lang="en-US"/>
          </a:p>
        </p:txBody>
      </p:sp>
    </p:spTree>
    <p:extLst>
      <p:ext uri="{BB962C8B-B14F-4D97-AF65-F5344CB8AC3E}">
        <p14:creationId xmlns:p14="http://schemas.microsoft.com/office/powerpoint/2010/main" val="1840708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E8328F2-434D-4F4B-9A4E-2F8FC1B84A7C}" type="datetimeFigureOut">
              <a:rPr lang="en-US" smtClean="0"/>
              <a:t>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14F5B8-6137-40BE-ADB5-FBDF277041A8}" type="slidenum">
              <a:rPr lang="en-US" smtClean="0"/>
              <a:t>‹#›</a:t>
            </a:fld>
            <a:endParaRPr lang="en-US"/>
          </a:p>
        </p:txBody>
      </p:sp>
    </p:spTree>
    <p:extLst>
      <p:ext uri="{BB962C8B-B14F-4D97-AF65-F5344CB8AC3E}">
        <p14:creationId xmlns:p14="http://schemas.microsoft.com/office/powerpoint/2010/main" val="3798122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E8328F2-434D-4F4B-9A4E-2F8FC1B84A7C}" type="datetimeFigureOut">
              <a:rPr lang="en-US" smtClean="0"/>
              <a:t>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14F5B8-6137-40BE-ADB5-FBDF277041A8}" type="slidenum">
              <a:rPr lang="en-US" smtClean="0"/>
              <a:t>‹#›</a:t>
            </a:fld>
            <a:endParaRPr lang="en-US"/>
          </a:p>
        </p:txBody>
      </p:sp>
    </p:spTree>
    <p:extLst>
      <p:ext uri="{BB962C8B-B14F-4D97-AF65-F5344CB8AC3E}">
        <p14:creationId xmlns:p14="http://schemas.microsoft.com/office/powerpoint/2010/main" val="499068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E8328F2-434D-4F4B-9A4E-2F8FC1B84A7C}" type="datetimeFigureOut">
              <a:rPr lang="en-US" smtClean="0"/>
              <a:t>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14F5B8-6137-40BE-ADB5-FBDF277041A8}" type="slidenum">
              <a:rPr lang="en-US" smtClean="0"/>
              <a:t>‹#›</a:t>
            </a:fld>
            <a:endParaRPr lang="en-US"/>
          </a:p>
        </p:txBody>
      </p:sp>
    </p:spTree>
    <p:extLst>
      <p:ext uri="{BB962C8B-B14F-4D97-AF65-F5344CB8AC3E}">
        <p14:creationId xmlns:p14="http://schemas.microsoft.com/office/powerpoint/2010/main" val="3006993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8328F2-434D-4F4B-9A4E-2F8FC1B84A7C}" type="datetimeFigureOut">
              <a:rPr lang="en-US" smtClean="0"/>
              <a:t>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14F5B8-6137-40BE-ADB5-FBDF277041A8}" type="slidenum">
              <a:rPr lang="en-US" smtClean="0"/>
              <a:t>‹#›</a:t>
            </a:fld>
            <a:endParaRPr lang="en-US"/>
          </a:p>
        </p:txBody>
      </p:sp>
    </p:spTree>
    <p:extLst>
      <p:ext uri="{BB962C8B-B14F-4D97-AF65-F5344CB8AC3E}">
        <p14:creationId xmlns:p14="http://schemas.microsoft.com/office/powerpoint/2010/main" val="1248004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E8328F2-434D-4F4B-9A4E-2F8FC1B84A7C}" type="datetimeFigureOut">
              <a:rPr lang="en-US" smtClean="0"/>
              <a:t>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14F5B8-6137-40BE-ADB5-FBDF277041A8}" type="slidenum">
              <a:rPr lang="en-US" smtClean="0"/>
              <a:t>‹#›</a:t>
            </a:fld>
            <a:endParaRPr lang="en-US"/>
          </a:p>
        </p:txBody>
      </p:sp>
    </p:spTree>
    <p:extLst>
      <p:ext uri="{BB962C8B-B14F-4D97-AF65-F5344CB8AC3E}">
        <p14:creationId xmlns:p14="http://schemas.microsoft.com/office/powerpoint/2010/main" val="1633447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E8328F2-434D-4F4B-9A4E-2F8FC1B84A7C}" type="datetimeFigureOut">
              <a:rPr lang="en-US" smtClean="0"/>
              <a:t>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14F5B8-6137-40BE-ADB5-FBDF277041A8}" type="slidenum">
              <a:rPr lang="en-US" smtClean="0"/>
              <a:t>‹#›</a:t>
            </a:fld>
            <a:endParaRPr lang="en-US"/>
          </a:p>
        </p:txBody>
      </p:sp>
    </p:spTree>
    <p:extLst>
      <p:ext uri="{BB962C8B-B14F-4D97-AF65-F5344CB8AC3E}">
        <p14:creationId xmlns:p14="http://schemas.microsoft.com/office/powerpoint/2010/main" val="311715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8328F2-434D-4F4B-9A4E-2F8FC1B84A7C}" type="datetimeFigureOut">
              <a:rPr lang="en-US" smtClean="0"/>
              <a:t>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14F5B8-6137-40BE-ADB5-FBDF277041A8}" type="slidenum">
              <a:rPr lang="en-US" smtClean="0"/>
              <a:t>‹#›</a:t>
            </a:fld>
            <a:endParaRPr lang="en-US"/>
          </a:p>
        </p:txBody>
      </p:sp>
    </p:spTree>
    <p:extLst>
      <p:ext uri="{BB962C8B-B14F-4D97-AF65-F5344CB8AC3E}">
        <p14:creationId xmlns:p14="http://schemas.microsoft.com/office/powerpoint/2010/main" val="41277345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Accessibility Compliance Tracker</a:t>
            </a:r>
            <a:endParaRPr lang="en-US" dirty="0"/>
          </a:p>
        </p:txBody>
      </p:sp>
      <p:sp>
        <p:nvSpPr>
          <p:cNvPr id="3" name="Subtitle 2"/>
          <p:cNvSpPr>
            <a:spLocks noGrp="1"/>
          </p:cNvSpPr>
          <p:nvPr>
            <p:ph type="subTitle" idx="1"/>
          </p:nvPr>
        </p:nvSpPr>
        <p:spPr/>
        <p:txBody>
          <a:bodyPr/>
          <a:lstStyle/>
          <a:p>
            <a:r>
              <a:rPr lang="en-US" dirty="0" smtClean="0"/>
              <a:t>Commission on Accessible Technology Oversight (CATO)</a:t>
            </a:r>
          </a:p>
          <a:p>
            <a:r>
              <a:rPr lang="en-US" dirty="0"/>
              <a:t>&amp;</a:t>
            </a:r>
            <a:endParaRPr lang="en-US" dirty="0" smtClean="0"/>
          </a:p>
          <a:p>
            <a:r>
              <a:rPr lang="en-US" dirty="0" smtClean="0"/>
              <a:t>Whatcom Community College</a:t>
            </a:r>
            <a:endParaRPr lang="en-US" dirty="0"/>
          </a:p>
        </p:txBody>
      </p:sp>
    </p:spTree>
    <p:extLst>
      <p:ext uri="{BB962C8B-B14F-4D97-AF65-F5344CB8AC3E}">
        <p14:creationId xmlns:p14="http://schemas.microsoft.com/office/powerpoint/2010/main" val="3700261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End User Data Collection</a:t>
            </a:r>
            <a:endParaRPr lang="en-US" b="1" dirty="0"/>
          </a:p>
        </p:txBody>
      </p:sp>
      <p:pic>
        <p:nvPicPr>
          <p:cNvPr id="4" name="Content Placeholder 3" descr="Whatcoms accessibility compliance tracker software collection page. This is where end users can submit the software vendor, product, version, and any available VPAT's they have. This information is stored in a backend database." title="ACT Software collection page"/>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07383" y="1690688"/>
            <a:ext cx="8355841" cy="5113449"/>
          </a:xfrm>
        </p:spPr>
      </p:pic>
    </p:spTree>
    <p:extLst>
      <p:ext uri="{BB962C8B-B14F-4D97-AF65-F5344CB8AC3E}">
        <p14:creationId xmlns:p14="http://schemas.microsoft.com/office/powerpoint/2010/main" val="30725109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My Entries</a:t>
            </a:r>
            <a:endParaRPr lang="en-US" b="1" dirty="0"/>
          </a:p>
        </p:txBody>
      </p:sp>
      <p:pic>
        <p:nvPicPr>
          <p:cNvPr id="6" name="Content Placeholder 5" descr="List of entries I have submitted to the tracking database. Shows the Vendor, product, verion, department submitted for, and the submission date." title="My Entries"/>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24050" y="1372943"/>
            <a:ext cx="8617305" cy="5561258"/>
          </a:xfrm>
        </p:spPr>
      </p:pic>
    </p:spTree>
    <p:extLst>
      <p:ext uri="{BB962C8B-B14F-4D97-AF65-F5344CB8AC3E}">
        <p14:creationId xmlns:p14="http://schemas.microsoft.com/office/powerpoint/2010/main" val="4966867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Admin View Part 1</a:t>
            </a:r>
            <a:endParaRPr lang="en-US" b="1" dirty="0"/>
          </a:p>
        </p:txBody>
      </p:sp>
      <p:pic>
        <p:nvPicPr>
          <p:cNvPr id="6" name="Content Placeholder 5" descr="This admin view screenshot shows what users reported using the software. A list of available VPATs including the ability to set 508 compliance, archive VPATs, and provide notes on VPAT assessment. The WCAG section allows you to set the WCAG 2.0 level as none, A, AA, or AAA inluding a notes section on WCAG issues." title="Admin View VPAT and WCA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66979" y="1295400"/>
            <a:ext cx="9661221" cy="5424488"/>
          </a:xfrm>
        </p:spPr>
      </p:pic>
    </p:spTree>
    <p:extLst>
      <p:ext uri="{BB962C8B-B14F-4D97-AF65-F5344CB8AC3E}">
        <p14:creationId xmlns:p14="http://schemas.microsoft.com/office/powerpoint/2010/main" val="31024356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4875" y="117475"/>
            <a:ext cx="10515600" cy="1325563"/>
          </a:xfrm>
        </p:spPr>
        <p:txBody>
          <a:bodyPr/>
          <a:lstStyle/>
          <a:p>
            <a:pPr algn="ctr"/>
            <a:r>
              <a:rPr lang="en-US" b="1" dirty="0" smtClean="0"/>
              <a:t>Admin View Part 2</a:t>
            </a:r>
            <a:endParaRPr lang="en-US" b="1" dirty="0"/>
          </a:p>
        </p:txBody>
      </p:sp>
      <p:pic>
        <p:nvPicPr>
          <p:cNvPr id="4" name="Content Placeholder 3" descr="Shows the Policy 188 section where you set the compliance to not assessed, not compliant, or compliant. You have an general product notes section, a area to specify what does not meet the policy, a section on how we will provide equivelent access, ETA on date of resolution if available. Along with a private notes section that will not be available publicly." title="Admin View Part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48000" y="1108869"/>
            <a:ext cx="5399209" cy="5849144"/>
          </a:xfrm>
        </p:spPr>
      </p:pic>
    </p:spTree>
    <p:extLst>
      <p:ext uri="{BB962C8B-B14F-4D97-AF65-F5344CB8AC3E}">
        <p14:creationId xmlns:p14="http://schemas.microsoft.com/office/powerpoint/2010/main" val="32176597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CATO Project</a:t>
            </a:r>
            <a:endParaRPr lang="en-US" b="1" dirty="0"/>
          </a:p>
        </p:txBody>
      </p:sp>
      <p:sp>
        <p:nvSpPr>
          <p:cNvPr id="3" name="Content Placeholder 2"/>
          <p:cNvSpPr>
            <a:spLocks noGrp="1"/>
          </p:cNvSpPr>
          <p:nvPr>
            <p:ph idx="1"/>
          </p:nvPr>
        </p:nvSpPr>
        <p:spPr/>
        <p:txBody>
          <a:bodyPr>
            <a:normAutofit lnSpcReduction="10000"/>
          </a:bodyPr>
          <a:lstStyle/>
          <a:p>
            <a:r>
              <a:rPr lang="en-US" dirty="0" smtClean="0"/>
              <a:t>Modify existing Accessibility Compliance Tracker (ACT) to be available for all SBCTC schools as a collaborative software tracking tool</a:t>
            </a:r>
          </a:p>
          <a:p>
            <a:r>
              <a:rPr lang="en-US" dirty="0" smtClean="0"/>
              <a:t>Setup multiple user permission levels from limited view to the ability to certify software as accessible or not</a:t>
            </a:r>
          </a:p>
          <a:p>
            <a:r>
              <a:rPr lang="en-US" dirty="0" smtClean="0"/>
              <a:t>Looking at getting most commonly used software tested by a third party to populate database</a:t>
            </a:r>
          </a:p>
          <a:p>
            <a:r>
              <a:rPr lang="en-US" dirty="0" smtClean="0"/>
              <a:t>“Trusted Tester” once setup would be able to score items as accessible or not</a:t>
            </a:r>
          </a:p>
          <a:p>
            <a:r>
              <a:rPr lang="en-US" dirty="0" smtClean="0"/>
              <a:t>Schools would be able to bulk upload their software inventories to the system</a:t>
            </a:r>
          </a:p>
          <a:p>
            <a:endParaRPr lang="en-US" dirty="0"/>
          </a:p>
        </p:txBody>
      </p:sp>
    </p:spTree>
    <p:extLst>
      <p:ext uri="{BB962C8B-B14F-4D97-AF65-F5344CB8AC3E}">
        <p14:creationId xmlns:p14="http://schemas.microsoft.com/office/powerpoint/2010/main" val="40034381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What's Next?</a:t>
            </a:r>
            <a:endParaRPr lang="en-US" b="1" dirty="0"/>
          </a:p>
        </p:txBody>
      </p:sp>
      <p:sp>
        <p:nvSpPr>
          <p:cNvPr id="3" name="Content Placeholder 2"/>
          <p:cNvSpPr>
            <a:spLocks noGrp="1"/>
          </p:cNvSpPr>
          <p:nvPr>
            <p:ph idx="1"/>
          </p:nvPr>
        </p:nvSpPr>
        <p:spPr/>
        <p:txBody>
          <a:bodyPr/>
          <a:lstStyle/>
          <a:p>
            <a:r>
              <a:rPr lang="en-US" dirty="0" smtClean="0"/>
              <a:t>Developing beta tracker for CATO</a:t>
            </a:r>
          </a:p>
          <a:p>
            <a:r>
              <a:rPr lang="en-US" dirty="0" smtClean="0"/>
              <a:t>Working on financial plans to support CATO projects</a:t>
            </a:r>
          </a:p>
          <a:p>
            <a:r>
              <a:rPr lang="en-US" dirty="0" smtClean="0"/>
              <a:t>Investigating third party testers</a:t>
            </a:r>
          </a:p>
          <a:p>
            <a:r>
              <a:rPr lang="en-US" dirty="0" smtClean="0"/>
              <a:t>Investigating existing trusted tester platforms</a:t>
            </a:r>
          </a:p>
          <a:p>
            <a:pPr marL="0" indent="0">
              <a:buNone/>
            </a:pPr>
            <a:endParaRPr lang="en-US" dirty="0"/>
          </a:p>
        </p:txBody>
      </p:sp>
    </p:spTree>
    <p:extLst>
      <p:ext uri="{BB962C8B-B14F-4D97-AF65-F5344CB8AC3E}">
        <p14:creationId xmlns:p14="http://schemas.microsoft.com/office/powerpoint/2010/main" val="14180801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TotalTime>
  <Words>139</Words>
  <Application>Microsoft Office PowerPoint</Application>
  <PresentationFormat>Widescreen</PresentationFormat>
  <Paragraphs>19</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Accessibility Compliance Tracker</vt:lpstr>
      <vt:lpstr>End User Data Collection</vt:lpstr>
      <vt:lpstr>My Entries</vt:lpstr>
      <vt:lpstr>Admin View Part 1</vt:lpstr>
      <vt:lpstr>Admin View Part 2</vt:lpstr>
      <vt:lpstr>CATO Project</vt:lpstr>
      <vt:lpstr>What's Next?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Accessibility Compliance Tracker</dc:title>
  <dc:creator>Ward Naf</dc:creator>
  <cp:lastModifiedBy>Ward Naf</cp:lastModifiedBy>
  <cp:revision>5</cp:revision>
  <dcterms:created xsi:type="dcterms:W3CDTF">2018-01-02T18:20:42Z</dcterms:created>
  <dcterms:modified xsi:type="dcterms:W3CDTF">2018-01-02T20:54:52Z</dcterms:modified>
</cp:coreProperties>
</file>