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260" r:id="rId4"/>
    <p:sldId id="295" r:id="rId5"/>
    <p:sldId id="298" r:id="rId6"/>
    <p:sldId id="259" r:id="rId7"/>
    <p:sldId id="282" r:id="rId8"/>
    <p:sldId id="299" r:id="rId9"/>
    <p:sldId id="296" r:id="rId10"/>
    <p:sldId id="292" r:id="rId11"/>
    <p:sldId id="266" r:id="rId12"/>
    <p:sldId id="300" r:id="rId13"/>
    <p:sldId id="287" r:id="rId14"/>
    <p:sldId id="301" r:id="rId15"/>
    <p:sldId id="302" r:id="rId16"/>
    <p:sldId id="303" r:id="rId17"/>
    <p:sldId id="306" r:id="rId18"/>
    <p:sldId id="308" r:id="rId19"/>
    <p:sldId id="304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9346" autoAdjust="0"/>
  </p:normalViewPr>
  <p:slideViewPr>
    <p:cSldViewPr snapToGrid="0">
      <p:cViewPr varScale="1">
        <p:scale>
          <a:sx n="102" d="100"/>
          <a:sy n="10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pel, Rex" userId="cdf54b9b-d996-48bf-ab36-fd9025bf4908" providerId="ADAL" clId="{311A736D-EFE3-4E48-B9F7-648E18D5444A}"/>
    <pc:docChg chg="undo custSel addSld modSld sldOrd">
      <pc:chgData name="Rempel, Rex" userId="cdf54b9b-d996-48bf-ab36-fd9025bf4908" providerId="ADAL" clId="{311A736D-EFE3-4E48-B9F7-648E18D5444A}" dt="2024-12-19T20:28:26.187" v="1668" actId="20577"/>
      <pc:docMkLst>
        <pc:docMk/>
      </pc:docMkLst>
      <pc:sldChg chg="modSp">
        <pc:chgData name="Rempel, Rex" userId="cdf54b9b-d996-48bf-ab36-fd9025bf4908" providerId="ADAL" clId="{311A736D-EFE3-4E48-B9F7-648E18D5444A}" dt="2024-12-09T21:00:00.015" v="1054" actId="1076"/>
        <pc:sldMkLst>
          <pc:docMk/>
          <pc:sldMk cId="3153323168" sldId="256"/>
        </pc:sldMkLst>
        <pc:picChg chg="mod">
          <ac:chgData name="Rempel, Rex" userId="cdf54b9b-d996-48bf-ab36-fd9025bf4908" providerId="ADAL" clId="{311A736D-EFE3-4E48-B9F7-648E18D5444A}" dt="2024-12-09T20:59:52.387" v="1052" actId="1076"/>
          <ac:picMkLst>
            <pc:docMk/>
            <pc:sldMk cId="3153323168" sldId="256"/>
            <ac:picMk id="5" creationId="{7CA43383-D0E5-2A4F-4F74-1408232D18FC}"/>
          </ac:picMkLst>
        </pc:picChg>
        <pc:picChg chg="mod">
          <ac:chgData name="Rempel, Rex" userId="cdf54b9b-d996-48bf-ab36-fd9025bf4908" providerId="ADAL" clId="{311A736D-EFE3-4E48-B9F7-648E18D5444A}" dt="2024-12-09T20:59:57.336" v="1053" actId="1076"/>
          <ac:picMkLst>
            <pc:docMk/>
            <pc:sldMk cId="3153323168" sldId="256"/>
            <ac:picMk id="1028" creationId="{5C593E17-DC18-124D-3187-7F0DE8B6D099}"/>
          </ac:picMkLst>
        </pc:picChg>
        <pc:picChg chg="mod">
          <ac:chgData name="Rempel, Rex" userId="cdf54b9b-d996-48bf-ab36-fd9025bf4908" providerId="ADAL" clId="{311A736D-EFE3-4E48-B9F7-648E18D5444A}" dt="2024-12-09T21:00:00.015" v="1054" actId="1076"/>
          <ac:picMkLst>
            <pc:docMk/>
            <pc:sldMk cId="3153323168" sldId="256"/>
            <ac:picMk id="1032" creationId="{CA8CAC4E-1C65-9F0A-89D4-411398126500}"/>
          </ac:picMkLst>
        </pc:picChg>
      </pc:sldChg>
      <pc:sldChg chg="modNotesTx">
        <pc:chgData name="Rempel, Rex" userId="cdf54b9b-d996-48bf-ab36-fd9025bf4908" providerId="ADAL" clId="{311A736D-EFE3-4E48-B9F7-648E18D5444A}" dt="2024-12-19T20:23:43.111" v="1536" actId="20577"/>
        <pc:sldMkLst>
          <pc:docMk/>
          <pc:sldMk cId="434409638" sldId="260"/>
        </pc:sldMkLst>
      </pc:sldChg>
      <pc:sldChg chg="modSp mod">
        <pc:chgData name="Rempel, Rex" userId="cdf54b9b-d996-48bf-ab36-fd9025bf4908" providerId="ADAL" clId="{311A736D-EFE3-4E48-B9F7-648E18D5444A}" dt="2024-12-09T20:01:46.893" v="3" actId="403"/>
        <pc:sldMkLst>
          <pc:docMk/>
          <pc:sldMk cId="1311092354" sldId="282"/>
        </pc:sldMkLst>
        <pc:spChg chg="mod">
          <ac:chgData name="Rempel, Rex" userId="cdf54b9b-d996-48bf-ab36-fd9025bf4908" providerId="ADAL" clId="{311A736D-EFE3-4E48-B9F7-648E18D5444A}" dt="2024-12-09T20:01:46.893" v="3" actId="403"/>
          <ac:spMkLst>
            <pc:docMk/>
            <pc:sldMk cId="1311092354" sldId="282"/>
            <ac:spMk id="2" creationId="{E4D79D9D-5AA9-1FF3-2C22-84D9E00E8DAC}"/>
          </ac:spMkLst>
        </pc:spChg>
        <pc:picChg chg="mod">
          <ac:chgData name="Rempel, Rex" userId="cdf54b9b-d996-48bf-ab36-fd9025bf4908" providerId="ADAL" clId="{311A736D-EFE3-4E48-B9F7-648E18D5444A}" dt="2024-12-09T20:01:40.670" v="1" actId="1076"/>
          <ac:picMkLst>
            <pc:docMk/>
            <pc:sldMk cId="1311092354" sldId="282"/>
            <ac:picMk id="5" creationId="{22286A77-9835-F930-88F8-7D5BC728D909}"/>
          </ac:picMkLst>
        </pc:picChg>
      </pc:sldChg>
      <pc:sldChg chg="modSp mod">
        <pc:chgData name="Rempel, Rex" userId="cdf54b9b-d996-48bf-ab36-fd9025bf4908" providerId="ADAL" clId="{311A736D-EFE3-4E48-B9F7-648E18D5444A}" dt="2024-12-09T20:03:18.020" v="21" actId="20577"/>
        <pc:sldMkLst>
          <pc:docMk/>
          <pc:sldMk cId="2037281593" sldId="292"/>
        </pc:sldMkLst>
        <pc:spChg chg="mod">
          <ac:chgData name="Rempel, Rex" userId="cdf54b9b-d996-48bf-ab36-fd9025bf4908" providerId="ADAL" clId="{311A736D-EFE3-4E48-B9F7-648E18D5444A}" dt="2024-12-09T20:03:18.020" v="21" actId="20577"/>
          <ac:spMkLst>
            <pc:docMk/>
            <pc:sldMk cId="2037281593" sldId="292"/>
            <ac:spMk id="3" creationId="{713F4656-CE39-0C58-1673-E5511EB7144A}"/>
          </ac:spMkLst>
        </pc:spChg>
      </pc:sldChg>
      <pc:sldChg chg="modSp mod">
        <pc:chgData name="Rempel, Rex" userId="cdf54b9b-d996-48bf-ab36-fd9025bf4908" providerId="ADAL" clId="{311A736D-EFE3-4E48-B9F7-648E18D5444A}" dt="2024-12-09T20:00:37.333" v="0" actId="1076"/>
        <pc:sldMkLst>
          <pc:docMk/>
          <pc:sldMk cId="3389170473" sldId="295"/>
        </pc:sldMkLst>
        <pc:spChg chg="mod">
          <ac:chgData name="Rempel, Rex" userId="cdf54b9b-d996-48bf-ab36-fd9025bf4908" providerId="ADAL" clId="{311A736D-EFE3-4E48-B9F7-648E18D5444A}" dt="2024-12-09T20:00:37.333" v="0" actId="1076"/>
          <ac:spMkLst>
            <pc:docMk/>
            <pc:sldMk cId="3389170473" sldId="295"/>
            <ac:spMk id="3" creationId="{CA6D3A86-3404-87AF-B78D-1F1BD90B5E9E}"/>
          </ac:spMkLst>
        </pc:spChg>
      </pc:sldChg>
      <pc:sldChg chg="modSp mod">
        <pc:chgData name="Rempel, Rex" userId="cdf54b9b-d996-48bf-ab36-fd9025bf4908" providerId="ADAL" clId="{311A736D-EFE3-4E48-B9F7-648E18D5444A}" dt="2024-12-09T20:03:02.342" v="18" actId="207"/>
        <pc:sldMkLst>
          <pc:docMk/>
          <pc:sldMk cId="1237143487" sldId="296"/>
        </pc:sldMkLst>
        <pc:spChg chg="mod">
          <ac:chgData name="Rempel, Rex" userId="cdf54b9b-d996-48bf-ab36-fd9025bf4908" providerId="ADAL" clId="{311A736D-EFE3-4E48-B9F7-648E18D5444A}" dt="2024-12-09T20:03:02.342" v="18" actId="207"/>
          <ac:spMkLst>
            <pc:docMk/>
            <pc:sldMk cId="1237143487" sldId="296"/>
            <ac:spMk id="3" creationId="{C96E2E90-6C34-5FA8-765F-2223766B03EB}"/>
          </ac:spMkLst>
        </pc:spChg>
      </pc:sldChg>
      <pc:sldChg chg="modSp mod">
        <pc:chgData name="Rempel, Rex" userId="cdf54b9b-d996-48bf-ab36-fd9025bf4908" providerId="ADAL" clId="{311A736D-EFE3-4E48-B9F7-648E18D5444A}" dt="2024-12-09T20:01:58.484" v="5" actId="20577"/>
        <pc:sldMkLst>
          <pc:docMk/>
          <pc:sldMk cId="1547420084" sldId="299"/>
        </pc:sldMkLst>
        <pc:spChg chg="mod">
          <ac:chgData name="Rempel, Rex" userId="cdf54b9b-d996-48bf-ab36-fd9025bf4908" providerId="ADAL" clId="{311A736D-EFE3-4E48-B9F7-648E18D5444A}" dt="2024-12-09T20:01:58.484" v="5" actId="20577"/>
          <ac:spMkLst>
            <pc:docMk/>
            <pc:sldMk cId="1547420084" sldId="299"/>
            <ac:spMk id="3" creationId="{C96E2E90-6C34-5FA8-765F-2223766B03EB}"/>
          </ac:spMkLst>
        </pc:spChg>
      </pc:sldChg>
      <pc:sldChg chg="modSp mod">
        <pc:chgData name="Rempel, Rex" userId="cdf54b9b-d996-48bf-ab36-fd9025bf4908" providerId="ADAL" clId="{311A736D-EFE3-4E48-B9F7-648E18D5444A}" dt="2024-12-09T20:03:54.114" v="42" actId="20577"/>
        <pc:sldMkLst>
          <pc:docMk/>
          <pc:sldMk cId="3523658040" sldId="300"/>
        </pc:sldMkLst>
        <pc:spChg chg="mod">
          <ac:chgData name="Rempel, Rex" userId="cdf54b9b-d996-48bf-ab36-fd9025bf4908" providerId="ADAL" clId="{311A736D-EFE3-4E48-B9F7-648E18D5444A}" dt="2024-12-09T20:03:54.114" v="42" actId="20577"/>
          <ac:spMkLst>
            <pc:docMk/>
            <pc:sldMk cId="3523658040" sldId="300"/>
            <ac:spMk id="3" creationId="{713F4656-CE39-0C58-1673-E5511EB7144A}"/>
          </ac:spMkLst>
        </pc:spChg>
      </pc:sldChg>
      <pc:sldChg chg="addSp delSp modSp new mod">
        <pc:chgData name="Rempel, Rex" userId="cdf54b9b-d996-48bf-ab36-fd9025bf4908" providerId="ADAL" clId="{311A736D-EFE3-4E48-B9F7-648E18D5444A}" dt="2024-12-09T20:51:18.282" v="809" actId="1076"/>
        <pc:sldMkLst>
          <pc:docMk/>
          <pc:sldMk cId="1773964543" sldId="301"/>
        </pc:sldMkLst>
        <pc:spChg chg="mod">
          <ac:chgData name="Rempel, Rex" userId="cdf54b9b-d996-48bf-ab36-fd9025bf4908" providerId="ADAL" clId="{311A736D-EFE3-4E48-B9F7-648E18D5444A}" dt="2024-12-09T20:05:49.394" v="136" actId="20577"/>
          <ac:spMkLst>
            <pc:docMk/>
            <pc:sldMk cId="1773964543" sldId="301"/>
            <ac:spMk id="2" creationId="{76325F6D-8D33-3420-052C-01F0D6320A91}"/>
          </ac:spMkLst>
        </pc:spChg>
        <pc:spChg chg="add mod">
          <ac:chgData name="Rempel, Rex" userId="cdf54b9b-d996-48bf-ab36-fd9025bf4908" providerId="ADAL" clId="{311A736D-EFE3-4E48-B9F7-648E18D5444A}" dt="2024-12-09T20:44:23.688" v="466" actId="14100"/>
          <ac:spMkLst>
            <pc:docMk/>
            <pc:sldMk cId="1773964543" sldId="301"/>
            <ac:spMk id="4" creationId="{FD718366-C3CE-140B-A376-E24546F3172A}"/>
          </ac:spMkLst>
        </pc:spChg>
        <pc:spChg chg="add mod">
          <ac:chgData name="Rempel, Rex" userId="cdf54b9b-d996-48bf-ab36-fd9025bf4908" providerId="ADAL" clId="{311A736D-EFE3-4E48-B9F7-648E18D5444A}" dt="2024-12-09T20:45:55.897" v="511" actId="688"/>
          <ac:spMkLst>
            <pc:docMk/>
            <pc:sldMk cId="1773964543" sldId="301"/>
            <ac:spMk id="5" creationId="{A3A69206-6D14-D07C-2615-BA688C786D8A}"/>
          </ac:spMkLst>
        </pc:spChg>
        <pc:spChg chg="add mod">
          <ac:chgData name="Rempel, Rex" userId="cdf54b9b-d996-48bf-ab36-fd9025bf4908" providerId="ADAL" clId="{311A736D-EFE3-4E48-B9F7-648E18D5444A}" dt="2024-12-09T20:51:18.282" v="809" actId="1076"/>
          <ac:spMkLst>
            <pc:docMk/>
            <pc:sldMk cId="1773964543" sldId="301"/>
            <ac:spMk id="6" creationId="{9516CD73-7AA0-3136-19B6-DE3BCECED77D}"/>
          </ac:spMkLst>
        </pc:spChg>
        <pc:spChg chg="add mod">
          <ac:chgData name="Rempel, Rex" userId="cdf54b9b-d996-48bf-ab36-fd9025bf4908" providerId="ADAL" clId="{311A736D-EFE3-4E48-B9F7-648E18D5444A}" dt="2024-12-09T20:46:59.793" v="536" actId="14100"/>
          <ac:spMkLst>
            <pc:docMk/>
            <pc:sldMk cId="1773964543" sldId="301"/>
            <ac:spMk id="7" creationId="{F555AC4A-7808-9EB5-A4BE-31A1AA36912E}"/>
          </ac:spMkLst>
        </pc:spChg>
        <pc:spChg chg="add mod">
          <ac:chgData name="Rempel, Rex" userId="cdf54b9b-d996-48bf-ab36-fd9025bf4908" providerId="ADAL" clId="{311A736D-EFE3-4E48-B9F7-648E18D5444A}" dt="2024-12-09T20:47:01.590" v="537" actId="122"/>
          <ac:spMkLst>
            <pc:docMk/>
            <pc:sldMk cId="1773964543" sldId="301"/>
            <ac:spMk id="8" creationId="{70A865DF-55A4-9615-B0EA-FB0262243960}"/>
          </ac:spMkLst>
        </pc:spChg>
        <pc:spChg chg="add mod">
          <ac:chgData name="Rempel, Rex" userId="cdf54b9b-d996-48bf-ab36-fd9025bf4908" providerId="ADAL" clId="{311A736D-EFE3-4E48-B9F7-648E18D5444A}" dt="2024-12-09T20:46:11.801" v="515" actId="14100"/>
          <ac:spMkLst>
            <pc:docMk/>
            <pc:sldMk cId="1773964543" sldId="301"/>
            <ac:spMk id="9" creationId="{86D4EF9C-E772-CF0A-26B0-62355CE1CAA3}"/>
          </ac:spMkLst>
        </pc:spChg>
        <pc:spChg chg="add mod">
          <ac:chgData name="Rempel, Rex" userId="cdf54b9b-d996-48bf-ab36-fd9025bf4908" providerId="ADAL" clId="{311A736D-EFE3-4E48-B9F7-648E18D5444A}" dt="2024-12-09T20:46:34.808" v="525" actId="688"/>
          <ac:spMkLst>
            <pc:docMk/>
            <pc:sldMk cId="1773964543" sldId="301"/>
            <ac:spMk id="10" creationId="{F41CE341-BBFE-E927-36DD-5021F84C3927}"/>
          </ac:spMkLst>
        </pc:spChg>
        <pc:spChg chg="add mod">
          <ac:chgData name="Rempel, Rex" userId="cdf54b9b-d996-48bf-ab36-fd9025bf4908" providerId="ADAL" clId="{311A736D-EFE3-4E48-B9F7-648E18D5444A}" dt="2024-12-09T20:46:37.224" v="526" actId="688"/>
          <ac:spMkLst>
            <pc:docMk/>
            <pc:sldMk cId="1773964543" sldId="301"/>
            <ac:spMk id="11" creationId="{F87ED616-C3AC-BB21-A753-1E2B3BF7140E}"/>
          </ac:spMkLst>
        </pc:spChg>
        <pc:spChg chg="add mod">
          <ac:chgData name="Rempel, Rex" userId="cdf54b9b-d996-48bf-ab36-fd9025bf4908" providerId="ADAL" clId="{311A736D-EFE3-4E48-B9F7-648E18D5444A}" dt="2024-12-09T20:44:52.761" v="498" actId="14100"/>
          <ac:spMkLst>
            <pc:docMk/>
            <pc:sldMk cId="1773964543" sldId="301"/>
            <ac:spMk id="13" creationId="{B5125BFD-A95B-A0E6-629F-22FD58A4A00C}"/>
          </ac:spMkLst>
        </pc:spChg>
      </pc:sldChg>
      <pc:sldChg chg="modSp add mod">
        <pc:chgData name="Rempel, Rex" userId="cdf54b9b-d996-48bf-ab36-fd9025bf4908" providerId="ADAL" clId="{311A736D-EFE3-4E48-B9F7-648E18D5444A}" dt="2024-12-09T20:50:54" v="806" actId="14100"/>
        <pc:sldMkLst>
          <pc:docMk/>
          <pc:sldMk cId="2230124526" sldId="302"/>
        </pc:sldMkLst>
        <pc:spChg chg="mod">
          <ac:chgData name="Rempel, Rex" userId="cdf54b9b-d996-48bf-ab36-fd9025bf4908" providerId="ADAL" clId="{311A736D-EFE3-4E48-B9F7-648E18D5444A}" dt="2024-12-09T20:47:34.745" v="551" actId="20577"/>
          <ac:spMkLst>
            <pc:docMk/>
            <pc:sldMk cId="2230124526" sldId="302"/>
            <ac:spMk id="2" creationId="{F0A0DC0A-63CA-FC04-BEFC-E8F5F4181D60}"/>
          </ac:spMkLst>
        </pc:spChg>
        <pc:spChg chg="mod">
          <ac:chgData name="Rempel, Rex" userId="cdf54b9b-d996-48bf-ab36-fd9025bf4908" providerId="ADAL" clId="{311A736D-EFE3-4E48-B9F7-648E18D5444A}" dt="2024-12-09T20:50:54" v="806" actId="14100"/>
          <ac:spMkLst>
            <pc:docMk/>
            <pc:sldMk cId="2230124526" sldId="302"/>
            <ac:spMk id="3" creationId="{4022ED96-3611-12A5-DFF3-C12047D6C2E9}"/>
          </ac:spMkLst>
        </pc:spChg>
      </pc:sldChg>
      <pc:sldChg chg="addSp modSp add mod">
        <pc:chgData name="Rempel, Rex" userId="cdf54b9b-d996-48bf-ab36-fd9025bf4908" providerId="ADAL" clId="{311A736D-EFE3-4E48-B9F7-648E18D5444A}" dt="2024-12-09T21:00:33.297" v="1073" actId="1076"/>
        <pc:sldMkLst>
          <pc:docMk/>
          <pc:sldMk cId="2233822373" sldId="303"/>
        </pc:sldMkLst>
        <pc:spChg chg="add mod">
          <ac:chgData name="Rempel, Rex" userId="cdf54b9b-d996-48bf-ab36-fd9025bf4908" providerId="ADAL" clId="{311A736D-EFE3-4E48-B9F7-648E18D5444A}" dt="2024-12-09T20:51:33.497" v="818" actId="207"/>
          <ac:spMkLst>
            <pc:docMk/>
            <pc:sldMk cId="2233822373" sldId="303"/>
            <ac:spMk id="4" creationId="{0ED6B2D1-6ECB-55BB-3C73-4367AFB38D10}"/>
          </ac:spMkLst>
        </pc:spChg>
        <pc:spChg chg="add mod">
          <ac:chgData name="Rempel, Rex" userId="cdf54b9b-d996-48bf-ab36-fd9025bf4908" providerId="ADAL" clId="{311A736D-EFE3-4E48-B9F7-648E18D5444A}" dt="2024-12-09T20:52:08.401" v="847" actId="1076"/>
          <ac:spMkLst>
            <pc:docMk/>
            <pc:sldMk cId="2233822373" sldId="303"/>
            <ac:spMk id="5" creationId="{E3C7A192-3E0B-4F31-F156-B2C9EEB48C16}"/>
          </ac:spMkLst>
        </pc:spChg>
        <pc:spChg chg="add mod">
          <ac:chgData name="Rempel, Rex" userId="cdf54b9b-d996-48bf-ab36-fd9025bf4908" providerId="ADAL" clId="{311A736D-EFE3-4E48-B9F7-648E18D5444A}" dt="2024-12-09T20:52:33.006" v="887" actId="20577"/>
          <ac:spMkLst>
            <pc:docMk/>
            <pc:sldMk cId="2233822373" sldId="303"/>
            <ac:spMk id="6" creationId="{FF65E92C-C438-9CF0-CE18-2E1B9BC42F9C}"/>
          </ac:spMkLst>
        </pc:spChg>
        <pc:spChg chg="add mod">
          <ac:chgData name="Rempel, Rex" userId="cdf54b9b-d996-48bf-ab36-fd9025bf4908" providerId="ADAL" clId="{311A736D-EFE3-4E48-B9F7-648E18D5444A}" dt="2024-12-09T20:52:53.345" v="892" actId="1076"/>
          <ac:spMkLst>
            <pc:docMk/>
            <pc:sldMk cId="2233822373" sldId="303"/>
            <ac:spMk id="8" creationId="{A3976BA3-61E9-BB03-4197-3D3399CA8904}"/>
          </ac:spMkLst>
        </pc:spChg>
        <pc:spChg chg="add mod">
          <ac:chgData name="Rempel, Rex" userId="cdf54b9b-d996-48bf-ab36-fd9025bf4908" providerId="ADAL" clId="{311A736D-EFE3-4E48-B9F7-648E18D5444A}" dt="2024-12-09T20:53:15.776" v="910" actId="1076"/>
          <ac:spMkLst>
            <pc:docMk/>
            <pc:sldMk cId="2233822373" sldId="303"/>
            <ac:spMk id="9" creationId="{AF4E646E-B6B9-D541-DB25-763DCE478F9C}"/>
          </ac:spMkLst>
        </pc:spChg>
        <pc:spChg chg="add mod">
          <ac:chgData name="Rempel, Rex" userId="cdf54b9b-d996-48bf-ab36-fd9025bf4908" providerId="ADAL" clId="{311A736D-EFE3-4E48-B9F7-648E18D5444A}" dt="2024-12-09T20:53:21.535" v="912" actId="1076"/>
          <ac:spMkLst>
            <pc:docMk/>
            <pc:sldMk cId="2233822373" sldId="303"/>
            <ac:spMk id="10" creationId="{4431BDF5-BB59-1A49-CA21-F01A5F0F10B0}"/>
          </ac:spMkLst>
        </pc:spChg>
        <pc:spChg chg="add mod">
          <ac:chgData name="Rempel, Rex" userId="cdf54b9b-d996-48bf-ab36-fd9025bf4908" providerId="ADAL" clId="{311A736D-EFE3-4E48-B9F7-648E18D5444A}" dt="2024-12-09T21:00:33.297" v="1073" actId="1076"/>
          <ac:spMkLst>
            <pc:docMk/>
            <pc:sldMk cId="2233822373" sldId="303"/>
            <ac:spMk id="11" creationId="{57719BAB-B9E5-926F-064F-ECCEF5079518}"/>
          </ac:spMkLst>
        </pc:spChg>
      </pc:sldChg>
      <pc:sldChg chg="addSp delSp modSp add mod">
        <pc:chgData name="Rempel, Rex" userId="cdf54b9b-d996-48bf-ab36-fd9025bf4908" providerId="ADAL" clId="{311A736D-EFE3-4E48-B9F7-648E18D5444A}" dt="2024-12-19T20:28:26.187" v="1668" actId="20577"/>
        <pc:sldMkLst>
          <pc:docMk/>
          <pc:sldMk cId="4071784324" sldId="304"/>
        </pc:sldMkLst>
        <pc:spChg chg="mod">
          <ac:chgData name="Rempel, Rex" userId="cdf54b9b-d996-48bf-ab36-fd9025bf4908" providerId="ADAL" clId="{311A736D-EFE3-4E48-B9F7-648E18D5444A}" dt="2024-12-19T20:28:26.187" v="1668" actId="20577"/>
          <ac:spMkLst>
            <pc:docMk/>
            <pc:sldMk cId="4071784324" sldId="304"/>
            <ac:spMk id="2" creationId="{8A2AB7CF-3170-7173-1AD8-FD25EAD30682}"/>
          </ac:spMkLst>
        </pc:spChg>
        <pc:spChg chg="del">
          <ac:chgData name="Rempel, Rex" userId="cdf54b9b-d996-48bf-ab36-fd9025bf4908" providerId="ADAL" clId="{311A736D-EFE3-4E48-B9F7-648E18D5444A}" dt="2024-12-19T20:27:48.798" v="1642" actId="478"/>
          <ac:spMkLst>
            <pc:docMk/>
            <pc:sldMk cId="4071784324" sldId="304"/>
            <ac:spMk id="4" creationId="{1793CFAD-3E24-2AEE-E1C1-7F6115B8BB6E}"/>
          </ac:spMkLst>
        </pc:spChg>
        <pc:spChg chg="del">
          <ac:chgData name="Rempel, Rex" userId="cdf54b9b-d996-48bf-ab36-fd9025bf4908" providerId="ADAL" clId="{311A736D-EFE3-4E48-B9F7-648E18D5444A}" dt="2024-12-19T20:27:50.805" v="1643" actId="478"/>
          <ac:spMkLst>
            <pc:docMk/>
            <pc:sldMk cId="4071784324" sldId="304"/>
            <ac:spMk id="5" creationId="{F562ECA2-1B3C-EC68-A29D-08EFF0AEA5A0}"/>
          </ac:spMkLst>
        </pc:spChg>
        <pc:spChg chg="del">
          <ac:chgData name="Rempel, Rex" userId="cdf54b9b-d996-48bf-ab36-fd9025bf4908" providerId="ADAL" clId="{311A736D-EFE3-4E48-B9F7-648E18D5444A}" dt="2024-12-19T20:27:52.335" v="1644" actId="478"/>
          <ac:spMkLst>
            <pc:docMk/>
            <pc:sldMk cId="4071784324" sldId="304"/>
            <ac:spMk id="6" creationId="{EDE94908-915E-8BF6-7F8F-CF6CA9B21BCB}"/>
          </ac:spMkLst>
        </pc:spChg>
        <pc:spChg chg="add del mod">
          <ac:chgData name="Rempel, Rex" userId="cdf54b9b-d996-48bf-ab36-fd9025bf4908" providerId="ADAL" clId="{311A736D-EFE3-4E48-B9F7-648E18D5444A}" dt="2024-12-19T20:28:12.865" v="1648" actId="478"/>
          <ac:spMkLst>
            <pc:docMk/>
            <pc:sldMk cId="4071784324" sldId="304"/>
            <ac:spMk id="7" creationId="{CA845FBF-5ABC-2D7C-5817-8164796996FE}"/>
          </ac:spMkLst>
        </pc:spChg>
        <pc:spChg chg="del">
          <ac:chgData name="Rempel, Rex" userId="cdf54b9b-d996-48bf-ab36-fd9025bf4908" providerId="ADAL" clId="{311A736D-EFE3-4E48-B9F7-648E18D5444A}" dt="2024-12-19T20:27:57.494" v="1646" actId="478"/>
          <ac:spMkLst>
            <pc:docMk/>
            <pc:sldMk cId="4071784324" sldId="304"/>
            <ac:spMk id="8" creationId="{AECE181C-D448-3BDC-4B4C-620C6FDCBE6A}"/>
          </ac:spMkLst>
        </pc:spChg>
        <pc:spChg chg="del">
          <ac:chgData name="Rempel, Rex" userId="cdf54b9b-d996-48bf-ab36-fd9025bf4908" providerId="ADAL" clId="{311A736D-EFE3-4E48-B9F7-648E18D5444A}" dt="2024-12-19T20:27:56.030" v="1645" actId="478"/>
          <ac:spMkLst>
            <pc:docMk/>
            <pc:sldMk cId="4071784324" sldId="304"/>
            <ac:spMk id="9" creationId="{2410D619-72D1-BFCA-2516-87B9D9E34A6B}"/>
          </ac:spMkLst>
        </pc:spChg>
        <pc:spChg chg="del">
          <ac:chgData name="Rempel, Rex" userId="cdf54b9b-d996-48bf-ab36-fd9025bf4908" providerId="ADAL" clId="{311A736D-EFE3-4E48-B9F7-648E18D5444A}" dt="2024-12-19T20:27:59.635" v="1647" actId="478"/>
          <ac:spMkLst>
            <pc:docMk/>
            <pc:sldMk cId="4071784324" sldId="304"/>
            <ac:spMk id="10" creationId="{44DD35A4-0D09-4B93-C893-066E321D2B55}"/>
          </ac:spMkLst>
        </pc:spChg>
        <pc:spChg chg="add mod">
          <ac:chgData name="Rempel, Rex" userId="cdf54b9b-d996-48bf-ab36-fd9025bf4908" providerId="ADAL" clId="{311A736D-EFE3-4E48-B9F7-648E18D5444A}" dt="2024-12-09T20:54:15.560" v="941" actId="1076"/>
          <ac:spMkLst>
            <pc:docMk/>
            <pc:sldMk cId="4071784324" sldId="304"/>
            <ac:spMk id="11" creationId="{F22CBFCB-39AC-EDCF-FED3-711ED575E025}"/>
          </ac:spMkLst>
        </pc:spChg>
        <pc:spChg chg="add mod">
          <ac:chgData name="Rempel, Rex" userId="cdf54b9b-d996-48bf-ab36-fd9025bf4908" providerId="ADAL" clId="{311A736D-EFE3-4E48-B9F7-648E18D5444A}" dt="2024-12-09T21:00:47.037" v="1089" actId="20577"/>
          <ac:spMkLst>
            <pc:docMk/>
            <pc:sldMk cId="4071784324" sldId="304"/>
            <ac:spMk id="12" creationId="{D8297ABD-1690-9FA5-A9A6-2B93B786F6AA}"/>
          </ac:spMkLst>
        </pc:spChg>
        <pc:spChg chg="add mod">
          <ac:chgData name="Rempel, Rex" userId="cdf54b9b-d996-48bf-ab36-fd9025bf4908" providerId="ADAL" clId="{311A736D-EFE3-4E48-B9F7-648E18D5444A}" dt="2024-12-09T20:54:58.316" v="984" actId="20577"/>
          <ac:spMkLst>
            <pc:docMk/>
            <pc:sldMk cId="4071784324" sldId="304"/>
            <ac:spMk id="13" creationId="{EE5D505D-510F-E3C4-0FE2-F4E9371155BB}"/>
          </ac:spMkLst>
        </pc:spChg>
        <pc:spChg chg="add mod">
          <ac:chgData name="Rempel, Rex" userId="cdf54b9b-d996-48bf-ab36-fd9025bf4908" providerId="ADAL" clId="{311A736D-EFE3-4E48-B9F7-648E18D5444A}" dt="2024-12-09T20:55:16.634" v="1014" actId="14100"/>
          <ac:spMkLst>
            <pc:docMk/>
            <pc:sldMk cId="4071784324" sldId="304"/>
            <ac:spMk id="14" creationId="{8DC5491D-EB3F-42B5-73DD-9B0B9F82189A}"/>
          </ac:spMkLst>
        </pc:spChg>
        <pc:spChg chg="add mod">
          <ac:chgData name="Rempel, Rex" userId="cdf54b9b-d996-48bf-ab36-fd9025bf4908" providerId="ADAL" clId="{311A736D-EFE3-4E48-B9F7-648E18D5444A}" dt="2024-12-09T20:55:43.376" v="1027" actId="1076"/>
          <ac:spMkLst>
            <pc:docMk/>
            <pc:sldMk cId="4071784324" sldId="304"/>
            <ac:spMk id="15" creationId="{FE2C73B4-B912-3A03-9D82-71B8D7C36235}"/>
          </ac:spMkLst>
        </pc:spChg>
        <pc:spChg chg="add mod">
          <ac:chgData name="Rempel, Rex" userId="cdf54b9b-d996-48bf-ab36-fd9025bf4908" providerId="ADAL" clId="{311A736D-EFE3-4E48-B9F7-648E18D5444A}" dt="2024-12-09T20:56:27.145" v="1043" actId="20577"/>
          <ac:spMkLst>
            <pc:docMk/>
            <pc:sldMk cId="4071784324" sldId="304"/>
            <ac:spMk id="16" creationId="{FDADFE26-3A28-9BA7-2FA5-511DA0E96CC2}"/>
          </ac:spMkLst>
        </pc:spChg>
        <pc:spChg chg="add mod">
          <ac:chgData name="Rempel, Rex" userId="cdf54b9b-d996-48bf-ab36-fd9025bf4908" providerId="ADAL" clId="{311A736D-EFE3-4E48-B9F7-648E18D5444A}" dt="2024-12-19T20:28:21.343" v="1651" actId="1076"/>
          <ac:spMkLst>
            <pc:docMk/>
            <pc:sldMk cId="4071784324" sldId="304"/>
            <ac:spMk id="17" creationId="{1F9499FB-9ECA-C3CA-AE60-5EE364D2BD08}"/>
          </ac:spMkLst>
        </pc:spChg>
      </pc:sldChg>
      <pc:sldChg chg="add ord">
        <pc:chgData name="Rempel, Rex" userId="cdf54b9b-d996-48bf-ab36-fd9025bf4908" providerId="ADAL" clId="{311A736D-EFE3-4E48-B9F7-648E18D5444A}" dt="2024-12-09T20:57:05.143" v="1046"/>
        <pc:sldMkLst>
          <pc:docMk/>
          <pc:sldMk cId="1648537975" sldId="305"/>
        </pc:sldMkLst>
      </pc:sldChg>
      <pc:sldChg chg="addSp modSp new mod">
        <pc:chgData name="Rempel, Rex" userId="cdf54b9b-d996-48bf-ab36-fd9025bf4908" providerId="ADAL" clId="{311A736D-EFE3-4E48-B9F7-648E18D5444A}" dt="2024-12-19T20:27:23.003" v="1641" actId="1076"/>
        <pc:sldMkLst>
          <pc:docMk/>
          <pc:sldMk cId="2108081447" sldId="306"/>
        </pc:sldMkLst>
        <pc:spChg chg="add mod">
          <ac:chgData name="Rempel, Rex" userId="cdf54b9b-d996-48bf-ab36-fd9025bf4908" providerId="ADAL" clId="{311A736D-EFE3-4E48-B9F7-648E18D5444A}" dt="2024-12-19T20:27:23.003" v="1641" actId="1076"/>
          <ac:spMkLst>
            <pc:docMk/>
            <pc:sldMk cId="2108081447" sldId="306"/>
            <ac:spMk id="4" creationId="{57301A83-86E8-8524-4079-9453B606C485}"/>
          </ac:spMkLst>
        </pc:spChg>
        <pc:picChg chg="add mod">
          <ac:chgData name="Rempel, Rex" userId="cdf54b9b-d996-48bf-ab36-fd9025bf4908" providerId="ADAL" clId="{311A736D-EFE3-4E48-B9F7-648E18D5444A}" dt="2024-12-19T20:27:18.249" v="1640" actId="1076"/>
          <ac:picMkLst>
            <pc:docMk/>
            <pc:sldMk cId="2108081447" sldId="306"/>
            <ac:picMk id="3" creationId="{350411FB-65E4-0318-C131-C1800C607BF9}"/>
          </ac:picMkLst>
        </pc:picChg>
      </pc:sldChg>
      <pc:sldChg chg="addSp modSp new mod">
        <pc:chgData name="Rempel, Rex" userId="cdf54b9b-d996-48bf-ab36-fd9025bf4908" providerId="ADAL" clId="{311A736D-EFE3-4E48-B9F7-648E18D5444A}" dt="2024-12-09T21:09:34.784" v="1468" actId="14100"/>
        <pc:sldMkLst>
          <pc:docMk/>
          <pc:sldMk cId="4271529614" sldId="307"/>
        </pc:sldMkLst>
        <pc:spChg chg="mod">
          <ac:chgData name="Rempel, Rex" userId="cdf54b9b-d996-48bf-ab36-fd9025bf4908" providerId="ADAL" clId="{311A736D-EFE3-4E48-B9F7-648E18D5444A}" dt="2024-12-09T21:01:22.702" v="1105" actId="20577"/>
          <ac:spMkLst>
            <pc:docMk/>
            <pc:sldMk cId="4271529614" sldId="307"/>
            <ac:spMk id="2" creationId="{8255D7DB-C423-FE84-2291-04E7DACA1CF5}"/>
          </ac:spMkLst>
        </pc:spChg>
        <pc:spChg chg="mod">
          <ac:chgData name="Rempel, Rex" userId="cdf54b9b-d996-48bf-ab36-fd9025bf4908" providerId="ADAL" clId="{311A736D-EFE3-4E48-B9F7-648E18D5444A}" dt="2024-12-09T21:09:34.784" v="1468" actId="14100"/>
          <ac:spMkLst>
            <pc:docMk/>
            <pc:sldMk cId="4271529614" sldId="307"/>
            <ac:spMk id="3" creationId="{E5B48159-ED25-F12E-FB18-556EC82B5998}"/>
          </ac:spMkLst>
        </pc:spChg>
        <pc:picChg chg="add mod">
          <ac:chgData name="Rempel, Rex" userId="cdf54b9b-d996-48bf-ab36-fd9025bf4908" providerId="ADAL" clId="{311A736D-EFE3-4E48-B9F7-648E18D5444A}" dt="2024-12-09T21:08:51.824" v="1423" actId="14100"/>
          <ac:picMkLst>
            <pc:docMk/>
            <pc:sldMk cId="4271529614" sldId="307"/>
            <ac:picMk id="7" creationId="{15A890C0-D9BC-5F35-7DDA-BFA5A673C405}"/>
          </ac:picMkLst>
        </pc:picChg>
      </pc:sldChg>
      <pc:sldChg chg="addSp delSp modSp add mod ord modNotesTx">
        <pc:chgData name="Rempel, Rex" userId="cdf54b9b-d996-48bf-ab36-fd9025bf4908" providerId="ADAL" clId="{311A736D-EFE3-4E48-B9F7-648E18D5444A}" dt="2024-12-19T20:27:01.702" v="1607"/>
        <pc:sldMkLst>
          <pc:docMk/>
          <pc:sldMk cId="2198692038" sldId="308"/>
        </pc:sldMkLst>
        <pc:spChg chg="mod">
          <ac:chgData name="Rempel, Rex" userId="cdf54b9b-d996-48bf-ab36-fd9025bf4908" providerId="ADAL" clId="{311A736D-EFE3-4E48-B9F7-648E18D5444A}" dt="2024-12-19T20:24:51.334" v="1561" actId="20577"/>
          <ac:spMkLst>
            <pc:docMk/>
            <pc:sldMk cId="2198692038" sldId="308"/>
            <ac:spMk id="2" creationId="{920A7D4C-E9FF-78A2-617B-12B52813AFEB}"/>
          </ac:spMkLst>
        </pc:spChg>
        <pc:spChg chg="add mod">
          <ac:chgData name="Rempel, Rex" userId="cdf54b9b-d996-48bf-ab36-fd9025bf4908" providerId="ADAL" clId="{311A736D-EFE3-4E48-B9F7-648E18D5444A}" dt="2024-12-19T20:26:05.727" v="1582" actId="1076"/>
          <ac:spMkLst>
            <pc:docMk/>
            <pc:sldMk cId="2198692038" sldId="308"/>
            <ac:spMk id="3" creationId="{7240FA55-6197-4F22-636B-72889084011C}"/>
          </ac:spMkLst>
        </pc:spChg>
        <pc:spChg chg="mod">
          <ac:chgData name="Rempel, Rex" userId="cdf54b9b-d996-48bf-ab36-fd9025bf4908" providerId="ADAL" clId="{311A736D-EFE3-4E48-B9F7-648E18D5444A}" dt="2024-12-19T20:26:00.881" v="1581" actId="1076"/>
          <ac:spMkLst>
            <pc:docMk/>
            <pc:sldMk cId="2198692038" sldId="308"/>
            <ac:spMk id="5" creationId="{F7131DA3-F643-DE3D-B355-F12FE22F7D22}"/>
          </ac:spMkLst>
        </pc:spChg>
        <pc:spChg chg="mod">
          <ac:chgData name="Rempel, Rex" userId="cdf54b9b-d996-48bf-ab36-fd9025bf4908" providerId="ADAL" clId="{311A736D-EFE3-4E48-B9F7-648E18D5444A}" dt="2024-12-19T20:25:27.703" v="1570" actId="207"/>
          <ac:spMkLst>
            <pc:docMk/>
            <pc:sldMk cId="2198692038" sldId="308"/>
            <ac:spMk id="6" creationId="{AD8BCAC6-ABC1-352C-7751-48EAD239108D}"/>
          </ac:spMkLst>
        </pc:spChg>
        <pc:spChg chg="mod">
          <ac:chgData name="Rempel, Rex" userId="cdf54b9b-d996-48bf-ab36-fd9025bf4908" providerId="ADAL" clId="{311A736D-EFE3-4E48-B9F7-648E18D5444A}" dt="2024-12-19T20:25:44.810" v="1578" actId="6549"/>
          <ac:spMkLst>
            <pc:docMk/>
            <pc:sldMk cId="2198692038" sldId="308"/>
            <ac:spMk id="7" creationId="{2CE967CE-B5B4-5264-830B-BCBE58F783E1}"/>
          </ac:spMkLst>
        </pc:spChg>
        <pc:spChg chg="mod">
          <ac:chgData name="Rempel, Rex" userId="cdf54b9b-d996-48bf-ab36-fd9025bf4908" providerId="ADAL" clId="{311A736D-EFE3-4E48-B9F7-648E18D5444A}" dt="2024-12-19T20:26:26.108" v="1590" actId="5793"/>
          <ac:spMkLst>
            <pc:docMk/>
            <pc:sldMk cId="2198692038" sldId="308"/>
            <ac:spMk id="8" creationId="{ECF2CCD2-B747-47AD-5CAF-5D4B92BD9974}"/>
          </ac:spMkLst>
        </pc:spChg>
        <pc:spChg chg="del">
          <ac:chgData name="Rempel, Rex" userId="cdf54b9b-d996-48bf-ab36-fd9025bf4908" providerId="ADAL" clId="{311A736D-EFE3-4E48-B9F7-648E18D5444A}" dt="2024-12-19T20:25:03.240" v="1564" actId="478"/>
          <ac:spMkLst>
            <pc:docMk/>
            <pc:sldMk cId="2198692038" sldId="308"/>
            <ac:spMk id="9" creationId="{09A376C1-8664-B32D-A7A4-5C9BD30EDE3B}"/>
          </ac:spMkLst>
        </pc:spChg>
        <pc:spChg chg="del">
          <ac:chgData name="Rempel, Rex" userId="cdf54b9b-d996-48bf-ab36-fd9025bf4908" providerId="ADAL" clId="{311A736D-EFE3-4E48-B9F7-648E18D5444A}" dt="2024-12-19T20:24:58.497" v="1563" actId="478"/>
          <ac:spMkLst>
            <pc:docMk/>
            <pc:sldMk cId="2198692038" sldId="308"/>
            <ac:spMk id="10" creationId="{6BC019F6-795E-12D5-8346-B69C1D78E286}"/>
          </ac:spMkLst>
        </pc:spChg>
        <pc:spChg chg="del">
          <ac:chgData name="Rempel, Rex" userId="cdf54b9b-d996-48bf-ab36-fd9025bf4908" providerId="ADAL" clId="{311A736D-EFE3-4E48-B9F7-648E18D5444A}" dt="2024-12-19T20:24:56.205" v="1562" actId="478"/>
          <ac:spMkLst>
            <pc:docMk/>
            <pc:sldMk cId="2198692038" sldId="308"/>
            <ac:spMk id="11" creationId="{3D06A33E-2FB8-CC7F-A64E-0954E24C9102}"/>
          </ac:spMkLst>
        </pc:spChg>
        <pc:spChg chg="add mod">
          <ac:chgData name="Rempel, Rex" userId="cdf54b9b-d996-48bf-ab36-fd9025bf4908" providerId="ADAL" clId="{311A736D-EFE3-4E48-B9F7-648E18D5444A}" dt="2024-12-19T20:26:13.411" v="1586" actId="1076"/>
          <ac:spMkLst>
            <pc:docMk/>
            <pc:sldMk cId="2198692038" sldId="308"/>
            <ac:spMk id="12" creationId="{0A935599-11A2-CC29-D745-3902228F0B1C}"/>
          </ac:spMkLst>
        </pc:spChg>
      </pc:sldChg>
    </pc:docChg>
  </pc:docChgLst>
  <pc:docChgLst>
    <pc:chgData name="Rempel, Rex" userId="cdf54b9b-d996-48bf-ab36-fd9025bf4908" providerId="ADAL" clId="{391F684C-8E41-4B44-8F60-21F7121F9926}"/>
    <pc:docChg chg="undo custSel addSld delSld modSld sldOrd">
      <pc:chgData name="Rempel, Rex" userId="cdf54b9b-d996-48bf-ab36-fd9025bf4908" providerId="ADAL" clId="{391F684C-8E41-4B44-8F60-21F7121F9926}" dt="2024-11-21T20:59:55.155" v="1243" actId="20577"/>
      <pc:docMkLst>
        <pc:docMk/>
      </pc:docMkLst>
      <pc:sldChg chg="delSp modSp mod">
        <pc:chgData name="Rempel, Rex" userId="cdf54b9b-d996-48bf-ab36-fd9025bf4908" providerId="ADAL" clId="{391F684C-8E41-4B44-8F60-21F7121F9926}" dt="2024-11-21T20:41:48.338" v="157" actId="20577"/>
        <pc:sldMkLst>
          <pc:docMk/>
          <pc:sldMk cId="3153323168" sldId="256"/>
        </pc:sldMkLst>
        <pc:spChg chg="mod">
          <ac:chgData name="Rempel, Rex" userId="cdf54b9b-d996-48bf-ab36-fd9025bf4908" providerId="ADAL" clId="{391F684C-8E41-4B44-8F60-21F7121F9926}" dt="2024-11-21T20:41:48.338" v="157" actId="20577"/>
          <ac:spMkLst>
            <pc:docMk/>
            <pc:sldMk cId="3153323168" sldId="256"/>
            <ac:spMk id="2" creationId="{F0069F2D-08A6-9F19-A445-079520F31F11}"/>
          </ac:spMkLst>
        </pc:spChg>
        <pc:picChg chg="mod">
          <ac:chgData name="Rempel, Rex" userId="cdf54b9b-d996-48bf-ab36-fd9025bf4908" providerId="ADAL" clId="{391F684C-8E41-4B44-8F60-21F7121F9926}" dt="2024-11-21T20:41:36.289" v="134" actId="1076"/>
          <ac:picMkLst>
            <pc:docMk/>
            <pc:sldMk cId="3153323168" sldId="256"/>
            <ac:picMk id="5" creationId="{7CA43383-D0E5-2A4F-4F74-1408232D18FC}"/>
          </ac:picMkLst>
        </pc:picChg>
        <pc:picChg chg="mod">
          <ac:chgData name="Rempel, Rex" userId="cdf54b9b-d996-48bf-ab36-fd9025bf4908" providerId="ADAL" clId="{391F684C-8E41-4B44-8F60-21F7121F9926}" dt="2024-11-21T20:36:07.482" v="7" actId="1076"/>
          <ac:picMkLst>
            <pc:docMk/>
            <pc:sldMk cId="3153323168" sldId="256"/>
            <ac:picMk id="1028" creationId="{5C593E17-DC18-124D-3187-7F0DE8B6D099}"/>
          </ac:picMkLst>
        </pc:picChg>
        <pc:picChg chg="mod">
          <ac:chgData name="Rempel, Rex" userId="cdf54b9b-d996-48bf-ab36-fd9025bf4908" providerId="ADAL" clId="{391F684C-8E41-4B44-8F60-21F7121F9926}" dt="2024-11-21T20:36:04.130" v="6" actId="1076"/>
          <ac:picMkLst>
            <pc:docMk/>
            <pc:sldMk cId="3153323168" sldId="256"/>
            <ac:picMk id="1030" creationId="{2F1D8C74-6852-BD1E-F274-36F8CB87CD38}"/>
          </ac:picMkLst>
        </pc:picChg>
        <pc:picChg chg="mod">
          <ac:chgData name="Rempel, Rex" userId="cdf54b9b-d996-48bf-ab36-fd9025bf4908" providerId="ADAL" clId="{391F684C-8E41-4B44-8F60-21F7121F9926}" dt="2024-11-21T20:36:10.698" v="8" actId="1076"/>
          <ac:picMkLst>
            <pc:docMk/>
            <pc:sldMk cId="3153323168" sldId="256"/>
            <ac:picMk id="1032" creationId="{CA8CAC4E-1C65-9F0A-89D4-411398126500}"/>
          </ac:picMkLst>
        </pc:picChg>
        <pc:picChg chg="mod">
          <ac:chgData name="Rempel, Rex" userId="cdf54b9b-d996-48bf-ab36-fd9025bf4908" providerId="ADAL" clId="{391F684C-8E41-4B44-8F60-21F7121F9926}" dt="2024-11-21T20:36:15.490" v="9" actId="1076"/>
          <ac:picMkLst>
            <pc:docMk/>
            <pc:sldMk cId="3153323168" sldId="256"/>
            <ac:picMk id="1034" creationId="{D073D3A7-C021-27A0-7912-6C90496DCF6F}"/>
          </ac:picMkLst>
        </pc:picChg>
      </pc:sldChg>
      <pc:sldChg chg="addSp delSp modSp mod">
        <pc:chgData name="Rempel, Rex" userId="cdf54b9b-d996-48bf-ab36-fd9025bf4908" providerId="ADAL" clId="{391F684C-8E41-4B44-8F60-21F7121F9926}" dt="2024-11-21T20:43:00.121" v="183" actId="1076"/>
        <pc:sldMkLst>
          <pc:docMk/>
          <pc:sldMk cId="3107427046" sldId="259"/>
        </pc:sldMkLst>
        <pc:spChg chg="mod">
          <ac:chgData name="Rempel, Rex" userId="cdf54b9b-d996-48bf-ab36-fd9025bf4908" providerId="ADAL" clId="{391F684C-8E41-4B44-8F60-21F7121F9926}" dt="2024-11-21T20:37:16.644" v="54" actId="207"/>
          <ac:spMkLst>
            <pc:docMk/>
            <pc:sldMk cId="3107427046" sldId="259"/>
            <ac:spMk id="2" creationId="{6385F37C-1647-1219-10A1-3EC73FC0E631}"/>
          </ac:spMkLst>
        </pc:spChg>
        <pc:spChg chg="mod">
          <ac:chgData name="Rempel, Rex" userId="cdf54b9b-d996-48bf-ab36-fd9025bf4908" providerId="ADAL" clId="{391F684C-8E41-4B44-8F60-21F7121F9926}" dt="2024-11-21T20:42:43.961" v="178" actId="14100"/>
          <ac:spMkLst>
            <pc:docMk/>
            <pc:sldMk cId="3107427046" sldId="259"/>
            <ac:spMk id="3" creationId="{CA6D3A86-3404-87AF-B78D-1F1BD90B5E9E}"/>
          </ac:spMkLst>
        </pc:spChg>
        <pc:picChg chg="add mod">
          <ac:chgData name="Rempel, Rex" userId="cdf54b9b-d996-48bf-ab36-fd9025bf4908" providerId="ADAL" clId="{391F684C-8E41-4B44-8F60-21F7121F9926}" dt="2024-11-21T20:43:00.121" v="183" actId="1076"/>
          <ac:picMkLst>
            <pc:docMk/>
            <pc:sldMk cId="3107427046" sldId="259"/>
            <ac:picMk id="5" creationId="{DC0D6A93-4162-88AD-A99E-CD38D7222C94}"/>
          </ac:picMkLst>
        </pc:picChg>
      </pc:sldChg>
      <pc:sldChg chg="modSp mod">
        <pc:chgData name="Rempel, Rex" userId="cdf54b9b-d996-48bf-ab36-fd9025bf4908" providerId="ADAL" clId="{391F684C-8E41-4B44-8F60-21F7121F9926}" dt="2024-11-21T20:53:14.537" v="923" actId="20577"/>
        <pc:sldMkLst>
          <pc:docMk/>
          <pc:sldMk cId="434409638" sldId="260"/>
        </pc:sldMkLst>
        <pc:spChg chg="mod">
          <ac:chgData name="Rempel, Rex" userId="cdf54b9b-d996-48bf-ab36-fd9025bf4908" providerId="ADAL" clId="{391F684C-8E41-4B44-8F60-21F7121F9926}" dt="2024-11-21T20:53:14.537" v="923" actId="20577"/>
          <ac:spMkLst>
            <pc:docMk/>
            <pc:sldMk cId="434409638" sldId="260"/>
            <ac:spMk id="2" creationId="{7631C4D6-2114-DDE1-19CC-A31B3B696DFD}"/>
          </ac:spMkLst>
        </pc:spChg>
      </pc:sldChg>
      <pc:sldChg chg="del">
        <pc:chgData name="Rempel, Rex" userId="cdf54b9b-d996-48bf-ab36-fd9025bf4908" providerId="ADAL" clId="{391F684C-8E41-4B44-8F60-21F7121F9926}" dt="2024-11-21T20:37:43.328" v="59" actId="47"/>
        <pc:sldMkLst>
          <pc:docMk/>
          <pc:sldMk cId="3880758309" sldId="263"/>
        </pc:sldMkLst>
      </pc:sldChg>
      <pc:sldChg chg="delSp modSp mod ord">
        <pc:chgData name="Rempel, Rex" userId="cdf54b9b-d996-48bf-ab36-fd9025bf4908" providerId="ADAL" clId="{391F684C-8E41-4B44-8F60-21F7121F9926}" dt="2024-11-21T20:57:01.766" v="1041" actId="478"/>
        <pc:sldMkLst>
          <pc:docMk/>
          <pc:sldMk cId="1318407589" sldId="266"/>
        </pc:sldMkLst>
      </pc:sldChg>
      <pc:sldChg chg="addSp delSp modSp mod ord">
        <pc:chgData name="Rempel, Rex" userId="cdf54b9b-d996-48bf-ab36-fd9025bf4908" providerId="ADAL" clId="{391F684C-8E41-4B44-8F60-21F7121F9926}" dt="2024-11-21T20:38:37.652" v="67" actId="207"/>
        <pc:sldMkLst>
          <pc:docMk/>
          <pc:sldMk cId="1311092354" sldId="282"/>
        </pc:sldMkLst>
        <pc:spChg chg="mod">
          <ac:chgData name="Rempel, Rex" userId="cdf54b9b-d996-48bf-ab36-fd9025bf4908" providerId="ADAL" clId="{391F684C-8E41-4B44-8F60-21F7121F9926}" dt="2024-11-21T20:38:37.652" v="67" actId="207"/>
          <ac:spMkLst>
            <pc:docMk/>
            <pc:sldMk cId="1311092354" sldId="282"/>
            <ac:spMk id="2" creationId="{E4D79D9D-5AA9-1FF3-2C22-84D9E00E8DAC}"/>
          </ac:spMkLst>
        </pc:spChg>
        <pc:spChg chg="add mod">
          <ac:chgData name="Rempel, Rex" userId="cdf54b9b-d996-48bf-ab36-fd9025bf4908" providerId="ADAL" clId="{391F684C-8E41-4B44-8F60-21F7121F9926}" dt="2024-11-21T20:38:31.623" v="64"/>
          <ac:spMkLst>
            <pc:docMk/>
            <pc:sldMk cId="1311092354" sldId="282"/>
            <ac:spMk id="3" creationId="{33A2EC1F-E3A1-5616-B484-63409696D99D}"/>
          </ac:spMkLst>
        </pc:spChg>
      </pc:sldChg>
      <pc:sldChg chg="del">
        <pc:chgData name="Rempel, Rex" userId="cdf54b9b-d996-48bf-ab36-fd9025bf4908" providerId="ADAL" clId="{391F684C-8E41-4B44-8F60-21F7121F9926}" dt="2024-11-21T20:39:17.888" v="100" actId="47"/>
        <pc:sldMkLst>
          <pc:docMk/>
          <pc:sldMk cId="4177697042" sldId="284"/>
        </pc:sldMkLst>
      </pc:sldChg>
      <pc:sldChg chg="modSp del mod">
        <pc:chgData name="Rempel, Rex" userId="cdf54b9b-d996-48bf-ab36-fd9025bf4908" providerId="ADAL" clId="{391F684C-8E41-4B44-8F60-21F7121F9926}" dt="2024-11-21T20:55:55.487" v="1025" actId="47"/>
        <pc:sldMkLst>
          <pc:docMk/>
          <pc:sldMk cId="3331697188" sldId="286"/>
        </pc:sldMkLst>
      </pc:sldChg>
      <pc:sldChg chg="modSp mod ord">
        <pc:chgData name="Rempel, Rex" userId="cdf54b9b-d996-48bf-ab36-fd9025bf4908" providerId="ADAL" clId="{391F684C-8E41-4B44-8F60-21F7121F9926}" dt="2024-11-21T20:59:55.155" v="1243" actId="20577"/>
        <pc:sldMkLst>
          <pc:docMk/>
          <pc:sldMk cId="3398246501" sldId="287"/>
        </pc:sldMkLst>
        <pc:spChg chg="mod">
          <ac:chgData name="Rempel, Rex" userId="cdf54b9b-d996-48bf-ab36-fd9025bf4908" providerId="ADAL" clId="{391F684C-8E41-4B44-8F60-21F7121F9926}" dt="2024-11-21T20:59:55.155" v="1243" actId="20577"/>
          <ac:spMkLst>
            <pc:docMk/>
            <pc:sldMk cId="3398246501" sldId="287"/>
            <ac:spMk id="3" creationId="{D201107B-EF8E-1CC5-FC9B-79DBA4648751}"/>
          </ac:spMkLst>
        </pc:spChg>
      </pc:sldChg>
      <pc:sldChg chg="modSp del mod">
        <pc:chgData name="Rempel, Rex" userId="cdf54b9b-d996-48bf-ab36-fd9025bf4908" providerId="ADAL" clId="{391F684C-8E41-4B44-8F60-21F7121F9926}" dt="2024-11-21T20:56:26.926" v="1033" actId="47"/>
        <pc:sldMkLst>
          <pc:docMk/>
          <pc:sldMk cId="3304683269" sldId="288"/>
        </pc:sldMkLst>
      </pc:sldChg>
      <pc:sldChg chg="modSp del mod">
        <pc:chgData name="Rempel, Rex" userId="cdf54b9b-d996-48bf-ab36-fd9025bf4908" providerId="ADAL" clId="{391F684C-8E41-4B44-8F60-21F7121F9926}" dt="2024-11-21T20:47:47.907" v="554" actId="47"/>
        <pc:sldMkLst>
          <pc:docMk/>
          <pc:sldMk cId="447898446" sldId="289"/>
        </pc:sldMkLst>
      </pc:sldChg>
      <pc:sldChg chg="del">
        <pc:chgData name="Rempel, Rex" userId="cdf54b9b-d996-48bf-ab36-fd9025bf4908" providerId="ADAL" clId="{391F684C-8E41-4B44-8F60-21F7121F9926}" dt="2024-11-21T20:48:40.012" v="655" actId="47"/>
        <pc:sldMkLst>
          <pc:docMk/>
          <pc:sldMk cId="1710492503" sldId="290"/>
        </pc:sldMkLst>
      </pc:sldChg>
      <pc:sldChg chg="modSp del mod">
        <pc:chgData name="Rempel, Rex" userId="cdf54b9b-d996-48bf-ab36-fd9025bf4908" providerId="ADAL" clId="{391F684C-8E41-4B44-8F60-21F7121F9926}" dt="2024-11-21T20:49:30.227" v="685" actId="47"/>
        <pc:sldMkLst>
          <pc:docMk/>
          <pc:sldMk cId="181252261" sldId="291"/>
        </pc:sldMkLst>
      </pc:sldChg>
      <pc:sldChg chg="modSp mod">
        <pc:chgData name="Rempel, Rex" userId="cdf54b9b-d996-48bf-ab36-fd9025bf4908" providerId="ADAL" clId="{391F684C-8E41-4B44-8F60-21F7121F9926}" dt="2024-11-21T20:56:54.912" v="1040" actId="14100"/>
        <pc:sldMkLst>
          <pc:docMk/>
          <pc:sldMk cId="2037281593" sldId="292"/>
        </pc:sldMkLst>
        <pc:spChg chg="mod">
          <ac:chgData name="Rempel, Rex" userId="cdf54b9b-d996-48bf-ab36-fd9025bf4908" providerId="ADAL" clId="{391F684C-8E41-4B44-8F60-21F7121F9926}" dt="2024-11-21T20:49:46.657" v="686"/>
          <ac:spMkLst>
            <pc:docMk/>
            <pc:sldMk cId="2037281593" sldId="292"/>
            <ac:spMk id="2" creationId="{4B57AF6E-B627-D335-73DF-10E21974F453}"/>
          </ac:spMkLst>
        </pc:spChg>
        <pc:spChg chg="mod">
          <ac:chgData name="Rempel, Rex" userId="cdf54b9b-d996-48bf-ab36-fd9025bf4908" providerId="ADAL" clId="{391F684C-8E41-4B44-8F60-21F7121F9926}" dt="2024-11-21T20:56:54.912" v="1040" actId="14100"/>
          <ac:spMkLst>
            <pc:docMk/>
            <pc:sldMk cId="2037281593" sldId="292"/>
            <ac:spMk id="3" creationId="{713F4656-CE39-0C58-1673-E5511EB7144A}"/>
          </ac:spMkLst>
        </pc:spChg>
      </pc:sldChg>
      <pc:sldChg chg="del">
        <pc:chgData name="Rempel, Rex" userId="cdf54b9b-d996-48bf-ab36-fd9025bf4908" providerId="ADAL" clId="{391F684C-8E41-4B44-8F60-21F7121F9926}" dt="2024-11-21T20:51:33.856" v="860" actId="47"/>
        <pc:sldMkLst>
          <pc:docMk/>
          <pc:sldMk cId="1953207037" sldId="293"/>
        </pc:sldMkLst>
      </pc:sldChg>
      <pc:sldChg chg="modSp del mod">
        <pc:chgData name="Rempel, Rex" userId="cdf54b9b-d996-48bf-ab36-fd9025bf4908" providerId="ADAL" clId="{391F684C-8E41-4B44-8F60-21F7121F9926}" dt="2024-11-21T20:59:36.906" v="1232" actId="47"/>
        <pc:sldMkLst>
          <pc:docMk/>
          <pc:sldMk cId="3441023736" sldId="294"/>
        </pc:sldMkLst>
      </pc:sldChg>
      <pc:sldChg chg="modSp add mod">
        <pc:chgData name="Rempel, Rex" userId="cdf54b9b-d996-48bf-ab36-fd9025bf4908" providerId="ADAL" clId="{391F684C-8E41-4B44-8F60-21F7121F9926}" dt="2024-11-21T20:53:51.108" v="973" actId="207"/>
        <pc:sldMkLst>
          <pc:docMk/>
          <pc:sldMk cId="3389170473" sldId="295"/>
        </pc:sldMkLst>
        <pc:spChg chg="mod">
          <ac:chgData name="Rempel, Rex" userId="cdf54b9b-d996-48bf-ab36-fd9025bf4908" providerId="ADAL" clId="{391F684C-8E41-4B44-8F60-21F7121F9926}" dt="2024-11-21T20:53:51.108" v="973" actId="207"/>
          <ac:spMkLst>
            <pc:docMk/>
            <pc:sldMk cId="3389170473" sldId="295"/>
            <ac:spMk id="2" creationId="{6385F37C-1647-1219-10A1-3EC73FC0E631}"/>
          </ac:spMkLst>
        </pc:spChg>
        <pc:picChg chg="mod">
          <ac:chgData name="Rempel, Rex" userId="cdf54b9b-d996-48bf-ab36-fd9025bf4908" providerId="ADAL" clId="{391F684C-8E41-4B44-8F60-21F7121F9926}" dt="2024-11-21T20:42:33.268" v="177" actId="1076"/>
          <ac:picMkLst>
            <pc:docMk/>
            <pc:sldMk cId="3389170473" sldId="295"/>
            <ac:picMk id="10" creationId="{5E7C9788-616F-3132-3E4E-E8A1A11004B9}"/>
          </ac:picMkLst>
        </pc:picChg>
        <pc:picChg chg="mod">
          <ac:chgData name="Rempel, Rex" userId="cdf54b9b-d996-48bf-ab36-fd9025bf4908" providerId="ADAL" clId="{391F684C-8E41-4B44-8F60-21F7121F9926}" dt="2024-11-21T20:42:31.425" v="176" actId="1076"/>
          <ac:picMkLst>
            <pc:docMk/>
            <pc:sldMk cId="3389170473" sldId="295"/>
            <ac:picMk id="15" creationId="{D2143328-2E5B-C709-DBE5-8404721DEDB0}"/>
          </ac:picMkLst>
        </pc:picChg>
      </pc:sldChg>
      <pc:sldChg chg="delSp modSp add del mod setBg delDesignElem">
        <pc:chgData name="Rempel, Rex" userId="cdf54b9b-d996-48bf-ab36-fd9025bf4908" providerId="ADAL" clId="{391F684C-8E41-4B44-8F60-21F7121F9926}" dt="2024-11-21T20:45:50.737" v="266" actId="47"/>
        <pc:sldMkLst>
          <pc:docMk/>
          <pc:sldMk cId="873939477" sldId="296"/>
        </pc:sldMkLst>
      </pc:sldChg>
      <pc:sldChg chg="modSp new mod">
        <pc:chgData name="Rempel, Rex" userId="cdf54b9b-d996-48bf-ab36-fd9025bf4908" providerId="ADAL" clId="{391F684C-8E41-4B44-8F60-21F7121F9926}" dt="2024-11-21T20:56:46.451" v="1037" actId="403"/>
        <pc:sldMkLst>
          <pc:docMk/>
          <pc:sldMk cId="1237143487" sldId="296"/>
        </pc:sldMkLst>
        <pc:spChg chg="mod">
          <ac:chgData name="Rempel, Rex" userId="cdf54b9b-d996-48bf-ab36-fd9025bf4908" providerId="ADAL" clId="{391F684C-8E41-4B44-8F60-21F7121F9926}" dt="2024-11-21T20:46:01.292" v="268"/>
          <ac:spMkLst>
            <pc:docMk/>
            <pc:sldMk cId="1237143487" sldId="296"/>
            <ac:spMk id="2" creationId="{A606D621-29C6-56A1-A52C-E0B22AF53D69}"/>
          </ac:spMkLst>
        </pc:spChg>
        <pc:spChg chg="mod">
          <ac:chgData name="Rempel, Rex" userId="cdf54b9b-d996-48bf-ab36-fd9025bf4908" providerId="ADAL" clId="{391F684C-8E41-4B44-8F60-21F7121F9926}" dt="2024-11-21T20:56:46.451" v="1037" actId="403"/>
          <ac:spMkLst>
            <pc:docMk/>
            <pc:sldMk cId="1237143487" sldId="296"/>
            <ac:spMk id="3" creationId="{C96E2E90-6C34-5FA8-765F-2223766B03EB}"/>
          </ac:spMkLst>
        </pc:spChg>
      </pc:sldChg>
      <pc:sldChg chg="addSp delSp modSp add mod">
        <pc:chgData name="Rempel, Rex" userId="cdf54b9b-d996-48bf-ab36-fd9025bf4908" providerId="ADAL" clId="{391F684C-8E41-4B44-8F60-21F7121F9926}" dt="2024-11-21T20:53:02.648" v="914" actId="1076"/>
        <pc:sldMkLst>
          <pc:docMk/>
          <pc:sldMk cId="694636111" sldId="297"/>
        </pc:sldMkLst>
        <pc:spChg chg="add mod">
          <ac:chgData name="Rempel, Rex" userId="cdf54b9b-d996-48bf-ab36-fd9025bf4908" providerId="ADAL" clId="{391F684C-8E41-4B44-8F60-21F7121F9926}" dt="2024-11-21T20:52:32.896" v="908" actId="20577"/>
          <ac:spMkLst>
            <pc:docMk/>
            <pc:sldMk cId="694636111" sldId="297"/>
            <ac:spMk id="14" creationId="{C4E0F2EB-56C0-A526-9F20-8417C7AABEFB}"/>
          </ac:spMkLst>
        </pc:spChg>
        <pc:spChg chg="mod">
          <ac:chgData name="Rempel, Rex" userId="cdf54b9b-d996-48bf-ab36-fd9025bf4908" providerId="ADAL" clId="{391F684C-8E41-4B44-8F60-21F7121F9926}" dt="2024-11-21T20:52:43.673" v="909" actId="207"/>
          <ac:spMkLst>
            <pc:docMk/>
            <pc:sldMk cId="694636111" sldId="297"/>
            <ac:spMk id="20" creationId="{11387782-5846-4895-93A7-04712C32340E}"/>
          </ac:spMkLst>
        </pc:spChg>
        <pc:spChg chg="mod">
          <ac:chgData name="Rempel, Rex" userId="cdf54b9b-d996-48bf-ab36-fd9025bf4908" providerId="ADAL" clId="{391F684C-8E41-4B44-8F60-21F7121F9926}" dt="2024-11-21T20:53:02.648" v="914" actId="1076"/>
          <ac:spMkLst>
            <pc:docMk/>
            <pc:sldMk cId="694636111" sldId="297"/>
            <ac:spMk id="23" creationId="{8C3D70B8-8BE3-4804-BFC7-3CE8DE927AFC}"/>
          </ac:spMkLst>
        </pc:spChg>
        <pc:spChg chg="mod">
          <ac:chgData name="Rempel, Rex" userId="cdf54b9b-d996-48bf-ab36-fd9025bf4908" providerId="ADAL" clId="{391F684C-8E41-4B44-8F60-21F7121F9926}" dt="2024-11-21T20:52:49.881" v="912" actId="207"/>
          <ac:spMkLst>
            <pc:docMk/>
            <pc:sldMk cId="694636111" sldId="297"/>
            <ac:spMk id="27" creationId="{BAC5A7D0-725E-48DE-8D09-0F64FE3329BE}"/>
          </ac:spMkLst>
        </pc:spChg>
        <pc:spChg chg="mod">
          <ac:chgData name="Rempel, Rex" userId="cdf54b9b-d996-48bf-ab36-fd9025bf4908" providerId="ADAL" clId="{391F684C-8E41-4B44-8F60-21F7121F9926}" dt="2024-11-21T20:52:47.705" v="911" actId="207"/>
          <ac:spMkLst>
            <pc:docMk/>
            <pc:sldMk cId="694636111" sldId="297"/>
            <ac:spMk id="28" creationId="{3D8A0DF3-C3CD-4FC9-892E-0EABFC5C1B55}"/>
          </ac:spMkLst>
        </pc:spChg>
        <pc:spChg chg="mod">
          <ac:chgData name="Rempel, Rex" userId="cdf54b9b-d996-48bf-ab36-fd9025bf4908" providerId="ADAL" clId="{391F684C-8E41-4B44-8F60-21F7121F9926}" dt="2024-11-21T20:52:45.881" v="910" actId="207"/>
          <ac:spMkLst>
            <pc:docMk/>
            <pc:sldMk cId="694636111" sldId="297"/>
            <ac:spMk id="29" creationId="{BF5C3B5E-8A3F-49AE-B17E-40FD15A299CA}"/>
          </ac:spMkLst>
        </pc:spChg>
      </pc:sldChg>
      <pc:sldChg chg="addSp delSp modSp add mod">
        <pc:chgData name="Rempel, Rex" userId="cdf54b9b-d996-48bf-ab36-fd9025bf4908" providerId="ADAL" clId="{391F684C-8E41-4B44-8F60-21F7121F9926}" dt="2024-11-21T20:55:19.800" v="1024" actId="1076"/>
        <pc:sldMkLst>
          <pc:docMk/>
          <pc:sldMk cId="561806513" sldId="298"/>
        </pc:sldMkLst>
        <pc:spChg chg="mod">
          <ac:chgData name="Rempel, Rex" userId="cdf54b9b-d996-48bf-ab36-fd9025bf4908" providerId="ADAL" clId="{391F684C-8E41-4B44-8F60-21F7121F9926}" dt="2024-11-21T20:54:06.227" v="987" actId="20577"/>
          <ac:spMkLst>
            <pc:docMk/>
            <pc:sldMk cId="561806513" sldId="298"/>
            <ac:spMk id="2" creationId="{6385F37C-1647-1219-10A1-3EC73FC0E631}"/>
          </ac:spMkLst>
        </pc:spChg>
        <pc:picChg chg="mod">
          <ac:chgData name="Rempel, Rex" userId="cdf54b9b-d996-48bf-ab36-fd9025bf4908" providerId="ADAL" clId="{391F684C-8E41-4B44-8F60-21F7121F9926}" dt="2024-11-21T20:55:05.623" v="1020" actId="1076"/>
          <ac:picMkLst>
            <pc:docMk/>
            <pc:sldMk cId="561806513" sldId="298"/>
            <ac:picMk id="10" creationId="{5E7C9788-616F-3132-3E4E-E8A1A11004B9}"/>
          </ac:picMkLst>
        </pc:picChg>
        <pc:picChg chg="mod">
          <ac:chgData name="Rempel, Rex" userId="cdf54b9b-d996-48bf-ab36-fd9025bf4908" providerId="ADAL" clId="{391F684C-8E41-4B44-8F60-21F7121F9926}" dt="2024-11-21T20:55:07.488" v="1021" actId="1076"/>
          <ac:picMkLst>
            <pc:docMk/>
            <pc:sldMk cId="561806513" sldId="298"/>
            <ac:picMk id="11" creationId="{3B8269DA-112C-7578-C428-EA96363BA49D}"/>
          </ac:picMkLst>
        </pc:picChg>
        <pc:picChg chg="mod">
          <ac:chgData name="Rempel, Rex" userId="cdf54b9b-d996-48bf-ab36-fd9025bf4908" providerId="ADAL" clId="{391F684C-8E41-4B44-8F60-21F7121F9926}" dt="2024-11-21T20:55:19.800" v="1024" actId="1076"/>
          <ac:picMkLst>
            <pc:docMk/>
            <pc:sldMk cId="561806513" sldId="298"/>
            <ac:picMk id="12" creationId="{CE93048A-4236-3299-5E41-F27ECC8E5001}"/>
          </ac:picMkLst>
        </pc:picChg>
        <pc:picChg chg="mod">
          <ac:chgData name="Rempel, Rex" userId="cdf54b9b-d996-48bf-ab36-fd9025bf4908" providerId="ADAL" clId="{391F684C-8E41-4B44-8F60-21F7121F9926}" dt="2024-11-21T20:55:09.376" v="1022" actId="1076"/>
          <ac:picMkLst>
            <pc:docMk/>
            <pc:sldMk cId="561806513" sldId="298"/>
            <ac:picMk id="13" creationId="{9C95AE40-12F3-F60E-F62C-69B9018317FB}"/>
          </ac:picMkLst>
        </pc:picChg>
        <pc:picChg chg="mod">
          <ac:chgData name="Rempel, Rex" userId="cdf54b9b-d996-48bf-ab36-fd9025bf4908" providerId="ADAL" clId="{391F684C-8E41-4B44-8F60-21F7121F9926}" dt="2024-11-21T20:55:01.544" v="1018" actId="1076"/>
          <ac:picMkLst>
            <pc:docMk/>
            <pc:sldMk cId="561806513" sldId="298"/>
            <ac:picMk id="15" creationId="{D2143328-2E5B-C709-DBE5-8404721DEDB0}"/>
          </ac:picMkLst>
        </pc:picChg>
      </pc:sldChg>
      <pc:sldChg chg="modSp add mod">
        <pc:chgData name="Rempel, Rex" userId="cdf54b9b-d996-48bf-ab36-fd9025bf4908" providerId="ADAL" clId="{391F684C-8E41-4B44-8F60-21F7121F9926}" dt="2024-11-21T20:56:39.234" v="1035" actId="403"/>
        <pc:sldMkLst>
          <pc:docMk/>
          <pc:sldMk cId="1547420084" sldId="299"/>
        </pc:sldMkLst>
        <pc:spChg chg="mod">
          <ac:chgData name="Rempel, Rex" userId="cdf54b9b-d996-48bf-ab36-fd9025bf4908" providerId="ADAL" clId="{391F684C-8E41-4B44-8F60-21F7121F9926}" dt="2024-11-21T20:56:39.234" v="1035" actId="403"/>
          <ac:spMkLst>
            <pc:docMk/>
            <pc:sldMk cId="1547420084" sldId="299"/>
            <ac:spMk id="3" creationId="{C96E2E90-6C34-5FA8-765F-2223766B03EB}"/>
          </ac:spMkLst>
        </pc:spChg>
      </pc:sldChg>
      <pc:sldChg chg="addSp delSp modSp add mod">
        <pc:chgData name="Rempel, Rex" userId="cdf54b9b-d996-48bf-ab36-fd9025bf4908" providerId="ADAL" clId="{391F684C-8E41-4B44-8F60-21F7121F9926}" dt="2024-11-21T20:59:35.005" v="1231" actId="20577"/>
        <pc:sldMkLst>
          <pc:docMk/>
          <pc:sldMk cId="3523658040" sldId="300"/>
        </pc:sldMkLst>
        <pc:spChg chg="mod">
          <ac:chgData name="Rempel, Rex" userId="cdf54b9b-d996-48bf-ab36-fd9025bf4908" providerId="ADAL" clId="{391F684C-8E41-4B44-8F60-21F7121F9926}" dt="2024-11-21T20:59:35.005" v="1231" actId="20577"/>
          <ac:spMkLst>
            <pc:docMk/>
            <pc:sldMk cId="3523658040" sldId="300"/>
            <ac:spMk id="3" creationId="{713F4656-CE39-0C58-1673-E5511EB7144A}"/>
          </ac:spMkLst>
        </pc:spChg>
      </pc:sldChg>
    </pc:docChg>
  </pc:docChgLst>
  <pc:docChgLst>
    <pc:chgData name="Rempel, Rex" userId="cdf54b9b-d996-48bf-ab36-fd9025bf4908" providerId="ADAL" clId="{F7071039-2CC0-4A37-8810-3D65B7B24CA1}"/>
    <pc:docChg chg="delSld">
      <pc:chgData name="Rempel, Rex" userId="cdf54b9b-d996-48bf-ab36-fd9025bf4908" providerId="ADAL" clId="{F7071039-2CC0-4A37-8810-3D65B7B24CA1}" dt="2025-02-12T16:43:14.103" v="0" actId="47"/>
      <pc:docMkLst>
        <pc:docMk/>
      </pc:docMkLst>
      <pc:sldChg chg="del">
        <pc:chgData name="Rempel, Rex" userId="cdf54b9b-d996-48bf-ab36-fd9025bf4908" providerId="ADAL" clId="{F7071039-2CC0-4A37-8810-3D65B7B24CA1}" dt="2025-02-12T16:43:14.103" v="0" actId="47"/>
        <pc:sldMkLst>
          <pc:docMk/>
          <pc:sldMk cId="1648537975" sldId="305"/>
        </pc:sldMkLst>
      </pc:sldChg>
    </pc:docChg>
  </pc:docChgLst>
  <pc:docChgLst>
    <pc:chgData name="Rempel, Rex" userId="cdf54b9b-d996-48bf-ab36-fd9025bf4908" providerId="ADAL" clId="{35AC9BD9-1A2B-4ADA-A33E-B850798E4CE4}"/>
    <pc:docChg chg="undo custSel modSld">
      <pc:chgData name="Rempel, Rex" userId="cdf54b9b-d996-48bf-ab36-fd9025bf4908" providerId="ADAL" clId="{35AC9BD9-1A2B-4ADA-A33E-B850798E4CE4}" dt="2025-01-22T21:57:37.008" v="30" actId="1076"/>
      <pc:docMkLst>
        <pc:docMk/>
      </pc:docMkLst>
      <pc:sldChg chg="addSp delSp modSp mod">
        <pc:chgData name="Rempel, Rex" userId="cdf54b9b-d996-48bf-ab36-fd9025bf4908" providerId="ADAL" clId="{35AC9BD9-1A2B-4ADA-A33E-B850798E4CE4}" dt="2025-01-22T21:57:37.008" v="30" actId="1076"/>
        <pc:sldMkLst>
          <pc:docMk/>
          <pc:sldMk cId="694636111" sldId="297"/>
        </pc:sldMkLst>
        <pc:spChg chg="add mod">
          <ac:chgData name="Rempel, Rex" userId="cdf54b9b-d996-48bf-ab36-fd9025bf4908" providerId="ADAL" clId="{35AC9BD9-1A2B-4ADA-A33E-B850798E4CE4}" dt="2025-01-22T21:57:37.008" v="30" actId="1076"/>
          <ac:spMkLst>
            <pc:docMk/>
            <pc:sldMk cId="694636111" sldId="297"/>
            <ac:spMk id="18" creationId="{A9F9270C-EFAB-1631-8253-C00B8F3C68E8}"/>
          </ac:spMkLst>
        </pc:spChg>
        <pc:spChg chg="mod">
          <ac:chgData name="Rempel, Rex" userId="cdf54b9b-d996-48bf-ab36-fd9025bf4908" providerId="ADAL" clId="{35AC9BD9-1A2B-4ADA-A33E-B850798E4CE4}" dt="2025-01-22T21:56:24.736" v="3" actId="1076"/>
          <ac:spMkLst>
            <pc:docMk/>
            <pc:sldMk cId="694636111" sldId="297"/>
            <ac:spMk id="23" creationId="{8C3D70B8-8BE3-4804-BFC7-3CE8DE927AFC}"/>
          </ac:spMkLst>
        </pc:spChg>
        <pc:picChg chg="add del">
          <ac:chgData name="Rempel, Rex" userId="cdf54b9b-d996-48bf-ab36-fd9025bf4908" providerId="ADAL" clId="{35AC9BD9-1A2B-4ADA-A33E-B850798E4CE4}" dt="2025-01-22T21:56:35.303" v="6" actId="22"/>
          <ac:picMkLst>
            <pc:docMk/>
            <pc:sldMk cId="694636111" sldId="297"/>
            <ac:picMk id="17" creationId="{DB827AD8-6951-B532-3763-5FBBAEAD44BC}"/>
          </ac:picMkLst>
        </pc:picChg>
        <pc:cxnChg chg="mod">
          <ac:chgData name="Rempel, Rex" userId="cdf54b9b-d996-48bf-ab36-fd9025bf4908" providerId="ADAL" clId="{35AC9BD9-1A2B-4ADA-A33E-B850798E4CE4}" dt="2025-01-22T21:56:30.312" v="4" actId="14100"/>
          <ac:cxnSpMkLst>
            <pc:docMk/>
            <pc:sldMk cId="694636111" sldId="297"/>
            <ac:cxnSpMk id="12" creationId="{DA2BDBBE-A431-42F4-9944-76EEE9186C3D}"/>
          </ac:cxnSpMkLst>
        </pc:cxnChg>
        <pc:cxnChg chg="add mod">
          <ac:chgData name="Rempel, Rex" userId="cdf54b9b-d996-48bf-ab36-fd9025bf4908" providerId="ADAL" clId="{35AC9BD9-1A2B-4ADA-A33E-B850798E4CE4}" dt="2025-01-22T21:57:15.448" v="28" actId="14100"/>
          <ac:cxnSpMkLst>
            <pc:docMk/>
            <pc:sldMk cId="694636111" sldId="297"/>
            <ac:cxnSpMk id="19" creationId="{7DA1518B-5743-37B7-2786-A6CADF579607}"/>
          </ac:cxnSpMkLst>
        </pc:cxnChg>
      </pc:sldChg>
    </pc:docChg>
  </pc:docChgLst>
  <pc:docChgLst>
    <pc:chgData name="Rempel, Rex" userId="cdf54b9b-d996-48bf-ab36-fd9025bf4908" providerId="ADAL" clId="{F80064AF-EBFB-4133-B56D-79DF2F4A518C}"/>
    <pc:docChg chg="undo custSel addSld delSld modSld sldOrd">
      <pc:chgData name="Rempel, Rex" userId="cdf54b9b-d996-48bf-ab36-fd9025bf4908" providerId="ADAL" clId="{F80064AF-EBFB-4133-B56D-79DF2F4A518C}" dt="2023-10-03T19:53:44.722" v="1003" actId="207"/>
      <pc:docMkLst>
        <pc:docMk/>
      </pc:docMkLst>
      <pc:sldChg chg="addSp delSp modSp mod">
        <pc:chgData name="Rempel, Rex" userId="cdf54b9b-d996-48bf-ab36-fd9025bf4908" providerId="ADAL" clId="{F80064AF-EBFB-4133-B56D-79DF2F4A518C}" dt="2023-10-03T19:47:44.054" v="941" actId="1076"/>
        <pc:sldMkLst>
          <pc:docMk/>
          <pc:sldMk cId="3153323168" sldId="256"/>
        </pc:sldMkLst>
      </pc:sldChg>
      <pc:sldChg chg="del">
        <pc:chgData name="Rempel, Rex" userId="cdf54b9b-d996-48bf-ab36-fd9025bf4908" providerId="ADAL" clId="{F80064AF-EBFB-4133-B56D-79DF2F4A518C}" dt="2023-10-03T19:32:58.442" v="25" actId="47"/>
        <pc:sldMkLst>
          <pc:docMk/>
          <pc:sldMk cId="2443201457" sldId="257"/>
        </pc:sldMkLst>
      </pc:sldChg>
      <pc:sldChg chg="delSp modSp del mod">
        <pc:chgData name="Rempel, Rex" userId="cdf54b9b-d996-48bf-ab36-fd9025bf4908" providerId="ADAL" clId="{F80064AF-EBFB-4133-B56D-79DF2F4A518C}" dt="2023-10-03T19:48:36.463" v="942" actId="47"/>
        <pc:sldMkLst>
          <pc:docMk/>
          <pc:sldMk cId="2769366037" sldId="258"/>
        </pc:sldMkLst>
      </pc:sldChg>
      <pc:sldChg chg="modSp mod">
        <pc:chgData name="Rempel, Rex" userId="cdf54b9b-d996-48bf-ab36-fd9025bf4908" providerId="ADAL" clId="{F80064AF-EBFB-4133-B56D-79DF2F4A518C}" dt="2023-10-03T19:48:46.064" v="944" actId="27636"/>
        <pc:sldMkLst>
          <pc:docMk/>
          <pc:sldMk cId="3107427046" sldId="259"/>
        </pc:sldMkLst>
      </pc:sldChg>
      <pc:sldChg chg="ord">
        <pc:chgData name="Rempel, Rex" userId="cdf54b9b-d996-48bf-ab36-fd9025bf4908" providerId="ADAL" clId="{F80064AF-EBFB-4133-B56D-79DF2F4A518C}" dt="2023-10-03T19:33:02.745" v="27"/>
        <pc:sldMkLst>
          <pc:docMk/>
          <pc:sldMk cId="434409638" sldId="260"/>
        </pc:sldMkLst>
      </pc:sldChg>
      <pc:sldChg chg="add del">
        <pc:chgData name="Rempel, Rex" userId="cdf54b9b-d996-48bf-ab36-fd9025bf4908" providerId="ADAL" clId="{F80064AF-EBFB-4133-B56D-79DF2F4A518C}" dt="2023-10-03T19:35:45.338" v="64" actId="47"/>
        <pc:sldMkLst>
          <pc:docMk/>
          <pc:sldMk cId="2038714960" sldId="261"/>
        </pc:sldMkLst>
      </pc:sldChg>
      <pc:sldChg chg="add del">
        <pc:chgData name="Rempel, Rex" userId="cdf54b9b-d996-48bf-ab36-fd9025bf4908" providerId="ADAL" clId="{F80064AF-EBFB-4133-B56D-79DF2F4A518C}" dt="2023-10-03T19:35:46.533" v="65" actId="47"/>
        <pc:sldMkLst>
          <pc:docMk/>
          <pc:sldMk cId="4063972336" sldId="262"/>
        </pc:sldMkLst>
      </pc:sldChg>
      <pc:sldChg chg="modSp mod">
        <pc:chgData name="Rempel, Rex" userId="cdf54b9b-d996-48bf-ab36-fd9025bf4908" providerId="ADAL" clId="{F80064AF-EBFB-4133-B56D-79DF2F4A518C}" dt="2023-10-03T19:49:25.144" v="945" actId="6549"/>
        <pc:sldMkLst>
          <pc:docMk/>
          <pc:sldMk cId="3880758309" sldId="263"/>
        </pc:sldMkLst>
      </pc:sldChg>
      <pc:sldChg chg="del">
        <pc:chgData name="Rempel, Rex" userId="cdf54b9b-d996-48bf-ab36-fd9025bf4908" providerId="ADAL" clId="{F80064AF-EBFB-4133-B56D-79DF2F4A518C}" dt="2023-10-03T19:35:35.328" v="63" actId="47"/>
        <pc:sldMkLst>
          <pc:docMk/>
          <pc:sldMk cId="1448302777" sldId="267"/>
        </pc:sldMkLst>
      </pc:sldChg>
      <pc:sldChg chg="del">
        <pc:chgData name="Rempel, Rex" userId="cdf54b9b-d996-48bf-ab36-fd9025bf4908" providerId="ADAL" clId="{F80064AF-EBFB-4133-B56D-79DF2F4A518C}" dt="2023-10-03T19:35:35.328" v="63" actId="47"/>
        <pc:sldMkLst>
          <pc:docMk/>
          <pc:sldMk cId="1080325789" sldId="268"/>
        </pc:sldMkLst>
      </pc:sldChg>
      <pc:sldChg chg="del">
        <pc:chgData name="Rempel, Rex" userId="cdf54b9b-d996-48bf-ab36-fd9025bf4908" providerId="ADAL" clId="{F80064AF-EBFB-4133-B56D-79DF2F4A518C}" dt="2023-10-03T19:37:06.156" v="92" actId="47"/>
        <pc:sldMkLst>
          <pc:docMk/>
          <pc:sldMk cId="2103958975" sldId="283"/>
        </pc:sldMkLst>
      </pc:sldChg>
      <pc:sldChg chg="modSp add del mod ord">
        <pc:chgData name="Rempel, Rex" userId="cdf54b9b-d996-48bf-ab36-fd9025bf4908" providerId="ADAL" clId="{F80064AF-EBFB-4133-B56D-79DF2F4A518C}" dt="2023-10-03T19:49:58.491" v="962" actId="27636"/>
        <pc:sldMkLst>
          <pc:docMk/>
          <pc:sldMk cId="4177697042" sldId="284"/>
        </pc:sldMkLst>
      </pc:sldChg>
      <pc:sldChg chg="del">
        <pc:chgData name="Rempel, Rex" userId="cdf54b9b-d996-48bf-ab36-fd9025bf4908" providerId="ADAL" clId="{F80064AF-EBFB-4133-B56D-79DF2F4A518C}" dt="2023-10-03T19:37:00.972" v="91" actId="47"/>
        <pc:sldMkLst>
          <pc:docMk/>
          <pc:sldMk cId="819648572" sldId="285"/>
        </pc:sldMkLst>
      </pc:sldChg>
      <pc:sldChg chg="delSp modSp add del mod">
        <pc:chgData name="Rempel, Rex" userId="cdf54b9b-d996-48bf-ab36-fd9025bf4908" providerId="ADAL" clId="{F80064AF-EBFB-4133-B56D-79DF2F4A518C}" dt="2023-10-03T19:50:31.210" v="975" actId="6549"/>
        <pc:sldMkLst>
          <pc:docMk/>
          <pc:sldMk cId="3331697188" sldId="286"/>
        </pc:sldMkLst>
      </pc:sldChg>
      <pc:sldChg chg="addSp delSp modSp new mod setBg">
        <pc:chgData name="Rempel, Rex" userId="cdf54b9b-d996-48bf-ab36-fd9025bf4908" providerId="ADAL" clId="{F80064AF-EBFB-4133-B56D-79DF2F4A518C}" dt="2023-10-03T19:53:44.722" v="1003" actId="207"/>
        <pc:sldMkLst>
          <pc:docMk/>
          <pc:sldMk cId="3304683269" sldId="288"/>
        </pc:sldMkLst>
      </pc:sldChg>
      <pc:sldChg chg="addSp delSp modSp new mod setBg">
        <pc:chgData name="Rempel, Rex" userId="cdf54b9b-d996-48bf-ab36-fd9025bf4908" providerId="ADAL" clId="{F80064AF-EBFB-4133-B56D-79DF2F4A518C}" dt="2023-10-03T19:53:05.153" v="998" actId="20577"/>
        <pc:sldMkLst>
          <pc:docMk/>
          <pc:sldMk cId="447898446" sldId="289"/>
        </pc:sldMkLst>
      </pc:sldChg>
      <pc:sldChg chg="modSp new mod">
        <pc:chgData name="Rempel, Rex" userId="cdf54b9b-d996-48bf-ab36-fd9025bf4908" providerId="ADAL" clId="{F80064AF-EBFB-4133-B56D-79DF2F4A518C}" dt="2023-10-03T19:53:20.524" v="1001" actId="403"/>
        <pc:sldMkLst>
          <pc:docMk/>
          <pc:sldMk cId="1710492503" sldId="290"/>
        </pc:sldMkLst>
      </pc:sldChg>
      <pc:sldChg chg="modSp new mod">
        <pc:chgData name="Rempel, Rex" userId="cdf54b9b-d996-48bf-ab36-fd9025bf4908" providerId="ADAL" clId="{F80064AF-EBFB-4133-B56D-79DF2F4A518C}" dt="2023-10-03T19:41:31.814" v="460" actId="20577"/>
        <pc:sldMkLst>
          <pc:docMk/>
          <pc:sldMk cId="181252261" sldId="291"/>
        </pc:sldMkLst>
      </pc:sldChg>
      <pc:sldChg chg="modSp new mod">
        <pc:chgData name="Rempel, Rex" userId="cdf54b9b-d996-48bf-ab36-fd9025bf4908" providerId="ADAL" clId="{F80064AF-EBFB-4133-B56D-79DF2F4A518C}" dt="2023-10-03T19:41:58.200" v="482" actId="255"/>
        <pc:sldMkLst>
          <pc:docMk/>
          <pc:sldMk cId="2037281593" sldId="292"/>
        </pc:sldMkLst>
      </pc:sldChg>
      <pc:sldChg chg="addSp modSp new mod">
        <pc:chgData name="Rempel, Rex" userId="cdf54b9b-d996-48bf-ab36-fd9025bf4908" providerId="ADAL" clId="{F80064AF-EBFB-4133-B56D-79DF2F4A518C}" dt="2023-10-03T19:44:34.791" v="804" actId="403"/>
        <pc:sldMkLst>
          <pc:docMk/>
          <pc:sldMk cId="1953207037" sldId="293"/>
        </pc:sldMkLst>
      </pc:sldChg>
      <pc:sldChg chg="modSp new mod">
        <pc:chgData name="Rempel, Rex" userId="cdf54b9b-d996-48bf-ab36-fd9025bf4908" providerId="ADAL" clId="{F80064AF-EBFB-4133-B56D-79DF2F4A518C}" dt="2023-10-03T19:45:12.004" v="909" actId="20577"/>
        <pc:sldMkLst>
          <pc:docMk/>
          <pc:sldMk cId="3441023736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C077-F7F5-410E-A8D7-358AF19E540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6DC5-85AA-490F-873A-60A69477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essential. Not necessary. But possibly helpful.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6DC5-85AA-490F-873A-60A6947720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not happen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6DC5-85AA-490F-873A-60A6947720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F18B-B8DE-EC69-96DD-13C22F6B4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28F8F-FD3D-BAA5-9573-22319E008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68176-BDFB-8D7C-8212-660C3E77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A95D7-2AB0-B1AC-F6BE-A3A7A3F0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03C7-5872-72BC-223D-91180FD4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D9A9-5BC8-F235-9CE1-63487333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B0575-B436-A3FF-B4CC-A42CCCF68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C04DF-408D-8C06-2704-E708DBB5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2C1B-F9DF-C5ED-A2FA-7E74A124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02CE-75BB-0E32-730F-7F40BE25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4240D-E1EC-575F-96A8-D687A9541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A2BBB-FCB1-468D-B0C6-B8AF3A147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7FA2-5C84-45C7-EDBF-6B11C965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C5206-6A1C-5611-6976-DDDF333F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CCCD-DA1C-CC03-B0D8-8D5667EC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77B8-5EC9-0A36-E9B2-7D67E9AF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DD19-6FFB-3A68-53D8-F34BDA8B7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36DEB-5CE9-4F6B-43EA-E9AF0AFD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4F2E-1C08-3C54-1966-45BEFA68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891EC-3A3C-73A4-773C-0B0D3D35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E8BE-9B4B-11FD-9178-78784133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3B1D4-C903-72F2-ED62-6DB54441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134E-4D58-DE01-FBFD-DA238DF5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774FD-7B99-5C6E-A16E-765FCD1B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5EE4-CAC1-4E34-38CC-43CCE500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D3BF-28D8-61C1-2BED-73D36099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D10D-9E24-060F-7321-06F8CEB50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01C51-B4CF-7A5E-DD1F-1A78C354D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4AA57-47CC-AD5F-6780-599526F3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74AE5-C7E1-2AD2-4490-3F25113C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FAD31-F4FC-1DBF-E80F-B0D6908D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A529-A365-1624-C177-6ADF37A9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3B46B-FC76-16DA-0439-6C93B37A0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78D32-48DC-A995-01CF-EE3986F0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0BC12-87E5-2179-D93C-F19C94F46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0A6D0-98C4-E308-994E-8E0FF00F3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6BF2A-EAC2-E043-827B-FA252A51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A8EE8-C554-9319-1F49-4E2CE098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7111A-562F-B0F8-1051-08E4817E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D4A8-84B7-B07B-B6DE-DEEDA327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D3B4D-1A47-F186-C9EC-C1BEF80C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FAED3-C606-9759-DF5D-6CAB106B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1C3A5-0327-90E3-349B-36EFD745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B11DB-9850-FA53-E688-2915DF9F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23175-0A52-5A39-A8FA-BE100176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3BD57-00D9-6511-2181-D514D3D6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2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60F8-7F73-E8C4-F375-5D583C9F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5F16-7839-ABFE-5BEE-E0CACFD7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99FE0-F3C1-24A5-DFAE-87F00995A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AD932-C5BE-BD31-C2E0-907F3C23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9C3A3-6C83-6544-C172-C1F14E01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F7CF4-74F4-2491-CAD5-27A3FF73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D05A-C659-A779-FBA3-C19774C0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64771-471F-9738-B653-32480B297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1A46E-EAA8-3B2C-3405-571E92B0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75635-761C-FD5F-B6A2-3119DDA2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B2F19-2189-D133-A27F-D0086306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23512-C232-DA9E-4954-39D71BC5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F4F09-627B-1CC4-947A-4CBB4B3A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19ED5-A7BC-BB45-E9F3-8BBFB7FB0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FAB1-3731-D413-4ACD-3CE051837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D840-1505-4174-9FC3-72EF69F1DF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C67EE-3257-EEDB-72FA-00BFEDAA8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57D2-3C20-226E-4FBD-D7789ABF1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18B3-DDCA-45A5-B829-D0EB3D42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9F2D-08A6-9F19-A445-079520F31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3" y="1122363"/>
            <a:ext cx="8792306" cy="1657907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a BASBH</a:t>
            </a:r>
            <a:br>
              <a:rPr lang="en-US" dirty="0"/>
            </a:br>
            <a:r>
              <a:rPr lang="en-US" dirty="0"/>
              <a:t>common course numbering system</a:t>
            </a:r>
          </a:p>
        </p:txBody>
      </p:sp>
      <p:pic>
        <p:nvPicPr>
          <p:cNvPr id="1028" name="Picture 4" descr="LWTech Logos | Lake Washington Institute of Technology">
            <a:extLst>
              <a:ext uri="{FF2B5EF4-FFF2-40B4-BE49-F238E27FC236}">
                <a16:creationId xmlns:a16="http://schemas.microsoft.com/office/drawing/2014/main" id="{5C593E17-DC18-124D-3187-7F0DE8B6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9" y="4077730"/>
            <a:ext cx="913585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e for Centralia College - HigherEdJobs">
            <a:extLst>
              <a:ext uri="{FF2B5EF4-FFF2-40B4-BE49-F238E27FC236}">
                <a16:creationId xmlns:a16="http://schemas.microsoft.com/office/drawing/2014/main" id="{2F1D8C74-6852-BD1E-F274-36F8CB87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54" y="4077731"/>
            <a:ext cx="1428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insula College">
            <a:extLst>
              <a:ext uri="{FF2B5EF4-FFF2-40B4-BE49-F238E27FC236}">
                <a16:creationId xmlns:a16="http://schemas.microsoft.com/office/drawing/2014/main" id="{CA8CAC4E-1C65-9F0A-89D4-41139812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38" y="5220731"/>
            <a:ext cx="1251177" cy="12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ympic College Poulsbo">
            <a:extLst>
              <a:ext uri="{FF2B5EF4-FFF2-40B4-BE49-F238E27FC236}">
                <a16:creationId xmlns:a16="http://schemas.microsoft.com/office/drawing/2014/main" id="{D073D3A7-C021-27A0-7912-6C90496D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86" y="5220731"/>
            <a:ext cx="1251177" cy="12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te Board Logos | SBCTC">
            <a:extLst>
              <a:ext uri="{FF2B5EF4-FFF2-40B4-BE49-F238E27FC236}">
                <a16:creationId xmlns:a16="http://schemas.microsoft.com/office/drawing/2014/main" id="{7CA43383-D0E5-2A4F-4F74-1408232D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17" y="3247756"/>
            <a:ext cx="1996166" cy="16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2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AF6E-B627-D335-73DF-10E21974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Decision making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4656-CE39-0C58-1673-E5511EB7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948" y="1825625"/>
            <a:ext cx="69004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Question 6: Whether we would </a:t>
            </a:r>
            <a:r>
              <a:rPr lang="en-US" sz="3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consider competencies from a </a:t>
            </a:r>
            <a:r>
              <a:rPr lang="en-US" sz="3600" b="0" i="0" u="none" strike="noStrike" dirty="0">
                <a:effectLst/>
                <a:latin typeface="Calibri" panose="020F0502020204030204" pitchFamily="34" charset="0"/>
              </a:rPr>
              <a:t>new DOH-issued practitioner </a:t>
            </a:r>
            <a:r>
              <a:rPr lang="en-US" sz="3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credential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(BHSS) when forming our CCN objectives?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Question 7: </a:t>
            </a:r>
            <a:r>
              <a:rPr lang="en-US" sz="3600" dirty="0">
                <a:solidFill>
                  <a:srgbClr val="FF0000"/>
                </a:solidFill>
              </a:rPr>
              <a:t>Which courses </a:t>
            </a:r>
            <a:r>
              <a:rPr lang="en-US" sz="3600" dirty="0"/>
              <a:t>would be included? </a:t>
            </a:r>
          </a:p>
        </p:txBody>
      </p:sp>
    </p:spTree>
    <p:extLst>
      <p:ext uri="{BB962C8B-B14F-4D97-AF65-F5344CB8AC3E}">
        <p14:creationId xmlns:p14="http://schemas.microsoft.com/office/powerpoint/2010/main" val="203728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61431-9DFD-5162-3372-96439D9A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457"/>
            <a:ext cx="8826355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AE7238-0B88-D458-E757-5388DD7F11C9}"/>
              </a:ext>
            </a:extLst>
          </p:cNvPr>
          <p:cNvCxnSpPr/>
          <p:nvPr/>
        </p:nvCxnSpPr>
        <p:spPr>
          <a:xfrm>
            <a:off x="526211" y="1026543"/>
            <a:ext cx="122495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0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AF6E-B627-D335-73DF-10E21974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Decision making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4656-CE39-0C58-1673-E5511EB7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948" y="1825625"/>
            <a:ext cx="6900402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Faculty discussion</a:t>
            </a:r>
          </a:p>
          <a:p>
            <a:r>
              <a:rPr lang="en-US" sz="3600" dirty="0"/>
              <a:t>Sharing minutes/notes to all participants and interested parties</a:t>
            </a:r>
          </a:p>
          <a:p>
            <a:r>
              <a:rPr lang="en-US" sz="3600" dirty="0"/>
              <a:t>Discussions with our VPIs, seeking their agreement</a:t>
            </a:r>
          </a:p>
          <a:p>
            <a:r>
              <a:rPr lang="en-US" sz="3600" dirty="0"/>
              <a:t>Follow-up meetings to discuss course details and agree to CCN content</a:t>
            </a:r>
          </a:p>
        </p:txBody>
      </p:sp>
    </p:spTree>
    <p:extLst>
      <p:ext uri="{BB962C8B-B14F-4D97-AF65-F5344CB8AC3E}">
        <p14:creationId xmlns:p14="http://schemas.microsoft.com/office/powerpoint/2010/main" val="352365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F2DF-8936-0624-1F16-07EDD49E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Adoption</a:t>
            </a:r>
            <a:r>
              <a:rPr lang="en-US" dirty="0"/>
              <a:t> of BASBH common course 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107B-EF8E-1CC5-FC9B-79DBA464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7457"/>
          </a:xfrm>
        </p:spPr>
        <p:txBody>
          <a:bodyPr>
            <a:normAutofit/>
          </a:bodyPr>
          <a:lstStyle/>
          <a:p>
            <a:r>
              <a:rPr lang="en-US" sz="3200" dirty="0"/>
              <a:t>Colleges may have to make changes to their catalogs to adopt CCN revisions</a:t>
            </a:r>
          </a:p>
          <a:p>
            <a:r>
              <a:rPr lang="en-US" sz="3200" dirty="0"/>
              <a:t>Colleges can optionally expand CCN-shared course names, add to shared course descriptions, and add to shared objectives</a:t>
            </a:r>
          </a:p>
          <a:p>
            <a:r>
              <a:rPr lang="en-US" sz="3200" u="sng" dirty="0"/>
              <a:t>Did not </a:t>
            </a:r>
            <a:r>
              <a:rPr lang="en-US" sz="3200" dirty="0"/>
              <a:t>require the adoption of a common core curriculum</a:t>
            </a:r>
          </a:p>
          <a:p>
            <a:r>
              <a:rPr lang="en-US" sz="3200" u="sng"/>
              <a:t>Did </a:t>
            </a:r>
            <a:r>
              <a:rPr lang="en-US" sz="3200" u="sng" dirty="0"/>
              <a:t>not </a:t>
            </a:r>
            <a:r>
              <a:rPr lang="en-US" sz="3200" dirty="0"/>
              <a:t>require a college’s adoption or teaching of any particular courses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824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5F6D-8D33-3420-052C-01F0D632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did it take?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718366-C3CE-140B-A376-E24546F3172A}"/>
              </a:ext>
            </a:extLst>
          </p:cNvPr>
          <p:cNvSpPr/>
          <p:nvPr/>
        </p:nvSpPr>
        <p:spPr>
          <a:xfrm>
            <a:off x="531628" y="1441434"/>
            <a:ext cx="8197702" cy="15587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69206-6D14-D07C-2615-BA688C786D8A}"/>
              </a:ext>
            </a:extLst>
          </p:cNvPr>
          <p:cNvSpPr txBox="1"/>
          <p:nvPr/>
        </p:nvSpPr>
        <p:spPr>
          <a:xfrm>
            <a:off x="453315" y="4093074"/>
            <a:ext cx="33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relationship building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6CD73-7AA0-3136-19B6-DE3BCECED77D}"/>
              </a:ext>
            </a:extLst>
          </p:cNvPr>
          <p:cNvSpPr txBox="1"/>
          <p:nvPr/>
        </p:nvSpPr>
        <p:spPr>
          <a:xfrm>
            <a:off x="3758803" y="2751719"/>
            <a:ext cx="8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5AC4A-7808-9EB5-A4BE-31A1AA36912E}"/>
              </a:ext>
            </a:extLst>
          </p:cNvPr>
          <p:cNvSpPr txBox="1"/>
          <p:nvPr/>
        </p:nvSpPr>
        <p:spPr>
          <a:xfrm>
            <a:off x="4650997" y="3005449"/>
            <a:ext cx="14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drafting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865DF-55A4-9615-B0EA-FB0262243960}"/>
              </a:ext>
            </a:extLst>
          </p:cNvPr>
          <p:cNvSpPr txBox="1"/>
          <p:nvPr/>
        </p:nvSpPr>
        <p:spPr>
          <a:xfrm>
            <a:off x="3843815" y="3684195"/>
            <a:ext cx="2690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discussions &amp; decisions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4EF9C-E772-CF0A-26B0-62355CE1CAA3}"/>
              </a:ext>
            </a:extLst>
          </p:cNvPr>
          <p:cNvSpPr txBox="1"/>
          <p:nvPr/>
        </p:nvSpPr>
        <p:spPr>
          <a:xfrm rot="3544459">
            <a:off x="5369799" y="4016945"/>
            <a:ext cx="327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Internal approvals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CE341-BBFE-E927-36DD-5021F84C3927}"/>
              </a:ext>
            </a:extLst>
          </p:cNvPr>
          <p:cNvSpPr txBox="1"/>
          <p:nvPr/>
        </p:nvSpPr>
        <p:spPr>
          <a:xfrm rot="3288377">
            <a:off x="5923533" y="3960389"/>
            <a:ext cx="341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SBCTC approval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7ED616-C3AC-BB21-A753-1E2B3BF7140E}"/>
              </a:ext>
            </a:extLst>
          </p:cNvPr>
          <p:cNvSpPr txBox="1"/>
          <p:nvPr/>
        </p:nvSpPr>
        <p:spPr>
          <a:xfrm rot="3169961">
            <a:off x="6938944" y="3627680"/>
            <a:ext cx="287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curricular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25BFD-A95B-A0E6-629F-22FD58A4A00C}"/>
              </a:ext>
            </a:extLst>
          </p:cNvPr>
          <p:cNvSpPr txBox="1"/>
          <p:nvPr/>
        </p:nvSpPr>
        <p:spPr>
          <a:xfrm>
            <a:off x="628650" y="2005893"/>
            <a:ext cx="798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2019      2020      2021      2022      2023      2024      2025      2026</a:t>
            </a:r>
          </a:p>
        </p:txBody>
      </p:sp>
    </p:spTree>
    <p:extLst>
      <p:ext uri="{BB962C8B-B14F-4D97-AF65-F5344CB8AC3E}">
        <p14:creationId xmlns:p14="http://schemas.microsoft.com/office/powerpoint/2010/main" val="177396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940E-505C-22E2-3076-F7B01887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DC0A-63CA-FC04-BEFC-E8F5F418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Barriers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ED96-3611-12A5-DFF3-C12047D6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90"/>
            <a:ext cx="8207701" cy="480218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Interest</a:t>
            </a:r>
          </a:p>
          <a:p>
            <a:r>
              <a:rPr lang="en-US" sz="3600" dirty="0"/>
              <a:t>Trust</a:t>
            </a:r>
          </a:p>
          <a:p>
            <a:r>
              <a:rPr lang="en-US" sz="3600" dirty="0"/>
              <a:t>Course alignment</a:t>
            </a:r>
          </a:p>
          <a:p>
            <a:pPr lvl="1"/>
            <a:r>
              <a:rPr lang="en-US" sz="3200" dirty="0"/>
              <a:t>Competency agreement</a:t>
            </a:r>
          </a:p>
          <a:p>
            <a:pPr lvl="1"/>
            <a:r>
              <a:rPr lang="en-US" sz="3200" dirty="0"/>
              <a:t>Division of competencies across courses</a:t>
            </a:r>
          </a:p>
          <a:p>
            <a:pPr lvl="1"/>
            <a:r>
              <a:rPr lang="en-US" sz="3200" dirty="0"/>
              <a:t>Course credit count</a:t>
            </a:r>
          </a:p>
          <a:p>
            <a:r>
              <a:rPr lang="en-US" sz="3600" dirty="0"/>
              <a:t>Responsibility </a:t>
            </a:r>
          </a:p>
          <a:p>
            <a:pPr lvl="1"/>
            <a:r>
              <a:rPr lang="en-US" sz="3200" dirty="0"/>
              <a:t>Leadership</a:t>
            </a:r>
          </a:p>
          <a:p>
            <a:pPr lvl="1"/>
            <a:r>
              <a:rPr lang="en-US" sz="3200" dirty="0"/>
              <a:t>Work time</a:t>
            </a:r>
          </a:p>
          <a:p>
            <a:pPr lvl="1"/>
            <a:r>
              <a:rPr lang="en-US" sz="3200" dirty="0"/>
              <a:t>Follow-through</a:t>
            </a:r>
          </a:p>
        </p:txBody>
      </p:sp>
    </p:spTree>
    <p:extLst>
      <p:ext uri="{BB962C8B-B14F-4D97-AF65-F5344CB8AC3E}">
        <p14:creationId xmlns:p14="http://schemas.microsoft.com/office/powerpoint/2010/main" val="223012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9C55-4499-1E01-1909-B69F43A41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AF24-C3FD-B6FD-26ED-054A8BA5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Barriers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EE70-3678-FA55-CAF9-13F8C4BC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90"/>
            <a:ext cx="8207701" cy="480218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Interest</a:t>
            </a:r>
          </a:p>
          <a:p>
            <a:r>
              <a:rPr lang="en-US" sz="3600" dirty="0"/>
              <a:t>Trust</a:t>
            </a:r>
          </a:p>
          <a:p>
            <a:r>
              <a:rPr lang="en-US" sz="3600" dirty="0"/>
              <a:t>Course alignment</a:t>
            </a:r>
          </a:p>
          <a:p>
            <a:pPr lvl="1"/>
            <a:r>
              <a:rPr lang="en-US" sz="3200" dirty="0"/>
              <a:t>Competency agreement</a:t>
            </a:r>
          </a:p>
          <a:p>
            <a:pPr lvl="1"/>
            <a:r>
              <a:rPr lang="en-US" sz="3200" dirty="0"/>
              <a:t>Division of competencies across courses</a:t>
            </a:r>
          </a:p>
          <a:p>
            <a:pPr lvl="1"/>
            <a:r>
              <a:rPr lang="en-US" sz="3200" dirty="0"/>
              <a:t>Course credit count</a:t>
            </a:r>
          </a:p>
          <a:p>
            <a:r>
              <a:rPr lang="en-US" sz="3600" dirty="0"/>
              <a:t>Responsibility </a:t>
            </a:r>
          </a:p>
          <a:p>
            <a:pPr lvl="1"/>
            <a:r>
              <a:rPr lang="en-US" sz="3200" dirty="0"/>
              <a:t>Leadership</a:t>
            </a:r>
          </a:p>
          <a:p>
            <a:pPr lvl="1"/>
            <a:r>
              <a:rPr lang="en-US" sz="3200" dirty="0"/>
              <a:t>Work time</a:t>
            </a:r>
          </a:p>
          <a:p>
            <a:pPr lvl="1"/>
            <a:r>
              <a:rPr lang="en-US" sz="3200" dirty="0"/>
              <a:t>Follow-through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6B2D1-6ECB-55BB-3C73-4367AFB38D10}"/>
              </a:ext>
            </a:extLst>
          </p:cNvPr>
          <p:cNvSpPr txBox="1"/>
          <p:nvPr/>
        </p:nvSpPr>
        <p:spPr>
          <a:xfrm>
            <a:off x="4374099" y="766297"/>
            <a:ext cx="130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BASBH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7A192-3E0B-4F31-F156-B2C9EEB48C16}"/>
              </a:ext>
            </a:extLst>
          </p:cNvPr>
          <p:cNvSpPr txBox="1"/>
          <p:nvPr/>
        </p:nvSpPr>
        <p:spPr>
          <a:xfrm>
            <a:off x="3425514" y="2174930"/>
            <a:ext cx="319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hx</a:t>
            </a:r>
            <a:r>
              <a:rPr lang="en-US" sz="2800" dirty="0">
                <a:solidFill>
                  <a:srgbClr val="00B050"/>
                </a:solidFill>
              </a:rPr>
              <a:t> of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5E92C-C438-9CF0-CE18-2E1B9BC42F9C}"/>
              </a:ext>
            </a:extLst>
          </p:cNvPr>
          <p:cNvSpPr txBox="1"/>
          <p:nvPr/>
        </p:nvSpPr>
        <p:spPr>
          <a:xfrm>
            <a:off x="3945384" y="2698150"/>
            <a:ext cx="319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curricular 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76BA3-61E9-BB03-4197-3D3399CA8904}"/>
              </a:ext>
            </a:extLst>
          </p:cNvPr>
          <p:cNvSpPr txBox="1"/>
          <p:nvPr/>
        </p:nvSpPr>
        <p:spPr>
          <a:xfrm>
            <a:off x="3636311" y="5388651"/>
            <a:ext cx="319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curricular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E646E-B6B9-D541-DB25-763DCE478F9C}"/>
              </a:ext>
            </a:extLst>
          </p:cNvPr>
          <p:cNvSpPr txBox="1"/>
          <p:nvPr/>
        </p:nvSpPr>
        <p:spPr>
          <a:xfrm>
            <a:off x="3636310" y="4905700"/>
            <a:ext cx="319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self-directed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1BDF5-BB59-1A49-CA21-F01A5F0F10B0}"/>
              </a:ext>
            </a:extLst>
          </p:cNvPr>
          <p:cNvSpPr txBox="1"/>
          <p:nvPr/>
        </p:nvSpPr>
        <p:spPr>
          <a:xfrm>
            <a:off x="3636310" y="5911871"/>
            <a:ext cx="319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self-directed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19BAB-B9E5-926F-064F-ECCEF5079518}"/>
              </a:ext>
            </a:extLst>
          </p:cNvPr>
          <p:cNvSpPr txBox="1"/>
          <p:nvPr/>
        </p:nvSpPr>
        <p:spPr>
          <a:xfrm>
            <a:off x="5072042" y="3126625"/>
            <a:ext cx="259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few programs</a:t>
            </a:r>
          </a:p>
        </p:txBody>
      </p:sp>
    </p:spTree>
    <p:extLst>
      <p:ext uri="{BB962C8B-B14F-4D97-AF65-F5344CB8AC3E}">
        <p14:creationId xmlns:p14="http://schemas.microsoft.com/office/powerpoint/2010/main" val="223382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411FB-65E4-0318-C131-C1800C60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100"/>
            <a:ext cx="9144000" cy="635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301A83-86E8-8524-4079-9453B606C485}"/>
              </a:ext>
            </a:extLst>
          </p:cNvPr>
          <p:cNvSpPr txBox="1"/>
          <p:nvPr/>
        </p:nvSpPr>
        <p:spPr>
          <a:xfrm>
            <a:off x="4119612" y="0"/>
            <a:ext cx="511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Substance Use Disorder studies</a:t>
            </a:r>
          </a:p>
        </p:txBody>
      </p:sp>
    </p:spTree>
    <p:extLst>
      <p:ext uri="{BB962C8B-B14F-4D97-AF65-F5344CB8AC3E}">
        <p14:creationId xmlns:p14="http://schemas.microsoft.com/office/powerpoint/2010/main" val="210808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F77C-3A00-04AA-8B21-E6352B778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7D4C-E9FF-78A2-617B-12B52813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SUD Studies CCN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5DA0E84-7EFA-537E-7EF3-6F89AF02E9B6}"/>
              </a:ext>
            </a:extLst>
          </p:cNvPr>
          <p:cNvSpPr/>
          <p:nvPr/>
        </p:nvSpPr>
        <p:spPr>
          <a:xfrm>
            <a:off x="531628" y="1441434"/>
            <a:ext cx="8197702" cy="15587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31DA3-F643-DE3D-B355-F12FE22F7D22}"/>
              </a:ext>
            </a:extLst>
          </p:cNvPr>
          <p:cNvSpPr txBox="1"/>
          <p:nvPr/>
        </p:nvSpPr>
        <p:spPr>
          <a:xfrm>
            <a:off x="140969" y="2792123"/>
            <a:ext cx="33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relationship building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BCAC6-ABC1-352C-7751-48EAD239108D}"/>
              </a:ext>
            </a:extLst>
          </p:cNvPr>
          <p:cNvSpPr txBox="1"/>
          <p:nvPr/>
        </p:nvSpPr>
        <p:spPr>
          <a:xfrm>
            <a:off x="3732960" y="3315343"/>
            <a:ext cx="8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967CE-B5B4-5264-830B-BCBE58F783E1}"/>
              </a:ext>
            </a:extLst>
          </p:cNvPr>
          <p:cNvSpPr txBox="1"/>
          <p:nvPr/>
        </p:nvSpPr>
        <p:spPr>
          <a:xfrm>
            <a:off x="7249996" y="4098948"/>
            <a:ext cx="16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drafting?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2CCD2-B747-47AD-5CAF-5D4B92BD9974}"/>
              </a:ext>
            </a:extLst>
          </p:cNvPr>
          <p:cNvSpPr txBox="1"/>
          <p:nvPr/>
        </p:nvSpPr>
        <p:spPr>
          <a:xfrm>
            <a:off x="5027722" y="3664944"/>
            <a:ext cx="41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BCF2A-825C-D22A-3D03-91F17185D8AA}"/>
              </a:ext>
            </a:extLst>
          </p:cNvPr>
          <p:cNvSpPr txBox="1"/>
          <p:nvPr/>
        </p:nvSpPr>
        <p:spPr>
          <a:xfrm>
            <a:off x="628650" y="2005893"/>
            <a:ext cx="798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2019      2020      2021      2022      2023      2024      2025      2026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0FA55-6197-4F22-636B-72889084011C}"/>
              </a:ext>
            </a:extLst>
          </p:cNvPr>
          <p:cNvSpPr txBox="1"/>
          <p:nvPr/>
        </p:nvSpPr>
        <p:spPr>
          <a:xfrm>
            <a:off x="2343461" y="3315343"/>
            <a:ext cx="8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35599-11A2-CC29-D745-3902228F0B1C}"/>
              </a:ext>
            </a:extLst>
          </p:cNvPr>
          <p:cNvSpPr txBox="1"/>
          <p:nvPr/>
        </p:nvSpPr>
        <p:spPr>
          <a:xfrm>
            <a:off x="5122459" y="3276338"/>
            <a:ext cx="8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219869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9647-62EE-F387-4669-7BD02AE05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B7CF-3170-7173-1AD8-FD25EAD3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SUD Studies CCN Barriers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58C4-751E-5E47-113C-FF603210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90"/>
            <a:ext cx="8207701" cy="480218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Interest</a:t>
            </a:r>
          </a:p>
          <a:p>
            <a:r>
              <a:rPr lang="en-US" sz="3600" dirty="0"/>
              <a:t>Trust</a:t>
            </a:r>
          </a:p>
          <a:p>
            <a:r>
              <a:rPr lang="en-US" sz="3600" dirty="0"/>
              <a:t>Course alignment</a:t>
            </a:r>
          </a:p>
          <a:p>
            <a:pPr lvl="1"/>
            <a:r>
              <a:rPr lang="en-US" sz="3200" dirty="0"/>
              <a:t>Competency agreement</a:t>
            </a:r>
          </a:p>
          <a:p>
            <a:pPr lvl="1"/>
            <a:r>
              <a:rPr lang="en-US" sz="3200" dirty="0"/>
              <a:t>Division of competencies across courses</a:t>
            </a:r>
          </a:p>
          <a:p>
            <a:pPr lvl="1"/>
            <a:r>
              <a:rPr lang="en-US" sz="3200" dirty="0"/>
              <a:t>Course credit count</a:t>
            </a:r>
          </a:p>
          <a:p>
            <a:r>
              <a:rPr lang="en-US" sz="3600" dirty="0"/>
              <a:t>Responsibility </a:t>
            </a:r>
          </a:p>
          <a:p>
            <a:pPr lvl="1"/>
            <a:r>
              <a:rPr lang="en-US" sz="3200" dirty="0"/>
              <a:t>Leadership</a:t>
            </a:r>
          </a:p>
          <a:p>
            <a:pPr lvl="1"/>
            <a:r>
              <a:rPr lang="en-US" sz="3200" dirty="0"/>
              <a:t>Work time</a:t>
            </a:r>
          </a:p>
          <a:p>
            <a:pPr lvl="1"/>
            <a:r>
              <a:rPr lang="en-US" sz="3200" dirty="0"/>
              <a:t>Follow-through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CBFCB-39AC-EDCF-FED3-711ED575E025}"/>
              </a:ext>
            </a:extLst>
          </p:cNvPr>
          <p:cNvSpPr txBox="1"/>
          <p:nvPr/>
        </p:nvSpPr>
        <p:spPr>
          <a:xfrm>
            <a:off x="5946525" y="3202836"/>
            <a:ext cx="319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competency match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97ABD-1690-9FA5-A9A6-2B93B786F6AA}"/>
              </a:ext>
            </a:extLst>
          </p:cNvPr>
          <p:cNvSpPr txBox="1"/>
          <p:nvPr/>
        </p:nvSpPr>
        <p:spPr>
          <a:xfrm>
            <a:off x="5674406" y="3967220"/>
            <a:ext cx="352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curricular mismatches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many programs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5D505D-510F-E3C4-0FE2-F4E9371155BB}"/>
              </a:ext>
            </a:extLst>
          </p:cNvPr>
          <p:cNvSpPr txBox="1"/>
          <p:nvPr/>
        </p:nvSpPr>
        <p:spPr>
          <a:xfrm>
            <a:off x="6406573" y="2154796"/>
            <a:ext cx="319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relationships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5491D-EB3F-42B5-73DD-9B0B9F82189A}"/>
              </a:ext>
            </a:extLst>
          </p:cNvPr>
          <p:cNvSpPr txBox="1"/>
          <p:nvPr/>
        </p:nvSpPr>
        <p:spPr>
          <a:xfrm>
            <a:off x="5674406" y="1616110"/>
            <a:ext cx="392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significant interest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C73B4-B912-3A03-9D82-71B8D7C36235}"/>
              </a:ext>
            </a:extLst>
          </p:cNvPr>
          <p:cNvSpPr txBox="1"/>
          <p:nvPr/>
        </p:nvSpPr>
        <p:spPr>
          <a:xfrm>
            <a:off x="6727676" y="5391476"/>
            <a:ext cx="2214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unfunded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DFE26-3A28-9BA7-2FA5-511DA0E96CC2}"/>
              </a:ext>
            </a:extLst>
          </p:cNvPr>
          <p:cNvSpPr txBox="1"/>
          <p:nvPr/>
        </p:nvSpPr>
        <p:spPr>
          <a:xfrm>
            <a:off x="6727676" y="4847917"/>
            <a:ext cx="2214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 volunteer</a:t>
            </a:r>
          </a:p>
        </p:txBody>
      </p:sp>
    </p:spTree>
    <p:extLst>
      <p:ext uri="{BB962C8B-B14F-4D97-AF65-F5344CB8AC3E}">
        <p14:creationId xmlns:p14="http://schemas.microsoft.com/office/powerpoint/2010/main" val="407178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C95C86-69B9-4A86-8DA2-6DBD5184F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4465" r="16568" b="8220"/>
          <a:stretch/>
        </p:blipFill>
        <p:spPr bwMode="auto">
          <a:xfrm>
            <a:off x="3301629" y="2652865"/>
            <a:ext cx="4253219" cy="30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5B07EE-9666-4B44-B87E-07560BD2D58C}"/>
              </a:ext>
            </a:extLst>
          </p:cNvPr>
          <p:cNvCxnSpPr>
            <a:cxnSpLocks/>
          </p:cNvCxnSpPr>
          <p:nvPr/>
        </p:nvCxnSpPr>
        <p:spPr>
          <a:xfrm>
            <a:off x="2080846" y="3961548"/>
            <a:ext cx="23910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AA7773-233D-425A-953C-64F68E00E25E}"/>
              </a:ext>
            </a:extLst>
          </p:cNvPr>
          <p:cNvCxnSpPr>
            <a:cxnSpLocks/>
          </p:cNvCxnSpPr>
          <p:nvPr/>
        </p:nvCxnSpPr>
        <p:spPr>
          <a:xfrm flipH="1">
            <a:off x="4857789" y="2281653"/>
            <a:ext cx="715159" cy="1527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968F8B-1682-4E02-978A-450FCA81F5C7}"/>
              </a:ext>
            </a:extLst>
          </p:cNvPr>
          <p:cNvCxnSpPr>
            <a:cxnSpLocks/>
          </p:cNvCxnSpPr>
          <p:nvPr/>
        </p:nvCxnSpPr>
        <p:spPr>
          <a:xfrm flipV="1">
            <a:off x="2567354" y="4535145"/>
            <a:ext cx="1729420" cy="565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67CFF1-6621-4680-A381-0C770B604DCC}"/>
              </a:ext>
            </a:extLst>
          </p:cNvPr>
          <p:cNvCxnSpPr>
            <a:cxnSpLocks/>
          </p:cNvCxnSpPr>
          <p:nvPr/>
        </p:nvCxnSpPr>
        <p:spPr>
          <a:xfrm>
            <a:off x="2441757" y="2915250"/>
            <a:ext cx="1527845" cy="6997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2BDBBE-A431-42F4-9944-76EEE9186C3D}"/>
              </a:ext>
            </a:extLst>
          </p:cNvPr>
          <p:cNvCxnSpPr>
            <a:cxnSpLocks/>
          </p:cNvCxnSpPr>
          <p:nvPr/>
        </p:nvCxnSpPr>
        <p:spPr>
          <a:xfrm>
            <a:off x="3351306" y="2552850"/>
            <a:ext cx="1358066" cy="13592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DCC011-01F0-4E4E-8186-0CA9D3BF8DBF}"/>
              </a:ext>
            </a:extLst>
          </p:cNvPr>
          <p:cNvCxnSpPr>
            <a:cxnSpLocks/>
          </p:cNvCxnSpPr>
          <p:nvPr/>
        </p:nvCxnSpPr>
        <p:spPr>
          <a:xfrm flipH="1">
            <a:off x="7030538" y="3961548"/>
            <a:ext cx="8766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1387782-5846-4895-93A7-04712C32340E}"/>
              </a:ext>
            </a:extLst>
          </p:cNvPr>
          <p:cNvSpPr txBox="1"/>
          <p:nvPr/>
        </p:nvSpPr>
        <p:spPr>
          <a:xfrm>
            <a:off x="4513838" y="1756477"/>
            <a:ext cx="1965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Lake Washington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Institute of Technology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250206-0758-433B-A16A-57109274535C}"/>
              </a:ext>
            </a:extLst>
          </p:cNvPr>
          <p:cNvSpPr txBox="1"/>
          <p:nvPr/>
        </p:nvSpPr>
        <p:spPr>
          <a:xfrm>
            <a:off x="7915421" y="3719173"/>
            <a:ext cx="955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Spokane Falls CC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3D70B8-8BE3-4804-BFC7-3CE8DE927AFC}"/>
              </a:ext>
            </a:extLst>
          </p:cNvPr>
          <p:cNvSpPr txBox="1"/>
          <p:nvPr/>
        </p:nvSpPr>
        <p:spPr>
          <a:xfrm>
            <a:off x="1483290" y="2230723"/>
            <a:ext cx="2486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Seattle Central College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C5A7D0-725E-48DE-8D09-0F64FE3329BE}"/>
              </a:ext>
            </a:extLst>
          </p:cNvPr>
          <p:cNvSpPr txBox="1"/>
          <p:nvPr/>
        </p:nvSpPr>
        <p:spPr>
          <a:xfrm>
            <a:off x="1800561" y="5138344"/>
            <a:ext cx="1423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Centralia College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8A0DF3-C3CD-4FC9-892E-0EABFC5C1B55}"/>
              </a:ext>
            </a:extLst>
          </p:cNvPr>
          <p:cNvSpPr txBox="1"/>
          <p:nvPr/>
        </p:nvSpPr>
        <p:spPr>
          <a:xfrm>
            <a:off x="1274682" y="3719173"/>
            <a:ext cx="1282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Olympic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College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5C3B5E-8A3F-49AE-B17E-40FD15A299CA}"/>
              </a:ext>
            </a:extLst>
          </p:cNvPr>
          <p:cNvSpPr txBox="1"/>
          <p:nvPr/>
        </p:nvSpPr>
        <p:spPr>
          <a:xfrm>
            <a:off x="1593499" y="2627933"/>
            <a:ext cx="1282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Peninsula</a:t>
            </a:r>
          </a:p>
          <a:p>
            <a:r>
              <a:rPr lang="en-US" sz="1500" dirty="0">
                <a:solidFill>
                  <a:srgbClr val="FF0000"/>
                </a:solidFill>
              </a:rPr>
              <a:t>College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D9D1-ADFA-7896-6FAA-E1005B1F7E16}"/>
              </a:ext>
            </a:extLst>
          </p:cNvPr>
          <p:cNvSpPr txBox="1"/>
          <p:nvPr/>
        </p:nvSpPr>
        <p:spPr>
          <a:xfrm>
            <a:off x="7875331" y="2580085"/>
            <a:ext cx="1165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Big Bend College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EFF308-DCBC-E874-ED44-8DB0B4B2A1EC}"/>
              </a:ext>
            </a:extLst>
          </p:cNvPr>
          <p:cNvCxnSpPr>
            <a:cxnSpLocks/>
          </p:cNvCxnSpPr>
          <p:nvPr/>
        </p:nvCxnSpPr>
        <p:spPr>
          <a:xfrm flipH="1">
            <a:off x="5998688" y="2915251"/>
            <a:ext cx="1785436" cy="13624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8F89E-2549-586B-B8C0-FD595AAD9F27}"/>
              </a:ext>
            </a:extLst>
          </p:cNvPr>
          <p:cNvSpPr txBox="1"/>
          <p:nvPr/>
        </p:nvSpPr>
        <p:spPr>
          <a:xfrm>
            <a:off x="7030538" y="2005935"/>
            <a:ext cx="1996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Wenatchee Valley College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41D9A1-BA47-CAA5-4AB3-C4EDFA451D4A}"/>
              </a:ext>
            </a:extLst>
          </p:cNvPr>
          <p:cNvCxnSpPr>
            <a:cxnSpLocks/>
          </p:cNvCxnSpPr>
          <p:nvPr/>
        </p:nvCxnSpPr>
        <p:spPr>
          <a:xfrm flipH="1">
            <a:off x="5695164" y="2307131"/>
            <a:ext cx="1496944" cy="160501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C3DC8E-4D5C-F65F-B8EC-6ADD932775B0}"/>
              </a:ext>
            </a:extLst>
          </p:cNvPr>
          <p:cNvSpPr txBox="1"/>
          <p:nvPr/>
        </p:nvSpPr>
        <p:spPr>
          <a:xfrm>
            <a:off x="7907185" y="5007846"/>
            <a:ext cx="1165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Yakima Valley College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274C6-A36C-A8B6-F21D-CF5B9D4A6C2F}"/>
              </a:ext>
            </a:extLst>
          </p:cNvPr>
          <p:cNvCxnSpPr>
            <a:cxnSpLocks/>
          </p:cNvCxnSpPr>
          <p:nvPr/>
        </p:nvCxnSpPr>
        <p:spPr>
          <a:xfrm flipH="1" flipV="1">
            <a:off x="5608773" y="4689316"/>
            <a:ext cx="2266558" cy="44902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C4E0F2EB-56C0-A526-9F20-8417C7AA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BASBH education context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9270C-EFAB-1631-8253-C00B8F3C68E8}"/>
              </a:ext>
            </a:extLst>
          </p:cNvPr>
          <p:cNvSpPr txBox="1"/>
          <p:nvPr/>
        </p:nvSpPr>
        <p:spPr>
          <a:xfrm>
            <a:off x="3264798" y="1586052"/>
            <a:ext cx="1165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Edmonds College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A1518B-5743-37B7-2786-A6CADF579607}"/>
              </a:ext>
            </a:extLst>
          </p:cNvPr>
          <p:cNvCxnSpPr>
            <a:cxnSpLocks/>
          </p:cNvCxnSpPr>
          <p:nvPr/>
        </p:nvCxnSpPr>
        <p:spPr>
          <a:xfrm>
            <a:off x="4030339" y="2102329"/>
            <a:ext cx="751447" cy="143645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36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D7DB-C423-FE84-2291-04E7DACA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48159-ED25-F12E-FB18-556EC82B5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9493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with relationship building</a:t>
            </a:r>
          </a:p>
          <a:p>
            <a:r>
              <a:rPr lang="en-US" dirty="0"/>
              <a:t>Provide practical aid to one another</a:t>
            </a:r>
          </a:p>
          <a:p>
            <a:r>
              <a:rPr lang="en-US" dirty="0"/>
              <a:t>Act when the field is small/new</a:t>
            </a:r>
          </a:p>
          <a:p>
            <a:r>
              <a:rPr lang="en-US" dirty="0"/>
              <a:t>Get a few schools on board</a:t>
            </a:r>
          </a:p>
          <a:p>
            <a:r>
              <a:rPr lang="en-US" dirty="0"/>
              <a:t>Have clear benefits</a:t>
            </a:r>
          </a:p>
          <a:p>
            <a:r>
              <a:rPr lang="en-US" dirty="0"/>
              <a:t>Follow a leader</a:t>
            </a:r>
          </a:p>
          <a:p>
            <a:r>
              <a:rPr lang="en-US" dirty="0"/>
              <a:t>Draft &amp; discuss</a:t>
            </a:r>
          </a:p>
          <a:p>
            <a:r>
              <a:rPr lang="en-US" dirty="0"/>
              <a:t>Compromise </a:t>
            </a:r>
          </a:p>
          <a:p>
            <a:r>
              <a:rPr lang="en-US" dirty="0"/>
              <a:t>Stick with it</a:t>
            </a:r>
          </a:p>
          <a:p>
            <a:r>
              <a:rPr lang="en-US" dirty="0"/>
              <a:t>Expect slow implementation </a:t>
            </a:r>
          </a:p>
        </p:txBody>
      </p:sp>
      <p:pic>
        <p:nvPicPr>
          <p:cNvPr id="7" name="Picture 6" descr="A person taking a selfie in a conference room&#10;&#10;Description automatically generated">
            <a:extLst>
              <a:ext uri="{FF2B5EF4-FFF2-40B4-BE49-F238E27FC236}">
                <a16:creationId xmlns:a16="http://schemas.microsoft.com/office/drawing/2014/main" id="{15A890C0-D9BC-5F35-7DDA-BFA5A673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5" y="3309060"/>
            <a:ext cx="3684818" cy="27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4D6-2114-DDE1-19CC-A31B3B69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</a:t>
            </a:r>
            <a:r>
              <a:rPr lang="en-US" dirty="0">
                <a:solidFill>
                  <a:srgbClr val="FF0000"/>
                </a:solidFill>
              </a:rPr>
              <a:t>benefits</a:t>
            </a:r>
            <a:r>
              <a:rPr lang="en-US" dirty="0"/>
              <a:t> of a CCN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68E2-B145-60C5-4C0D-32EBA7D78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Facilitate student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Influence new BHSS credential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new program development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Sharing of curricular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Sharing courses across schools (simultaneous enrollment by students from multiple schools)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Graduate school familiarity with our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industry understanding of student transcripts</a:t>
            </a:r>
          </a:p>
        </p:txBody>
      </p:sp>
    </p:spTree>
    <p:extLst>
      <p:ext uri="{BB962C8B-B14F-4D97-AF65-F5344CB8AC3E}">
        <p14:creationId xmlns:p14="http://schemas.microsoft.com/office/powerpoint/2010/main" val="43440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F37C-1647-1219-10A1-3EC73FC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  <a:r>
              <a:rPr lang="en-US" dirty="0">
                <a:solidFill>
                  <a:srgbClr val="FF0000"/>
                </a:solidFill>
              </a:rPr>
              <a:t>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3A86-3404-87AF-B78D-1F1BD90B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73" y="1690689"/>
            <a:ext cx="5328213" cy="3446002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Rex Rempel, LWTech</a:t>
            </a:r>
          </a:p>
          <a:p>
            <a:r>
              <a:rPr lang="en-US" sz="3200" dirty="0"/>
              <a:t>Val </a:t>
            </a:r>
            <a:r>
              <a:rPr lang="en-US" sz="3200" dirty="0" err="1"/>
              <a:t>Sunby</a:t>
            </a:r>
            <a:r>
              <a:rPr lang="en-US" sz="3200" dirty="0"/>
              <a:t>, SBCTC</a:t>
            </a:r>
          </a:p>
          <a:p>
            <a:r>
              <a:rPr lang="en-US" sz="3200" dirty="0"/>
              <a:t>Tim Malroy, Centralia</a:t>
            </a:r>
          </a:p>
          <a:p>
            <a:r>
              <a:rPr lang="en-US" sz="3200" dirty="0"/>
              <a:t>Gabrielle Gerhard, Sea. Central</a:t>
            </a:r>
          </a:p>
          <a:p>
            <a:r>
              <a:rPr lang="en-US" sz="3200" dirty="0"/>
              <a:t>Tanya Knight, Peninsula</a:t>
            </a:r>
          </a:p>
          <a:p>
            <a:r>
              <a:rPr lang="en-US" sz="3200" dirty="0"/>
              <a:t>Grace Jones, Olympic</a:t>
            </a:r>
          </a:p>
          <a:p>
            <a:r>
              <a:rPr lang="en-US" sz="3200" dirty="0"/>
              <a:t>Mirelle Cohen, Olympic</a:t>
            </a:r>
          </a:p>
          <a:p>
            <a:r>
              <a:rPr lang="en-US" sz="3200" dirty="0"/>
              <a:t>Steven Danver, Columbia Basin</a:t>
            </a:r>
          </a:p>
          <a:p>
            <a:r>
              <a:rPr lang="en-US" sz="3200" dirty="0"/>
              <a:t>Melissa Green, Yakima Valley</a:t>
            </a:r>
          </a:p>
          <a:p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9" name="Picture 2" descr="Seattle Central College Employees, Location, Alumni | LinkedIn">
            <a:extLst>
              <a:ext uri="{FF2B5EF4-FFF2-40B4-BE49-F238E27FC236}">
                <a16:creationId xmlns:a16="http://schemas.microsoft.com/office/drawing/2014/main" id="{B4DF20E6-E582-6F42-8BA3-DA5156B3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61" y="5590771"/>
            <a:ext cx="1134321" cy="11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WTech Logos | Lake Washington Institute of Technology">
            <a:extLst>
              <a:ext uri="{FF2B5EF4-FFF2-40B4-BE49-F238E27FC236}">
                <a16:creationId xmlns:a16="http://schemas.microsoft.com/office/drawing/2014/main" id="{5E7C9788-616F-3132-3E4E-E8A1A110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5" y="3247150"/>
            <a:ext cx="913585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rofile for Centralia College - HigherEdJobs">
            <a:extLst>
              <a:ext uri="{FF2B5EF4-FFF2-40B4-BE49-F238E27FC236}">
                <a16:creationId xmlns:a16="http://schemas.microsoft.com/office/drawing/2014/main" id="{3B8269DA-112C-7578-C428-EA96363B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" y="5164137"/>
            <a:ext cx="1428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eninsula College">
            <a:extLst>
              <a:ext uri="{FF2B5EF4-FFF2-40B4-BE49-F238E27FC236}">
                <a16:creationId xmlns:a16="http://schemas.microsoft.com/office/drawing/2014/main" id="{CE93048A-4236-3299-5E41-F27ECC8E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49" y="5567146"/>
            <a:ext cx="1251177" cy="12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lympic College Poulsbo">
            <a:extLst>
              <a:ext uri="{FF2B5EF4-FFF2-40B4-BE49-F238E27FC236}">
                <a16:creationId xmlns:a16="http://schemas.microsoft.com/office/drawing/2014/main" id="{9C95AE40-12F3-F60E-F62C-69B90183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37" y="5532339"/>
            <a:ext cx="1251177" cy="12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lumbia Basin College - Wikipedia">
            <a:extLst>
              <a:ext uri="{FF2B5EF4-FFF2-40B4-BE49-F238E27FC236}">
                <a16:creationId xmlns:a16="http://schemas.microsoft.com/office/drawing/2014/main" id="{67B7D93E-9B0B-FAAA-4315-8CD2807D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39" y="5696737"/>
            <a:ext cx="1477611" cy="10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tate Board Logos | SBCTC">
            <a:extLst>
              <a:ext uri="{FF2B5EF4-FFF2-40B4-BE49-F238E27FC236}">
                <a16:creationId xmlns:a16="http://schemas.microsoft.com/office/drawing/2014/main" id="{D2143328-2E5B-C709-DBE5-8404721D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71" y="3017646"/>
            <a:ext cx="1849516" cy="1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Yakima Valley College | SBCTC">
            <a:extLst>
              <a:ext uri="{FF2B5EF4-FFF2-40B4-BE49-F238E27FC236}">
                <a16:creationId xmlns:a16="http://schemas.microsoft.com/office/drawing/2014/main" id="{1715506E-1A98-C46B-7114-8BAB6652C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86" y="5271419"/>
            <a:ext cx="1777903" cy="8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7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F37C-1647-1219-10A1-3EC73FC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Signatories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4" descr="LWTech Logos | Lake Washington Institute of Technology">
            <a:extLst>
              <a:ext uri="{FF2B5EF4-FFF2-40B4-BE49-F238E27FC236}">
                <a16:creationId xmlns:a16="http://schemas.microsoft.com/office/drawing/2014/main" id="{5E7C9788-616F-3132-3E4E-E8A1A110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05" y="1741962"/>
            <a:ext cx="1627960" cy="19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rofile for Centralia College - HigherEdJobs">
            <a:extLst>
              <a:ext uri="{FF2B5EF4-FFF2-40B4-BE49-F238E27FC236}">
                <a16:creationId xmlns:a16="http://schemas.microsoft.com/office/drawing/2014/main" id="{3B8269DA-112C-7578-C428-EA96363B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84" y="1715672"/>
            <a:ext cx="2630441" cy="21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eninsula College">
            <a:extLst>
              <a:ext uri="{FF2B5EF4-FFF2-40B4-BE49-F238E27FC236}">
                <a16:creationId xmlns:a16="http://schemas.microsoft.com/office/drawing/2014/main" id="{CE93048A-4236-3299-5E41-F27ECC8E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67" y="4199122"/>
            <a:ext cx="2052404" cy="20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lympic College Poulsbo">
            <a:extLst>
              <a:ext uri="{FF2B5EF4-FFF2-40B4-BE49-F238E27FC236}">
                <a16:creationId xmlns:a16="http://schemas.microsoft.com/office/drawing/2014/main" id="{9C95AE40-12F3-F60E-F62C-69B90183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59" y="4199122"/>
            <a:ext cx="1863889" cy="18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tate Board Logos | SBCTC">
            <a:extLst>
              <a:ext uri="{FF2B5EF4-FFF2-40B4-BE49-F238E27FC236}">
                <a16:creationId xmlns:a16="http://schemas.microsoft.com/office/drawing/2014/main" id="{D2143328-2E5B-C709-DBE5-8404721D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8" y="1874521"/>
            <a:ext cx="1993326" cy="16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0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F37C-1647-1219-10A1-3EC73FC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 course CCN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3A86-3404-87AF-B78D-1F1BD90B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0279"/>
            <a:ext cx="7645195" cy="4252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Approved in protocol but yet to be used by CTCs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Required agreement on</a:t>
            </a:r>
          </a:p>
          <a:p>
            <a:pPr lvl="1"/>
            <a:r>
              <a:rPr lang="en-US" sz="2800" dirty="0"/>
              <a:t>Course number</a:t>
            </a:r>
          </a:p>
          <a:p>
            <a:pPr lvl="1"/>
            <a:r>
              <a:rPr lang="en-US" sz="2800" dirty="0"/>
              <a:t>Course title</a:t>
            </a:r>
          </a:p>
          <a:p>
            <a:pPr lvl="1"/>
            <a:r>
              <a:rPr lang="en-US" sz="2800" dirty="0"/>
              <a:t>Course description</a:t>
            </a:r>
          </a:p>
          <a:p>
            <a:pPr lvl="1"/>
            <a:r>
              <a:rPr lang="en-US" sz="2800" dirty="0"/>
              <a:t>Course credits*</a:t>
            </a:r>
          </a:p>
          <a:p>
            <a:pPr lvl="1"/>
            <a:r>
              <a:rPr lang="en-US" sz="2800" dirty="0"/>
              <a:t>Course outcomes*</a:t>
            </a:r>
          </a:p>
        </p:txBody>
      </p:sp>
      <p:pic>
        <p:nvPicPr>
          <p:cNvPr id="5" name="Picture 4" descr="State Board Logos | SBCTC">
            <a:extLst>
              <a:ext uri="{FF2B5EF4-FFF2-40B4-BE49-F238E27FC236}">
                <a16:creationId xmlns:a16="http://schemas.microsoft.com/office/drawing/2014/main" id="{DC0D6A93-4162-88AD-A99E-CD38D722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93" y="3563336"/>
            <a:ext cx="2560873" cy="212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2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286A77-9835-F930-88F8-7D5BC728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938"/>
            <a:ext cx="9144000" cy="311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79D9D-5AA9-1FF3-2C22-84D9E00E8DAC}"/>
              </a:ext>
            </a:extLst>
          </p:cNvPr>
          <p:cNvSpPr txBox="1"/>
          <p:nvPr/>
        </p:nvSpPr>
        <p:spPr>
          <a:xfrm>
            <a:off x="1070963" y="5040535"/>
            <a:ext cx="7002073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Required identification of shared course components and completion of 1 form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A2EC1F-E3A1-5616-B484-63409696D99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BAS course CCN </a:t>
            </a:r>
            <a:r>
              <a:rPr lang="en-US">
                <a:solidFill>
                  <a:srgbClr val="FF0000"/>
                </a:solidFill>
              </a:rPr>
              <a:t>process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9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D621-29C6-56A1-A52C-E0B22AF5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Decision making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2E90-6C34-5FA8-765F-2223766B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328" y="1825625"/>
            <a:ext cx="6952021" cy="4752156"/>
          </a:xfrm>
        </p:spPr>
        <p:txBody>
          <a:bodyPr>
            <a:normAutofit/>
          </a:bodyPr>
          <a:lstStyle/>
          <a:p>
            <a:pPr marL="0" indent="0" algn="l" fontAlgn="b">
              <a:buNone/>
            </a:pPr>
            <a:r>
              <a:rPr lang="en-US" sz="3600" u="none" strike="noStrike" cap="none" spc="0" dirty="0">
                <a:solidFill>
                  <a:schemeClr val="tx1"/>
                </a:solidFill>
                <a:effectLst/>
              </a:rPr>
              <a:t>Question 1: Would we establish BASBH CCN content through </a:t>
            </a:r>
            <a:r>
              <a:rPr lang="en-US" sz="3600" u="none" strike="noStrike" cap="none" spc="0" dirty="0">
                <a:solidFill>
                  <a:srgbClr val="FF0000"/>
                </a:solidFill>
                <a:effectLst/>
              </a:rPr>
              <a:t>consensus or a majority vote</a:t>
            </a:r>
            <a:r>
              <a:rPr lang="en-US" sz="3600" u="none" strike="noStrike" cap="none" spc="0" dirty="0">
                <a:solidFill>
                  <a:schemeClr val="tx1"/>
                </a:solidFill>
                <a:effectLst/>
              </a:rPr>
              <a:t>?</a:t>
            </a:r>
            <a:endParaRPr lang="en-US" sz="3600" b="0" i="0" u="none" strike="noStrike" cap="none" spc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u="none" strike="noStrike" cap="none" spc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3600" u="none" strike="noStrike" cap="none" spc="0" dirty="0">
                <a:solidFill>
                  <a:schemeClr val="tx1"/>
                </a:solidFill>
                <a:effectLst/>
              </a:rPr>
              <a:t>Question 2: </a:t>
            </a:r>
            <a:r>
              <a:rPr lang="en-US" sz="3600" u="none" strike="noStrike" cap="none" spc="0" dirty="0">
                <a:solidFill>
                  <a:srgbClr val="FF0000"/>
                </a:solidFill>
                <a:effectLst/>
              </a:rPr>
              <a:t>Who could participate </a:t>
            </a:r>
            <a:r>
              <a:rPr lang="en-US" sz="3600" u="none" strike="noStrike" cap="none" spc="0" dirty="0">
                <a:solidFill>
                  <a:schemeClr val="tx1"/>
                </a:solidFill>
                <a:effectLst/>
              </a:rPr>
              <a:t>in the decision-making?</a:t>
            </a:r>
            <a:endParaRPr lang="en-US" sz="3600" b="0" i="0" u="none" strike="noStrike" cap="none" spc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4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D621-29C6-56A1-A52C-E0B22AF5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Decision making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2E90-6C34-5FA8-765F-2223766B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070" y="1825625"/>
            <a:ext cx="6878279" cy="4752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Question 3: Agreement on project outcome &amp; leadership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600" dirty="0"/>
              <a:t>Question 4: What course </a:t>
            </a:r>
            <a:r>
              <a:rPr lang="en-US" sz="3600" dirty="0">
                <a:solidFill>
                  <a:srgbClr val="FF0000"/>
                </a:solidFill>
              </a:rPr>
              <a:t>prefix</a:t>
            </a:r>
            <a:r>
              <a:rPr lang="en-US" sz="3600" dirty="0"/>
              <a:t> would we use?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Question 5: </a:t>
            </a:r>
            <a:r>
              <a:rPr lang="en-US" sz="3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How many schools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should have designed and actually </a:t>
            </a:r>
            <a:r>
              <a:rPr lang="en-US" sz="3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taught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course </a:t>
            </a:r>
            <a:r>
              <a:rPr lang="en-US" sz="3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before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we settle on system-wide requirements? </a:t>
            </a:r>
            <a:r>
              <a:rPr lang="en-US" sz="3600" b="0" i="0" u="none" strike="noStrike" dirty="0">
                <a:effectLst/>
                <a:latin typeface="Calibri" panose="020F0502020204030204" pitchFamily="34" charset="0"/>
              </a:rPr>
              <a:t>1, 2, 3, or 4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r>
              <a:rPr lang="en-US" sz="3600" dirty="0"/>
              <a:t> 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4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577</Words>
  <Application>Microsoft Office PowerPoint</Application>
  <PresentationFormat>On-screen Show (4:3)</PresentationFormat>
  <Paragraphs>149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Office Theme</vt:lpstr>
      <vt:lpstr>Development of a BASBH common course numbering system</vt:lpstr>
      <vt:lpstr>BASBH education context</vt:lpstr>
      <vt:lpstr>Expected benefits of a CCN</vt:lpstr>
      <vt:lpstr>Discussion partners</vt:lpstr>
      <vt:lpstr>Signatories</vt:lpstr>
      <vt:lpstr>BAS course CCN process</vt:lpstr>
      <vt:lpstr>PowerPoint Presentation</vt:lpstr>
      <vt:lpstr>Decision making process</vt:lpstr>
      <vt:lpstr>Decision making process</vt:lpstr>
      <vt:lpstr>Decision making process</vt:lpstr>
      <vt:lpstr>PowerPoint Presentation</vt:lpstr>
      <vt:lpstr>Decision making process</vt:lpstr>
      <vt:lpstr>Adoption of BASBH common course numbering</vt:lpstr>
      <vt:lpstr>How long did it take?</vt:lpstr>
      <vt:lpstr>Barriers</vt:lpstr>
      <vt:lpstr>Barriers</vt:lpstr>
      <vt:lpstr>PowerPoint Presentation</vt:lpstr>
      <vt:lpstr>Possible SUD Studies CCN</vt:lpstr>
      <vt:lpstr>SUD Studies CCN Barriers</vt:lpstr>
      <vt:lpstr>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BASBH common course numbering discussion</dc:title>
  <dc:creator>Rempel, Rex</dc:creator>
  <cp:lastModifiedBy>Rempel, Rex</cp:lastModifiedBy>
  <cp:revision>3</cp:revision>
  <dcterms:created xsi:type="dcterms:W3CDTF">2023-05-16T07:08:33Z</dcterms:created>
  <dcterms:modified xsi:type="dcterms:W3CDTF">2025-02-12T16:43:16Z</dcterms:modified>
</cp:coreProperties>
</file>