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DBCF6D84-F873-4E57-BA68-F3AC0EC4EA2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E0890BEA-3197-4360-9575-EF62A679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3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C9B3-FD72-42E0-9CDA-CEC6A9D5B53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7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9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8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1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8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1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1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8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7B780-E280-4788-A45C-90A3C5F8AB7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1E2D-E97F-44EC-9F4B-D7D57A2C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8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2440352" y="1207372"/>
            <a:ext cx="2272842" cy="542824"/>
            <a:chOff x="2518" y="1352"/>
            <a:chExt cx="1064" cy="273"/>
          </a:xfrm>
          <a:solidFill>
            <a:srgbClr val="92D050"/>
          </a:solidFill>
        </p:grpSpPr>
        <p:sp>
          <p:nvSpPr>
            <p:cNvPr id="35846" name="Freeform 6" descr="Wide upward diagonal"/>
            <p:cNvSpPr>
              <a:spLocks/>
            </p:cNvSpPr>
            <p:nvPr/>
          </p:nvSpPr>
          <p:spPr bwMode="gray">
            <a:xfrm>
              <a:off x="2518" y="1352"/>
              <a:ext cx="1064" cy="273"/>
            </a:xfrm>
            <a:custGeom>
              <a:avLst/>
              <a:gdLst/>
              <a:ahLst/>
              <a:cxnLst>
                <a:cxn ang="0">
                  <a:pos x="311" y="479"/>
                </a:cxn>
                <a:cxn ang="0">
                  <a:pos x="227" y="392"/>
                </a:cxn>
                <a:cxn ang="0">
                  <a:pos x="198" y="412"/>
                </a:cxn>
                <a:cxn ang="0">
                  <a:pos x="160" y="364"/>
                </a:cxn>
                <a:cxn ang="0">
                  <a:pos x="160" y="325"/>
                </a:cxn>
                <a:cxn ang="0">
                  <a:pos x="122" y="344"/>
                </a:cxn>
                <a:cxn ang="0">
                  <a:pos x="103" y="392"/>
                </a:cxn>
                <a:cxn ang="0">
                  <a:pos x="65" y="392"/>
                </a:cxn>
                <a:cxn ang="0">
                  <a:pos x="38" y="325"/>
                </a:cxn>
                <a:cxn ang="0">
                  <a:pos x="65" y="296"/>
                </a:cxn>
                <a:cxn ang="0">
                  <a:pos x="56" y="249"/>
                </a:cxn>
                <a:cxn ang="0">
                  <a:pos x="0" y="249"/>
                </a:cxn>
                <a:cxn ang="0">
                  <a:pos x="122" y="210"/>
                </a:cxn>
                <a:cxn ang="0">
                  <a:pos x="132" y="296"/>
                </a:cxn>
                <a:cxn ang="0">
                  <a:pos x="160" y="239"/>
                </a:cxn>
                <a:cxn ang="0">
                  <a:pos x="198" y="296"/>
                </a:cxn>
                <a:cxn ang="0">
                  <a:pos x="254" y="296"/>
                </a:cxn>
                <a:cxn ang="0">
                  <a:pos x="227" y="143"/>
                </a:cxn>
                <a:cxn ang="0">
                  <a:pos x="160" y="114"/>
                </a:cxn>
                <a:cxn ang="0">
                  <a:pos x="292" y="143"/>
                </a:cxn>
                <a:cxn ang="0">
                  <a:pos x="311" y="66"/>
                </a:cxn>
                <a:cxn ang="0">
                  <a:pos x="254" y="19"/>
                </a:cxn>
                <a:cxn ang="0">
                  <a:pos x="2052" y="0"/>
                </a:cxn>
                <a:cxn ang="0">
                  <a:pos x="2024" y="48"/>
                </a:cxn>
                <a:cxn ang="0">
                  <a:pos x="2024" y="66"/>
                </a:cxn>
                <a:cxn ang="0">
                  <a:pos x="2071" y="114"/>
                </a:cxn>
                <a:cxn ang="0">
                  <a:pos x="2090" y="96"/>
                </a:cxn>
                <a:cxn ang="0">
                  <a:pos x="2119" y="114"/>
                </a:cxn>
                <a:cxn ang="0">
                  <a:pos x="2127" y="143"/>
                </a:cxn>
                <a:cxn ang="0">
                  <a:pos x="2119" y="191"/>
                </a:cxn>
                <a:cxn ang="0">
                  <a:pos x="2024" y="239"/>
                </a:cxn>
                <a:cxn ang="0">
                  <a:pos x="1986" y="210"/>
                </a:cxn>
                <a:cxn ang="0">
                  <a:pos x="1986" y="162"/>
                </a:cxn>
                <a:cxn ang="0">
                  <a:pos x="1957" y="162"/>
                </a:cxn>
                <a:cxn ang="0">
                  <a:pos x="1938" y="191"/>
                </a:cxn>
                <a:cxn ang="0">
                  <a:pos x="1844" y="210"/>
                </a:cxn>
                <a:cxn ang="0">
                  <a:pos x="1863" y="239"/>
                </a:cxn>
                <a:cxn ang="0">
                  <a:pos x="1759" y="249"/>
                </a:cxn>
                <a:cxn ang="0">
                  <a:pos x="1740" y="296"/>
                </a:cxn>
                <a:cxn ang="0">
                  <a:pos x="1768" y="344"/>
                </a:cxn>
                <a:cxn ang="0">
                  <a:pos x="1740" y="392"/>
                </a:cxn>
                <a:cxn ang="0">
                  <a:pos x="1768" y="479"/>
                </a:cxn>
                <a:cxn ang="0">
                  <a:pos x="1740" y="479"/>
                </a:cxn>
                <a:cxn ang="0">
                  <a:pos x="1721" y="527"/>
                </a:cxn>
                <a:cxn ang="0">
                  <a:pos x="1797" y="546"/>
                </a:cxn>
                <a:cxn ang="0">
                  <a:pos x="359" y="546"/>
                </a:cxn>
                <a:cxn ang="0">
                  <a:pos x="311" y="479"/>
                </a:cxn>
              </a:cxnLst>
              <a:rect l="0" t="0" r="r" b="b"/>
              <a:pathLst>
                <a:path w="2127" h="546">
                  <a:moveTo>
                    <a:pt x="311" y="479"/>
                  </a:moveTo>
                  <a:lnTo>
                    <a:pt x="227" y="392"/>
                  </a:lnTo>
                  <a:lnTo>
                    <a:pt x="198" y="412"/>
                  </a:lnTo>
                  <a:lnTo>
                    <a:pt x="160" y="364"/>
                  </a:lnTo>
                  <a:lnTo>
                    <a:pt x="160" y="325"/>
                  </a:lnTo>
                  <a:lnTo>
                    <a:pt x="122" y="344"/>
                  </a:lnTo>
                  <a:lnTo>
                    <a:pt x="103" y="392"/>
                  </a:lnTo>
                  <a:lnTo>
                    <a:pt x="65" y="392"/>
                  </a:lnTo>
                  <a:lnTo>
                    <a:pt x="38" y="325"/>
                  </a:lnTo>
                  <a:lnTo>
                    <a:pt x="65" y="296"/>
                  </a:lnTo>
                  <a:lnTo>
                    <a:pt x="56" y="249"/>
                  </a:lnTo>
                  <a:lnTo>
                    <a:pt x="0" y="249"/>
                  </a:lnTo>
                  <a:lnTo>
                    <a:pt x="122" y="210"/>
                  </a:lnTo>
                  <a:lnTo>
                    <a:pt x="132" y="296"/>
                  </a:lnTo>
                  <a:lnTo>
                    <a:pt x="160" y="239"/>
                  </a:lnTo>
                  <a:lnTo>
                    <a:pt x="198" y="296"/>
                  </a:lnTo>
                  <a:lnTo>
                    <a:pt x="254" y="296"/>
                  </a:lnTo>
                  <a:lnTo>
                    <a:pt x="227" y="143"/>
                  </a:lnTo>
                  <a:lnTo>
                    <a:pt x="160" y="114"/>
                  </a:lnTo>
                  <a:lnTo>
                    <a:pt x="292" y="143"/>
                  </a:lnTo>
                  <a:lnTo>
                    <a:pt x="311" y="66"/>
                  </a:lnTo>
                  <a:lnTo>
                    <a:pt x="254" y="19"/>
                  </a:lnTo>
                  <a:lnTo>
                    <a:pt x="2052" y="0"/>
                  </a:lnTo>
                  <a:lnTo>
                    <a:pt x="2024" y="48"/>
                  </a:lnTo>
                  <a:lnTo>
                    <a:pt x="2024" y="66"/>
                  </a:lnTo>
                  <a:lnTo>
                    <a:pt x="2071" y="114"/>
                  </a:lnTo>
                  <a:lnTo>
                    <a:pt x="2090" y="96"/>
                  </a:lnTo>
                  <a:lnTo>
                    <a:pt x="2119" y="114"/>
                  </a:lnTo>
                  <a:lnTo>
                    <a:pt x="2127" y="143"/>
                  </a:lnTo>
                  <a:lnTo>
                    <a:pt x="2119" y="191"/>
                  </a:lnTo>
                  <a:lnTo>
                    <a:pt x="2024" y="239"/>
                  </a:lnTo>
                  <a:lnTo>
                    <a:pt x="1986" y="210"/>
                  </a:lnTo>
                  <a:lnTo>
                    <a:pt x="1986" y="162"/>
                  </a:lnTo>
                  <a:lnTo>
                    <a:pt x="1957" y="162"/>
                  </a:lnTo>
                  <a:lnTo>
                    <a:pt x="1938" y="191"/>
                  </a:lnTo>
                  <a:lnTo>
                    <a:pt x="1844" y="210"/>
                  </a:lnTo>
                  <a:lnTo>
                    <a:pt x="1863" y="239"/>
                  </a:lnTo>
                  <a:lnTo>
                    <a:pt x="1759" y="249"/>
                  </a:lnTo>
                  <a:lnTo>
                    <a:pt x="1740" y="296"/>
                  </a:lnTo>
                  <a:lnTo>
                    <a:pt x="1768" y="344"/>
                  </a:lnTo>
                  <a:lnTo>
                    <a:pt x="1740" y="392"/>
                  </a:lnTo>
                  <a:lnTo>
                    <a:pt x="1768" y="479"/>
                  </a:lnTo>
                  <a:lnTo>
                    <a:pt x="1740" y="479"/>
                  </a:lnTo>
                  <a:lnTo>
                    <a:pt x="1721" y="527"/>
                  </a:lnTo>
                  <a:lnTo>
                    <a:pt x="1797" y="546"/>
                  </a:lnTo>
                  <a:lnTo>
                    <a:pt x="359" y="546"/>
                  </a:lnTo>
                  <a:lnTo>
                    <a:pt x="311" y="4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518" y="1352"/>
              <a:ext cx="1064" cy="273"/>
              <a:chOff x="2518" y="1352"/>
              <a:chExt cx="1064" cy="273"/>
            </a:xfrm>
            <a:grpFill/>
          </p:grpSpPr>
          <p:sp>
            <p:nvSpPr>
              <p:cNvPr id="35848" name="Freeform 8" descr="Wide upward diagonal"/>
              <p:cNvSpPr>
                <a:spLocks/>
              </p:cNvSpPr>
              <p:nvPr/>
            </p:nvSpPr>
            <p:spPr bwMode="gray">
              <a:xfrm>
                <a:off x="2518" y="1352"/>
                <a:ext cx="1064" cy="273"/>
              </a:xfrm>
              <a:custGeom>
                <a:avLst/>
                <a:gdLst/>
                <a:ahLst/>
                <a:cxnLst>
                  <a:cxn ang="0">
                    <a:pos x="311" y="479"/>
                  </a:cxn>
                  <a:cxn ang="0">
                    <a:pos x="227" y="392"/>
                  </a:cxn>
                  <a:cxn ang="0">
                    <a:pos x="198" y="412"/>
                  </a:cxn>
                  <a:cxn ang="0">
                    <a:pos x="160" y="364"/>
                  </a:cxn>
                  <a:cxn ang="0">
                    <a:pos x="160" y="325"/>
                  </a:cxn>
                  <a:cxn ang="0">
                    <a:pos x="122" y="344"/>
                  </a:cxn>
                  <a:cxn ang="0">
                    <a:pos x="103" y="392"/>
                  </a:cxn>
                  <a:cxn ang="0">
                    <a:pos x="65" y="392"/>
                  </a:cxn>
                  <a:cxn ang="0">
                    <a:pos x="38" y="325"/>
                  </a:cxn>
                  <a:cxn ang="0">
                    <a:pos x="65" y="296"/>
                  </a:cxn>
                  <a:cxn ang="0">
                    <a:pos x="56" y="249"/>
                  </a:cxn>
                  <a:cxn ang="0">
                    <a:pos x="0" y="249"/>
                  </a:cxn>
                  <a:cxn ang="0">
                    <a:pos x="122" y="210"/>
                  </a:cxn>
                  <a:cxn ang="0">
                    <a:pos x="132" y="296"/>
                  </a:cxn>
                  <a:cxn ang="0">
                    <a:pos x="160" y="239"/>
                  </a:cxn>
                  <a:cxn ang="0">
                    <a:pos x="198" y="296"/>
                  </a:cxn>
                  <a:cxn ang="0">
                    <a:pos x="254" y="296"/>
                  </a:cxn>
                  <a:cxn ang="0">
                    <a:pos x="227" y="143"/>
                  </a:cxn>
                  <a:cxn ang="0">
                    <a:pos x="160" y="114"/>
                  </a:cxn>
                  <a:cxn ang="0">
                    <a:pos x="292" y="143"/>
                  </a:cxn>
                  <a:cxn ang="0">
                    <a:pos x="311" y="66"/>
                  </a:cxn>
                  <a:cxn ang="0">
                    <a:pos x="254" y="19"/>
                  </a:cxn>
                  <a:cxn ang="0">
                    <a:pos x="2052" y="0"/>
                  </a:cxn>
                  <a:cxn ang="0">
                    <a:pos x="2024" y="48"/>
                  </a:cxn>
                  <a:cxn ang="0">
                    <a:pos x="2024" y="66"/>
                  </a:cxn>
                  <a:cxn ang="0">
                    <a:pos x="2071" y="114"/>
                  </a:cxn>
                  <a:cxn ang="0">
                    <a:pos x="2090" y="96"/>
                  </a:cxn>
                  <a:cxn ang="0">
                    <a:pos x="2119" y="114"/>
                  </a:cxn>
                  <a:cxn ang="0">
                    <a:pos x="2127" y="143"/>
                  </a:cxn>
                  <a:cxn ang="0">
                    <a:pos x="2119" y="191"/>
                  </a:cxn>
                  <a:cxn ang="0">
                    <a:pos x="2024" y="239"/>
                  </a:cxn>
                  <a:cxn ang="0">
                    <a:pos x="1986" y="210"/>
                  </a:cxn>
                  <a:cxn ang="0">
                    <a:pos x="1986" y="162"/>
                  </a:cxn>
                  <a:cxn ang="0">
                    <a:pos x="1957" y="162"/>
                  </a:cxn>
                  <a:cxn ang="0">
                    <a:pos x="1938" y="191"/>
                  </a:cxn>
                  <a:cxn ang="0">
                    <a:pos x="1844" y="210"/>
                  </a:cxn>
                  <a:cxn ang="0">
                    <a:pos x="1863" y="239"/>
                  </a:cxn>
                  <a:cxn ang="0">
                    <a:pos x="1759" y="249"/>
                  </a:cxn>
                  <a:cxn ang="0">
                    <a:pos x="1740" y="296"/>
                  </a:cxn>
                  <a:cxn ang="0">
                    <a:pos x="1768" y="344"/>
                  </a:cxn>
                  <a:cxn ang="0">
                    <a:pos x="1740" y="392"/>
                  </a:cxn>
                  <a:cxn ang="0">
                    <a:pos x="1768" y="479"/>
                  </a:cxn>
                  <a:cxn ang="0">
                    <a:pos x="1740" y="479"/>
                  </a:cxn>
                  <a:cxn ang="0">
                    <a:pos x="1721" y="527"/>
                  </a:cxn>
                  <a:cxn ang="0">
                    <a:pos x="1797" y="546"/>
                  </a:cxn>
                  <a:cxn ang="0">
                    <a:pos x="359" y="546"/>
                  </a:cxn>
                  <a:cxn ang="0">
                    <a:pos x="311" y="479"/>
                  </a:cxn>
                </a:cxnLst>
                <a:rect l="0" t="0" r="r" b="b"/>
                <a:pathLst>
                  <a:path w="2127" h="546">
                    <a:moveTo>
                      <a:pt x="311" y="479"/>
                    </a:moveTo>
                    <a:lnTo>
                      <a:pt x="227" y="392"/>
                    </a:lnTo>
                    <a:lnTo>
                      <a:pt x="198" y="412"/>
                    </a:lnTo>
                    <a:lnTo>
                      <a:pt x="160" y="364"/>
                    </a:lnTo>
                    <a:lnTo>
                      <a:pt x="160" y="325"/>
                    </a:lnTo>
                    <a:lnTo>
                      <a:pt x="122" y="344"/>
                    </a:lnTo>
                    <a:lnTo>
                      <a:pt x="103" y="392"/>
                    </a:lnTo>
                    <a:lnTo>
                      <a:pt x="65" y="392"/>
                    </a:lnTo>
                    <a:lnTo>
                      <a:pt x="38" y="325"/>
                    </a:lnTo>
                    <a:lnTo>
                      <a:pt x="65" y="296"/>
                    </a:lnTo>
                    <a:lnTo>
                      <a:pt x="56" y="249"/>
                    </a:lnTo>
                    <a:lnTo>
                      <a:pt x="0" y="249"/>
                    </a:lnTo>
                    <a:lnTo>
                      <a:pt x="122" y="210"/>
                    </a:lnTo>
                    <a:lnTo>
                      <a:pt x="132" y="296"/>
                    </a:lnTo>
                    <a:lnTo>
                      <a:pt x="160" y="239"/>
                    </a:lnTo>
                    <a:lnTo>
                      <a:pt x="198" y="296"/>
                    </a:lnTo>
                    <a:lnTo>
                      <a:pt x="254" y="296"/>
                    </a:lnTo>
                    <a:lnTo>
                      <a:pt x="227" y="143"/>
                    </a:lnTo>
                    <a:lnTo>
                      <a:pt x="160" y="114"/>
                    </a:lnTo>
                    <a:lnTo>
                      <a:pt x="292" y="143"/>
                    </a:lnTo>
                    <a:lnTo>
                      <a:pt x="311" y="66"/>
                    </a:lnTo>
                    <a:lnTo>
                      <a:pt x="254" y="19"/>
                    </a:lnTo>
                    <a:lnTo>
                      <a:pt x="2052" y="0"/>
                    </a:lnTo>
                    <a:lnTo>
                      <a:pt x="2024" y="48"/>
                    </a:lnTo>
                    <a:lnTo>
                      <a:pt x="2024" y="66"/>
                    </a:lnTo>
                    <a:lnTo>
                      <a:pt x="2071" y="114"/>
                    </a:lnTo>
                    <a:lnTo>
                      <a:pt x="2090" y="96"/>
                    </a:lnTo>
                    <a:lnTo>
                      <a:pt x="2119" y="114"/>
                    </a:lnTo>
                    <a:lnTo>
                      <a:pt x="2127" y="143"/>
                    </a:lnTo>
                    <a:lnTo>
                      <a:pt x="2119" y="191"/>
                    </a:lnTo>
                    <a:lnTo>
                      <a:pt x="2024" y="239"/>
                    </a:lnTo>
                    <a:lnTo>
                      <a:pt x="1986" y="210"/>
                    </a:lnTo>
                    <a:lnTo>
                      <a:pt x="1986" y="162"/>
                    </a:lnTo>
                    <a:lnTo>
                      <a:pt x="1957" y="162"/>
                    </a:lnTo>
                    <a:lnTo>
                      <a:pt x="1938" y="191"/>
                    </a:lnTo>
                    <a:lnTo>
                      <a:pt x="1844" y="210"/>
                    </a:lnTo>
                    <a:lnTo>
                      <a:pt x="1863" y="239"/>
                    </a:lnTo>
                    <a:lnTo>
                      <a:pt x="1759" y="249"/>
                    </a:lnTo>
                    <a:lnTo>
                      <a:pt x="1740" y="296"/>
                    </a:lnTo>
                    <a:lnTo>
                      <a:pt x="1768" y="344"/>
                    </a:lnTo>
                    <a:lnTo>
                      <a:pt x="1740" y="392"/>
                    </a:lnTo>
                    <a:lnTo>
                      <a:pt x="1768" y="479"/>
                    </a:lnTo>
                    <a:lnTo>
                      <a:pt x="1740" y="479"/>
                    </a:lnTo>
                    <a:lnTo>
                      <a:pt x="1721" y="527"/>
                    </a:lnTo>
                    <a:lnTo>
                      <a:pt x="1797" y="546"/>
                    </a:lnTo>
                    <a:lnTo>
                      <a:pt x="359" y="546"/>
                    </a:lnTo>
                    <a:lnTo>
                      <a:pt x="311" y="47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49" name="Freeform 9" descr="Wide upward diagonal"/>
              <p:cNvSpPr>
                <a:spLocks/>
              </p:cNvSpPr>
              <p:nvPr/>
            </p:nvSpPr>
            <p:spPr bwMode="gray">
              <a:xfrm>
                <a:off x="2518" y="1352"/>
                <a:ext cx="1064" cy="273"/>
              </a:xfrm>
              <a:custGeom>
                <a:avLst/>
                <a:gdLst/>
                <a:ahLst/>
                <a:cxnLst>
                  <a:cxn ang="0">
                    <a:pos x="311" y="479"/>
                  </a:cxn>
                  <a:cxn ang="0">
                    <a:pos x="227" y="392"/>
                  </a:cxn>
                  <a:cxn ang="0">
                    <a:pos x="198" y="412"/>
                  </a:cxn>
                  <a:cxn ang="0">
                    <a:pos x="160" y="364"/>
                  </a:cxn>
                  <a:cxn ang="0">
                    <a:pos x="160" y="325"/>
                  </a:cxn>
                  <a:cxn ang="0">
                    <a:pos x="122" y="344"/>
                  </a:cxn>
                  <a:cxn ang="0">
                    <a:pos x="103" y="392"/>
                  </a:cxn>
                  <a:cxn ang="0">
                    <a:pos x="65" y="392"/>
                  </a:cxn>
                  <a:cxn ang="0">
                    <a:pos x="38" y="325"/>
                  </a:cxn>
                  <a:cxn ang="0">
                    <a:pos x="65" y="296"/>
                  </a:cxn>
                  <a:cxn ang="0">
                    <a:pos x="56" y="249"/>
                  </a:cxn>
                  <a:cxn ang="0">
                    <a:pos x="0" y="249"/>
                  </a:cxn>
                  <a:cxn ang="0">
                    <a:pos x="122" y="210"/>
                  </a:cxn>
                  <a:cxn ang="0">
                    <a:pos x="132" y="296"/>
                  </a:cxn>
                  <a:cxn ang="0">
                    <a:pos x="160" y="239"/>
                  </a:cxn>
                  <a:cxn ang="0">
                    <a:pos x="198" y="296"/>
                  </a:cxn>
                  <a:cxn ang="0">
                    <a:pos x="254" y="296"/>
                  </a:cxn>
                  <a:cxn ang="0">
                    <a:pos x="227" y="143"/>
                  </a:cxn>
                  <a:cxn ang="0">
                    <a:pos x="160" y="114"/>
                  </a:cxn>
                  <a:cxn ang="0">
                    <a:pos x="292" y="143"/>
                  </a:cxn>
                  <a:cxn ang="0">
                    <a:pos x="311" y="66"/>
                  </a:cxn>
                  <a:cxn ang="0">
                    <a:pos x="254" y="19"/>
                  </a:cxn>
                  <a:cxn ang="0">
                    <a:pos x="2052" y="0"/>
                  </a:cxn>
                  <a:cxn ang="0">
                    <a:pos x="2024" y="48"/>
                  </a:cxn>
                  <a:cxn ang="0">
                    <a:pos x="2024" y="66"/>
                  </a:cxn>
                  <a:cxn ang="0">
                    <a:pos x="2071" y="114"/>
                  </a:cxn>
                  <a:cxn ang="0">
                    <a:pos x="2090" y="96"/>
                  </a:cxn>
                  <a:cxn ang="0">
                    <a:pos x="2119" y="114"/>
                  </a:cxn>
                  <a:cxn ang="0">
                    <a:pos x="2127" y="143"/>
                  </a:cxn>
                  <a:cxn ang="0">
                    <a:pos x="2119" y="191"/>
                  </a:cxn>
                  <a:cxn ang="0">
                    <a:pos x="2024" y="239"/>
                  </a:cxn>
                  <a:cxn ang="0">
                    <a:pos x="1986" y="210"/>
                  </a:cxn>
                  <a:cxn ang="0">
                    <a:pos x="1986" y="162"/>
                  </a:cxn>
                  <a:cxn ang="0">
                    <a:pos x="1957" y="162"/>
                  </a:cxn>
                  <a:cxn ang="0">
                    <a:pos x="1938" y="191"/>
                  </a:cxn>
                  <a:cxn ang="0">
                    <a:pos x="1844" y="210"/>
                  </a:cxn>
                  <a:cxn ang="0">
                    <a:pos x="1863" y="239"/>
                  </a:cxn>
                  <a:cxn ang="0">
                    <a:pos x="1759" y="249"/>
                  </a:cxn>
                  <a:cxn ang="0">
                    <a:pos x="1740" y="296"/>
                  </a:cxn>
                  <a:cxn ang="0">
                    <a:pos x="1768" y="344"/>
                  </a:cxn>
                  <a:cxn ang="0">
                    <a:pos x="1740" y="392"/>
                  </a:cxn>
                  <a:cxn ang="0">
                    <a:pos x="1768" y="479"/>
                  </a:cxn>
                  <a:cxn ang="0">
                    <a:pos x="1740" y="479"/>
                  </a:cxn>
                  <a:cxn ang="0">
                    <a:pos x="1721" y="527"/>
                  </a:cxn>
                  <a:cxn ang="0">
                    <a:pos x="1797" y="546"/>
                  </a:cxn>
                  <a:cxn ang="0">
                    <a:pos x="359" y="546"/>
                  </a:cxn>
                  <a:cxn ang="0">
                    <a:pos x="311" y="479"/>
                  </a:cxn>
                </a:cxnLst>
                <a:rect l="0" t="0" r="r" b="b"/>
                <a:pathLst>
                  <a:path w="2127" h="546">
                    <a:moveTo>
                      <a:pt x="311" y="479"/>
                    </a:moveTo>
                    <a:lnTo>
                      <a:pt x="227" y="392"/>
                    </a:lnTo>
                    <a:lnTo>
                      <a:pt x="198" y="412"/>
                    </a:lnTo>
                    <a:lnTo>
                      <a:pt x="160" y="364"/>
                    </a:lnTo>
                    <a:lnTo>
                      <a:pt x="160" y="325"/>
                    </a:lnTo>
                    <a:lnTo>
                      <a:pt x="122" y="344"/>
                    </a:lnTo>
                    <a:lnTo>
                      <a:pt x="103" y="392"/>
                    </a:lnTo>
                    <a:lnTo>
                      <a:pt x="65" y="392"/>
                    </a:lnTo>
                    <a:lnTo>
                      <a:pt x="38" y="325"/>
                    </a:lnTo>
                    <a:lnTo>
                      <a:pt x="65" y="296"/>
                    </a:lnTo>
                    <a:lnTo>
                      <a:pt x="56" y="249"/>
                    </a:lnTo>
                    <a:lnTo>
                      <a:pt x="0" y="249"/>
                    </a:lnTo>
                    <a:lnTo>
                      <a:pt x="122" y="210"/>
                    </a:lnTo>
                    <a:lnTo>
                      <a:pt x="132" y="296"/>
                    </a:lnTo>
                    <a:lnTo>
                      <a:pt x="160" y="239"/>
                    </a:lnTo>
                    <a:lnTo>
                      <a:pt x="198" y="296"/>
                    </a:lnTo>
                    <a:lnTo>
                      <a:pt x="254" y="296"/>
                    </a:lnTo>
                    <a:lnTo>
                      <a:pt x="227" y="143"/>
                    </a:lnTo>
                    <a:lnTo>
                      <a:pt x="160" y="114"/>
                    </a:lnTo>
                    <a:lnTo>
                      <a:pt x="292" y="143"/>
                    </a:lnTo>
                    <a:lnTo>
                      <a:pt x="311" y="66"/>
                    </a:lnTo>
                    <a:lnTo>
                      <a:pt x="254" y="19"/>
                    </a:lnTo>
                    <a:lnTo>
                      <a:pt x="2052" y="0"/>
                    </a:lnTo>
                    <a:lnTo>
                      <a:pt x="2024" y="48"/>
                    </a:lnTo>
                    <a:lnTo>
                      <a:pt x="2024" y="66"/>
                    </a:lnTo>
                    <a:lnTo>
                      <a:pt x="2071" y="114"/>
                    </a:lnTo>
                    <a:lnTo>
                      <a:pt x="2090" y="96"/>
                    </a:lnTo>
                    <a:lnTo>
                      <a:pt x="2119" y="114"/>
                    </a:lnTo>
                    <a:lnTo>
                      <a:pt x="2127" y="143"/>
                    </a:lnTo>
                    <a:lnTo>
                      <a:pt x="2119" y="191"/>
                    </a:lnTo>
                    <a:lnTo>
                      <a:pt x="2024" y="239"/>
                    </a:lnTo>
                    <a:lnTo>
                      <a:pt x="1986" y="210"/>
                    </a:lnTo>
                    <a:lnTo>
                      <a:pt x="1986" y="162"/>
                    </a:lnTo>
                    <a:lnTo>
                      <a:pt x="1957" y="162"/>
                    </a:lnTo>
                    <a:lnTo>
                      <a:pt x="1938" y="191"/>
                    </a:lnTo>
                    <a:lnTo>
                      <a:pt x="1844" y="210"/>
                    </a:lnTo>
                    <a:lnTo>
                      <a:pt x="1863" y="239"/>
                    </a:lnTo>
                    <a:lnTo>
                      <a:pt x="1759" y="249"/>
                    </a:lnTo>
                    <a:lnTo>
                      <a:pt x="1740" y="296"/>
                    </a:lnTo>
                    <a:lnTo>
                      <a:pt x="1768" y="344"/>
                    </a:lnTo>
                    <a:lnTo>
                      <a:pt x="1740" y="392"/>
                    </a:lnTo>
                    <a:lnTo>
                      <a:pt x="1768" y="479"/>
                    </a:lnTo>
                    <a:lnTo>
                      <a:pt x="1740" y="479"/>
                    </a:lnTo>
                    <a:lnTo>
                      <a:pt x="1721" y="527"/>
                    </a:lnTo>
                    <a:lnTo>
                      <a:pt x="1797" y="546"/>
                    </a:lnTo>
                    <a:lnTo>
                      <a:pt x="359" y="546"/>
                    </a:lnTo>
                    <a:lnTo>
                      <a:pt x="311" y="479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2316576" y="695405"/>
            <a:ext cx="2438393" cy="531604"/>
            <a:chOff x="2460" y="1094"/>
            <a:chExt cx="1141" cy="268"/>
          </a:xfrm>
          <a:solidFill>
            <a:srgbClr val="92D050"/>
          </a:solidFill>
        </p:grpSpPr>
        <p:sp>
          <p:nvSpPr>
            <p:cNvPr id="35851" name="Freeform 11" descr="Wide upward diagonal"/>
            <p:cNvSpPr>
              <a:spLocks/>
            </p:cNvSpPr>
            <p:nvPr/>
          </p:nvSpPr>
          <p:spPr bwMode="gray">
            <a:xfrm>
              <a:off x="2460" y="1094"/>
              <a:ext cx="1141" cy="268"/>
            </a:xfrm>
            <a:custGeom>
              <a:avLst/>
              <a:gdLst/>
              <a:ahLst/>
              <a:cxnLst>
                <a:cxn ang="0">
                  <a:pos x="359" y="499"/>
                </a:cxn>
                <a:cxn ang="0">
                  <a:pos x="369" y="479"/>
                </a:cxn>
                <a:cxn ang="0">
                  <a:pos x="340" y="412"/>
                </a:cxn>
                <a:cxn ang="0">
                  <a:pos x="369" y="384"/>
                </a:cxn>
                <a:cxn ang="0">
                  <a:pos x="359" y="364"/>
                </a:cxn>
                <a:cxn ang="0">
                  <a:pos x="332" y="336"/>
                </a:cxn>
                <a:cxn ang="0">
                  <a:pos x="265" y="336"/>
                </a:cxn>
                <a:cxn ang="0">
                  <a:pos x="199" y="412"/>
                </a:cxn>
                <a:cxn ang="0">
                  <a:pos x="180" y="384"/>
                </a:cxn>
                <a:cxn ang="0">
                  <a:pos x="218" y="316"/>
                </a:cxn>
                <a:cxn ang="0">
                  <a:pos x="151" y="288"/>
                </a:cxn>
                <a:cxn ang="0">
                  <a:pos x="151" y="316"/>
                </a:cxn>
                <a:cxn ang="0">
                  <a:pos x="113" y="316"/>
                </a:cxn>
                <a:cxn ang="0">
                  <a:pos x="113" y="230"/>
                </a:cxn>
                <a:cxn ang="0">
                  <a:pos x="38" y="182"/>
                </a:cxn>
                <a:cxn ang="0">
                  <a:pos x="95" y="134"/>
                </a:cxn>
                <a:cxn ang="0">
                  <a:pos x="95" y="86"/>
                </a:cxn>
                <a:cxn ang="0">
                  <a:pos x="0" y="86"/>
                </a:cxn>
                <a:cxn ang="0">
                  <a:pos x="76" y="0"/>
                </a:cxn>
                <a:cxn ang="0">
                  <a:pos x="2073" y="0"/>
                </a:cxn>
                <a:cxn ang="0">
                  <a:pos x="2044" y="38"/>
                </a:cxn>
                <a:cxn ang="0">
                  <a:pos x="2082" y="86"/>
                </a:cxn>
                <a:cxn ang="0">
                  <a:pos x="2139" y="59"/>
                </a:cxn>
                <a:cxn ang="0">
                  <a:pos x="2168" y="86"/>
                </a:cxn>
                <a:cxn ang="0">
                  <a:pos x="2168" y="182"/>
                </a:cxn>
                <a:cxn ang="0">
                  <a:pos x="2206" y="230"/>
                </a:cxn>
                <a:cxn ang="0">
                  <a:pos x="2206" y="316"/>
                </a:cxn>
                <a:cxn ang="0">
                  <a:pos x="2281" y="412"/>
                </a:cxn>
                <a:cxn ang="0">
                  <a:pos x="2263" y="451"/>
                </a:cxn>
                <a:cxn ang="0">
                  <a:pos x="2234" y="451"/>
                </a:cxn>
                <a:cxn ang="0">
                  <a:pos x="2215" y="499"/>
                </a:cxn>
                <a:cxn ang="0">
                  <a:pos x="2168" y="518"/>
                </a:cxn>
                <a:cxn ang="0">
                  <a:pos x="369" y="537"/>
                </a:cxn>
                <a:cxn ang="0">
                  <a:pos x="359" y="499"/>
                </a:cxn>
              </a:cxnLst>
              <a:rect l="0" t="0" r="r" b="b"/>
              <a:pathLst>
                <a:path w="2281" h="537">
                  <a:moveTo>
                    <a:pt x="359" y="499"/>
                  </a:moveTo>
                  <a:lnTo>
                    <a:pt x="369" y="479"/>
                  </a:lnTo>
                  <a:lnTo>
                    <a:pt x="340" y="412"/>
                  </a:lnTo>
                  <a:lnTo>
                    <a:pt x="369" y="384"/>
                  </a:lnTo>
                  <a:lnTo>
                    <a:pt x="359" y="364"/>
                  </a:lnTo>
                  <a:lnTo>
                    <a:pt x="332" y="336"/>
                  </a:lnTo>
                  <a:lnTo>
                    <a:pt x="265" y="336"/>
                  </a:lnTo>
                  <a:lnTo>
                    <a:pt x="199" y="412"/>
                  </a:lnTo>
                  <a:lnTo>
                    <a:pt x="180" y="384"/>
                  </a:lnTo>
                  <a:lnTo>
                    <a:pt x="218" y="316"/>
                  </a:lnTo>
                  <a:lnTo>
                    <a:pt x="151" y="288"/>
                  </a:lnTo>
                  <a:lnTo>
                    <a:pt x="151" y="316"/>
                  </a:lnTo>
                  <a:lnTo>
                    <a:pt x="113" y="316"/>
                  </a:lnTo>
                  <a:lnTo>
                    <a:pt x="113" y="230"/>
                  </a:lnTo>
                  <a:lnTo>
                    <a:pt x="38" y="182"/>
                  </a:lnTo>
                  <a:lnTo>
                    <a:pt x="95" y="134"/>
                  </a:lnTo>
                  <a:lnTo>
                    <a:pt x="95" y="86"/>
                  </a:lnTo>
                  <a:lnTo>
                    <a:pt x="0" y="86"/>
                  </a:lnTo>
                  <a:lnTo>
                    <a:pt x="76" y="0"/>
                  </a:lnTo>
                  <a:lnTo>
                    <a:pt x="2073" y="0"/>
                  </a:lnTo>
                  <a:lnTo>
                    <a:pt x="2044" y="38"/>
                  </a:lnTo>
                  <a:lnTo>
                    <a:pt x="2082" y="86"/>
                  </a:lnTo>
                  <a:lnTo>
                    <a:pt x="2139" y="59"/>
                  </a:lnTo>
                  <a:lnTo>
                    <a:pt x="2168" y="86"/>
                  </a:lnTo>
                  <a:lnTo>
                    <a:pt x="2168" y="182"/>
                  </a:lnTo>
                  <a:lnTo>
                    <a:pt x="2206" y="230"/>
                  </a:lnTo>
                  <a:lnTo>
                    <a:pt x="2206" y="316"/>
                  </a:lnTo>
                  <a:lnTo>
                    <a:pt x="2281" y="412"/>
                  </a:lnTo>
                  <a:lnTo>
                    <a:pt x="2263" y="451"/>
                  </a:lnTo>
                  <a:lnTo>
                    <a:pt x="2234" y="451"/>
                  </a:lnTo>
                  <a:lnTo>
                    <a:pt x="2215" y="499"/>
                  </a:lnTo>
                  <a:lnTo>
                    <a:pt x="2168" y="518"/>
                  </a:lnTo>
                  <a:lnTo>
                    <a:pt x="369" y="537"/>
                  </a:lnTo>
                  <a:lnTo>
                    <a:pt x="359" y="4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52" name="Group 12"/>
            <p:cNvGrpSpPr>
              <a:grpSpLocks/>
            </p:cNvGrpSpPr>
            <p:nvPr/>
          </p:nvGrpSpPr>
          <p:grpSpPr bwMode="auto">
            <a:xfrm>
              <a:off x="2460" y="1094"/>
              <a:ext cx="1141" cy="268"/>
              <a:chOff x="2460" y="1094"/>
              <a:chExt cx="1141" cy="268"/>
            </a:xfrm>
            <a:grpFill/>
          </p:grpSpPr>
          <p:sp>
            <p:nvSpPr>
              <p:cNvPr id="35853" name="Freeform 13" descr="Wide upward diagonal"/>
              <p:cNvSpPr>
                <a:spLocks/>
              </p:cNvSpPr>
              <p:nvPr/>
            </p:nvSpPr>
            <p:spPr bwMode="gray">
              <a:xfrm>
                <a:off x="2460" y="1094"/>
                <a:ext cx="1141" cy="268"/>
              </a:xfrm>
              <a:custGeom>
                <a:avLst/>
                <a:gdLst/>
                <a:ahLst/>
                <a:cxnLst>
                  <a:cxn ang="0">
                    <a:pos x="359" y="499"/>
                  </a:cxn>
                  <a:cxn ang="0">
                    <a:pos x="369" y="479"/>
                  </a:cxn>
                  <a:cxn ang="0">
                    <a:pos x="340" y="412"/>
                  </a:cxn>
                  <a:cxn ang="0">
                    <a:pos x="369" y="384"/>
                  </a:cxn>
                  <a:cxn ang="0">
                    <a:pos x="359" y="364"/>
                  </a:cxn>
                  <a:cxn ang="0">
                    <a:pos x="332" y="336"/>
                  </a:cxn>
                  <a:cxn ang="0">
                    <a:pos x="265" y="336"/>
                  </a:cxn>
                  <a:cxn ang="0">
                    <a:pos x="199" y="412"/>
                  </a:cxn>
                  <a:cxn ang="0">
                    <a:pos x="180" y="384"/>
                  </a:cxn>
                  <a:cxn ang="0">
                    <a:pos x="218" y="316"/>
                  </a:cxn>
                  <a:cxn ang="0">
                    <a:pos x="151" y="288"/>
                  </a:cxn>
                  <a:cxn ang="0">
                    <a:pos x="151" y="316"/>
                  </a:cxn>
                  <a:cxn ang="0">
                    <a:pos x="113" y="316"/>
                  </a:cxn>
                  <a:cxn ang="0">
                    <a:pos x="113" y="230"/>
                  </a:cxn>
                  <a:cxn ang="0">
                    <a:pos x="38" y="182"/>
                  </a:cxn>
                  <a:cxn ang="0">
                    <a:pos x="95" y="134"/>
                  </a:cxn>
                  <a:cxn ang="0">
                    <a:pos x="95" y="86"/>
                  </a:cxn>
                  <a:cxn ang="0">
                    <a:pos x="0" y="86"/>
                  </a:cxn>
                  <a:cxn ang="0">
                    <a:pos x="76" y="0"/>
                  </a:cxn>
                  <a:cxn ang="0">
                    <a:pos x="2073" y="0"/>
                  </a:cxn>
                  <a:cxn ang="0">
                    <a:pos x="2044" y="38"/>
                  </a:cxn>
                  <a:cxn ang="0">
                    <a:pos x="2082" y="86"/>
                  </a:cxn>
                  <a:cxn ang="0">
                    <a:pos x="2139" y="59"/>
                  </a:cxn>
                  <a:cxn ang="0">
                    <a:pos x="2168" y="86"/>
                  </a:cxn>
                  <a:cxn ang="0">
                    <a:pos x="2168" y="182"/>
                  </a:cxn>
                  <a:cxn ang="0">
                    <a:pos x="2206" y="230"/>
                  </a:cxn>
                  <a:cxn ang="0">
                    <a:pos x="2206" y="316"/>
                  </a:cxn>
                  <a:cxn ang="0">
                    <a:pos x="2281" y="412"/>
                  </a:cxn>
                  <a:cxn ang="0">
                    <a:pos x="2263" y="451"/>
                  </a:cxn>
                  <a:cxn ang="0">
                    <a:pos x="2234" y="451"/>
                  </a:cxn>
                  <a:cxn ang="0">
                    <a:pos x="2215" y="499"/>
                  </a:cxn>
                  <a:cxn ang="0">
                    <a:pos x="2168" y="518"/>
                  </a:cxn>
                  <a:cxn ang="0">
                    <a:pos x="369" y="537"/>
                  </a:cxn>
                  <a:cxn ang="0">
                    <a:pos x="359" y="499"/>
                  </a:cxn>
                </a:cxnLst>
                <a:rect l="0" t="0" r="r" b="b"/>
                <a:pathLst>
                  <a:path w="2281" h="537">
                    <a:moveTo>
                      <a:pt x="359" y="499"/>
                    </a:moveTo>
                    <a:lnTo>
                      <a:pt x="369" y="479"/>
                    </a:lnTo>
                    <a:lnTo>
                      <a:pt x="340" y="412"/>
                    </a:lnTo>
                    <a:lnTo>
                      <a:pt x="369" y="384"/>
                    </a:lnTo>
                    <a:lnTo>
                      <a:pt x="359" y="364"/>
                    </a:lnTo>
                    <a:lnTo>
                      <a:pt x="332" y="336"/>
                    </a:lnTo>
                    <a:lnTo>
                      <a:pt x="265" y="336"/>
                    </a:lnTo>
                    <a:lnTo>
                      <a:pt x="199" y="412"/>
                    </a:lnTo>
                    <a:lnTo>
                      <a:pt x="180" y="384"/>
                    </a:lnTo>
                    <a:lnTo>
                      <a:pt x="218" y="316"/>
                    </a:lnTo>
                    <a:lnTo>
                      <a:pt x="151" y="288"/>
                    </a:lnTo>
                    <a:lnTo>
                      <a:pt x="151" y="316"/>
                    </a:lnTo>
                    <a:lnTo>
                      <a:pt x="113" y="316"/>
                    </a:lnTo>
                    <a:lnTo>
                      <a:pt x="113" y="230"/>
                    </a:lnTo>
                    <a:lnTo>
                      <a:pt x="38" y="182"/>
                    </a:lnTo>
                    <a:lnTo>
                      <a:pt x="95" y="134"/>
                    </a:lnTo>
                    <a:lnTo>
                      <a:pt x="95" y="86"/>
                    </a:lnTo>
                    <a:lnTo>
                      <a:pt x="0" y="86"/>
                    </a:lnTo>
                    <a:lnTo>
                      <a:pt x="76" y="0"/>
                    </a:lnTo>
                    <a:lnTo>
                      <a:pt x="2073" y="0"/>
                    </a:lnTo>
                    <a:lnTo>
                      <a:pt x="2044" y="38"/>
                    </a:lnTo>
                    <a:lnTo>
                      <a:pt x="2082" y="86"/>
                    </a:lnTo>
                    <a:lnTo>
                      <a:pt x="2139" y="59"/>
                    </a:lnTo>
                    <a:lnTo>
                      <a:pt x="2168" y="86"/>
                    </a:lnTo>
                    <a:lnTo>
                      <a:pt x="2168" y="182"/>
                    </a:lnTo>
                    <a:lnTo>
                      <a:pt x="2206" y="230"/>
                    </a:lnTo>
                    <a:lnTo>
                      <a:pt x="2206" y="316"/>
                    </a:lnTo>
                    <a:lnTo>
                      <a:pt x="2281" y="412"/>
                    </a:lnTo>
                    <a:lnTo>
                      <a:pt x="2263" y="451"/>
                    </a:lnTo>
                    <a:lnTo>
                      <a:pt x="2234" y="451"/>
                    </a:lnTo>
                    <a:lnTo>
                      <a:pt x="2215" y="499"/>
                    </a:lnTo>
                    <a:lnTo>
                      <a:pt x="2168" y="518"/>
                    </a:lnTo>
                    <a:lnTo>
                      <a:pt x="369" y="537"/>
                    </a:lnTo>
                    <a:lnTo>
                      <a:pt x="359" y="49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54" name="Freeform 14" descr="Wide upward diagonal"/>
              <p:cNvSpPr>
                <a:spLocks/>
              </p:cNvSpPr>
              <p:nvPr/>
            </p:nvSpPr>
            <p:spPr bwMode="gray">
              <a:xfrm>
                <a:off x="2460" y="1094"/>
                <a:ext cx="1141" cy="268"/>
              </a:xfrm>
              <a:custGeom>
                <a:avLst/>
                <a:gdLst/>
                <a:ahLst/>
                <a:cxnLst>
                  <a:cxn ang="0">
                    <a:pos x="359" y="499"/>
                  </a:cxn>
                  <a:cxn ang="0">
                    <a:pos x="369" y="479"/>
                  </a:cxn>
                  <a:cxn ang="0">
                    <a:pos x="340" y="412"/>
                  </a:cxn>
                  <a:cxn ang="0">
                    <a:pos x="369" y="384"/>
                  </a:cxn>
                  <a:cxn ang="0">
                    <a:pos x="359" y="364"/>
                  </a:cxn>
                  <a:cxn ang="0">
                    <a:pos x="332" y="336"/>
                  </a:cxn>
                  <a:cxn ang="0">
                    <a:pos x="265" y="336"/>
                  </a:cxn>
                  <a:cxn ang="0">
                    <a:pos x="199" y="412"/>
                  </a:cxn>
                  <a:cxn ang="0">
                    <a:pos x="180" y="384"/>
                  </a:cxn>
                  <a:cxn ang="0">
                    <a:pos x="218" y="316"/>
                  </a:cxn>
                  <a:cxn ang="0">
                    <a:pos x="151" y="288"/>
                  </a:cxn>
                  <a:cxn ang="0">
                    <a:pos x="151" y="316"/>
                  </a:cxn>
                  <a:cxn ang="0">
                    <a:pos x="113" y="316"/>
                  </a:cxn>
                  <a:cxn ang="0">
                    <a:pos x="113" y="230"/>
                  </a:cxn>
                  <a:cxn ang="0">
                    <a:pos x="38" y="182"/>
                  </a:cxn>
                  <a:cxn ang="0">
                    <a:pos x="95" y="134"/>
                  </a:cxn>
                  <a:cxn ang="0">
                    <a:pos x="95" y="86"/>
                  </a:cxn>
                  <a:cxn ang="0">
                    <a:pos x="0" y="86"/>
                  </a:cxn>
                  <a:cxn ang="0">
                    <a:pos x="76" y="0"/>
                  </a:cxn>
                  <a:cxn ang="0">
                    <a:pos x="2073" y="0"/>
                  </a:cxn>
                  <a:cxn ang="0">
                    <a:pos x="2044" y="38"/>
                  </a:cxn>
                  <a:cxn ang="0">
                    <a:pos x="2082" y="86"/>
                  </a:cxn>
                  <a:cxn ang="0">
                    <a:pos x="2139" y="59"/>
                  </a:cxn>
                  <a:cxn ang="0">
                    <a:pos x="2168" y="86"/>
                  </a:cxn>
                  <a:cxn ang="0">
                    <a:pos x="2168" y="182"/>
                  </a:cxn>
                  <a:cxn ang="0">
                    <a:pos x="2206" y="230"/>
                  </a:cxn>
                  <a:cxn ang="0">
                    <a:pos x="2206" y="316"/>
                  </a:cxn>
                  <a:cxn ang="0">
                    <a:pos x="2281" y="412"/>
                  </a:cxn>
                  <a:cxn ang="0">
                    <a:pos x="2263" y="451"/>
                  </a:cxn>
                  <a:cxn ang="0">
                    <a:pos x="2234" y="451"/>
                  </a:cxn>
                  <a:cxn ang="0">
                    <a:pos x="2215" y="499"/>
                  </a:cxn>
                  <a:cxn ang="0">
                    <a:pos x="2168" y="518"/>
                  </a:cxn>
                  <a:cxn ang="0">
                    <a:pos x="369" y="537"/>
                  </a:cxn>
                  <a:cxn ang="0">
                    <a:pos x="359" y="499"/>
                  </a:cxn>
                </a:cxnLst>
                <a:rect l="0" t="0" r="r" b="b"/>
                <a:pathLst>
                  <a:path w="2281" h="537">
                    <a:moveTo>
                      <a:pt x="359" y="499"/>
                    </a:moveTo>
                    <a:lnTo>
                      <a:pt x="369" y="479"/>
                    </a:lnTo>
                    <a:lnTo>
                      <a:pt x="340" y="412"/>
                    </a:lnTo>
                    <a:lnTo>
                      <a:pt x="369" y="384"/>
                    </a:lnTo>
                    <a:lnTo>
                      <a:pt x="359" y="364"/>
                    </a:lnTo>
                    <a:lnTo>
                      <a:pt x="332" y="336"/>
                    </a:lnTo>
                    <a:lnTo>
                      <a:pt x="265" y="336"/>
                    </a:lnTo>
                    <a:lnTo>
                      <a:pt x="199" y="412"/>
                    </a:lnTo>
                    <a:lnTo>
                      <a:pt x="180" y="384"/>
                    </a:lnTo>
                    <a:lnTo>
                      <a:pt x="218" y="316"/>
                    </a:lnTo>
                    <a:lnTo>
                      <a:pt x="151" y="288"/>
                    </a:lnTo>
                    <a:lnTo>
                      <a:pt x="151" y="316"/>
                    </a:lnTo>
                    <a:lnTo>
                      <a:pt x="113" y="316"/>
                    </a:lnTo>
                    <a:lnTo>
                      <a:pt x="113" y="230"/>
                    </a:lnTo>
                    <a:lnTo>
                      <a:pt x="38" y="182"/>
                    </a:lnTo>
                    <a:lnTo>
                      <a:pt x="95" y="134"/>
                    </a:lnTo>
                    <a:lnTo>
                      <a:pt x="95" y="86"/>
                    </a:lnTo>
                    <a:lnTo>
                      <a:pt x="0" y="86"/>
                    </a:lnTo>
                    <a:lnTo>
                      <a:pt x="76" y="0"/>
                    </a:lnTo>
                    <a:lnTo>
                      <a:pt x="2073" y="0"/>
                    </a:lnTo>
                    <a:lnTo>
                      <a:pt x="2044" y="38"/>
                    </a:lnTo>
                    <a:lnTo>
                      <a:pt x="2082" y="86"/>
                    </a:lnTo>
                    <a:lnTo>
                      <a:pt x="2139" y="59"/>
                    </a:lnTo>
                    <a:lnTo>
                      <a:pt x="2168" y="86"/>
                    </a:lnTo>
                    <a:lnTo>
                      <a:pt x="2168" y="182"/>
                    </a:lnTo>
                    <a:lnTo>
                      <a:pt x="2206" y="230"/>
                    </a:lnTo>
                    <a:lnTo>
                      <a:pt x="2206" y="316"/>
                    </a:lnTo>
                    <a:lnTo>
                      <a:pt x="2281" y="412"/>
                    </a:lnTo>
                    <a:lnTo>
                      <a:pt x="2263" y="451"/>
                    </a:lnTo>
                    <a:lnTo>
                      <a:pt x="2234" y="451"/>
                    </a:lnTo>
                    <a:lnTo>
                      <a:pt x="2215" y="499"/>
                    </a:lnTo>
                    <a:lnTo>
                      <a:pt x="2168" y="518"/>
                    </a:lnTo>
                    <a:lnTo>
                      <a:pt x="369" y="537"/>
                    </a:lnTo>
                    <a:lnTo>
                      <a:pt x="359" y="499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55" name="Group 15"/>
          <p:cNvGrpSpPr>
            <a:grpSpLocks/>
          </p:cNvGrpSpPr>
          <p:nvPr/>
        </p:nvGrpSpPr>
        <p:grpSpPr bwMode="auto">
          <a:xfrm>
            <a:off x="8291877" y="4519024"/>
            <a:ext cx="623523" cy="705533"/>
            <a:chOff x="5257" y="3020"/>
            <a:chExt cx="292" cy="355"/>
          </a:xfrm>
          <a:solidFill>
            <a:schemeClr val="accent4"/>
          </a:solidFill>
        </p:grpSpPr>
        <p:sp>
          <p:nvSpPr>
            <p:cNvPr id="35856" name="Freeform 16"/>
            <p:cNvSpPr>
              <a:spLocks/>
            </p:cNvSpPr>
            <p:nvPr/>
          </p:nvSpPr>
          <p:spPr bwMode="gray">
            <a:xfrm>
              <a:off x="5257" y="3020"/>
              <a:ext cx="292" cy="355"/>
            </a:xfrm>
            <a:custGeom>
              <a:avLst/>
              <a:gdLst/>
              <a:ahLst/>
              <a:cxnLst>
                <a:cxn ang="0">
                  <a:pos x="444" y="183"/>
                </a:cxn>
                <a:cxn ang="0">
                  <a:pos x="482" y="183"/>
                </a:cxn>
                <a:cxn ang="0">
                  <a:pos x="491" y="230"/>
                </a:cxn>
                <a:cxn ang="0">
                  <a:pos x="520" y="249"/>
                </a:cxn>
                <a:cxn ang="0">
                  <a:pos x="558" y="364"/>
                </a:cxn>
                <a:cxn ang="0">
                  <a:pos x="539" y="383"/>
                </a:cxn>
                <a:cxn ang="0">
                  <a:pos x="585" y="460"/>
                </a:cxn>
                <a:cxn ang="0">
                  <a:pos x="558" y="547"/>
                </a:cxn>
                <a:cxn ang="0">
                  <a:pos x="520" y="566"/>
                </a:cxn>
                <a:cxn ang="0">
                  <a:pos x="558" y="614"/>
                </a:cxn>
                <a:cxn ang="0">
                  <a:pos x="585" y="710"/>
                </a:cxn>
                <a:cxn ang="0">
                  <a:pos x="0" y="710"/>
                </a:cxn>
                <a:cxn ang="0">
                  <a:pos x="0" y="527"/>
                </a:cxn>
                <a:cxn ang="0">
                  <a:pos x="66" y="527"/>
                </a:cxn>
                <a:cxn ang="0">
                  <a:pos x="66" y="106"/>
                </a:cxn>
                <a:cxn ang="0">
                  <a:pos x="85" y="106"/>
                </a:cxn>
                <a:cxn ang="0">
                  <a:pos x="133" y="106"/>
                </a:cxn>
                <a:cxn ang="0">
                  <a:pos x="133" y="66"/>
                </a:cxn>
                <a:cxn ang="0">
                  <a:pos x="265" y="66"/>
                </a:cxn>
                <a:cxn ang="0">
                  <a:pos x="265" y="0"/>
                </a:cxn>
                <a:cxn ang="0">
                  <a:pos x="302" y="66"/>
                </a:cxn>
                <a:cxn ang="0">
                  <a:pos x="349" y="48"/>
                </a:cxn>
                <a:cxn ang="0">
                  <a:pos x="415" y="66"/>
                </a:cxn>
                <a:cxn ang="0">
                  <a:pos x="463" y="66"/>
                </a:cxn>
                <a:cxn ang="0">
                  <a:pos x="444" y="183"/>
                </a:cxn>
              </a:cxnLst>
              <a:rect l="0" t="0" r="r" b="b"/>
              <a:pathLst>
                <a:path w="585" h="710">
                  <a:moveTo>
                    <a:pt x="444" y="183"/>
                  </a:moveTo>
                  <a:lnTo>
                    <a:pt x="482" y="183"/>
                  </a:lnTo>
                  <a:lnTo>
                    <a:pt x="491" y="230"/>
                  </a:lnTo>
                  <a:lnTo>
                    <a:pt x="520" y="249"/>
                  </a:lnTo>
                  <a:lnTo>
                    <a:pt x="558" y="364"/>
                  </a:lnTo>
                  <a:lnTo>
                    <a:pt x="539" y="383"/>
                  </a:lnTo>
                  <a:lnTo>
                    <a:pt x="585" y="460"/>
                  </a:lnTo>
                  <a:lnTo>
                    <a:pt x="558" y="547"/>
                  </a:lnTo>
                  <a:lnTo>
                    <a:pt x="520" y="566"/>
                  </a:lnTo>
                  <a:lnTo>
                    <a:pt x="558" y="614"/>
                  </a:lnTo>
                  <a:lnTo>
                    <a:pt x="585" y="710"/>
                  </a:lnTo>
                  <a:lnTo>
                    <a:pt x="0" y="710"/>
                  </a:lnTo>
                  <a:lnTo>
                    <a:pt x="0" y="527"/>
                  </a:lnTo>
                  <a:lnTo>
                    <a:pt x="66" y="527"/>
                  </a:lnTo>
                  <a:lnTo>
                    <a:pt x="66" y="106"/>
                  </a:lnTo>
                  <a:lnTo>
                    <a:pt x="85" y="106"/>
                  </a:lnTo>
                  <a:lnTo>
                    <a:pt x="133" y="106"/>
                  </a:lnTo>
                  <a:lnTo>
                    <a:pt x="133" y="66"/>
                  </a:lnTo>
                  <a:lnTo>
                    <a:pt x="265" y="66"/>
                  </a:lnTo>
                  <a:lnTo>
                    <a:pt x="265" y="0"/>
                  </a:lnTo>
                  <a:lnTo>
                    <a:pt x="302" y="66"/>
                  </a:lnTo>
                  <a:lnTo>
                    <a:pt x="349" y="48"/>
                  </a:lnTo>
                  <a:lnTo>
                    <a:pt x="415" y="66"/>
                  </a:lnTo>
                  <a:lnTo>
                    <a:pt x="463" y="66"/>
                  </a:lnTo>
                  <a:lnTo>
                    <a:pt x="444" y="1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57" name="Group 17"/>
            <p:cNvGrpSpPr>
              <a:grpSpLocks/>
            </p:cNvGrpSpPr>
            <p:nvPr/>
          </p:nvGrpSpPr>
          <p:grpSpPr bwMode="auto">
            <a:xfrm>
              <a:off x="5257" y="3020"/>
              <a:ext cx="292" cy="355"/>
              <a:chOff x="5257" y="3020"/>
              <a:chExt cx="292" cy="355"/>
            </a:xfrm>
            <a:grpFill/>
          </p:grpSpPr>
          <p:sp>
            <p:nvSpPr>
              <p:cNvPr id="35858" name="Freeform 18"/>
              <p:cNvSpPr>
                <a:spLocks/>
              </p:cNvSpPr>
              <p:nvPr/>
            </p:nvSpPr>
            <p:spPr bwMode="gray">
              <a:xfrm>
                <a:off x="5257" y="3020"/>
                <a:ext cx="292" cy="355"/>
              </a:xfrm>
              <a:custGeom>
                <a:avLst/>
                <a:gdLst/>
                <a:ahLst/>
                <a:cxnLst>
                  <a:cxn ang="0">
                    <a:pos x="444" y="183"/>
                  </a:cxn>
                  <a:cxn ang="0">
                    <a:pos x="482" y="183"/>
                  </a:cxn>
                  <a:cxn ang="0">
                    <a:pos x="491" y="230"/>
                  </a:cxn>
                  <a:cxn ang="0">
                    <a:pos x="520" y="249"/>
                  </a:cxn>
                  <a:cxn ang="0">
                    <a:pos x="558" y="364"/>
                  </a:cxn>
                  <a:cxn ang="0">
                    <a:pos x="539" y="383"/>
                  </a:cxn>
                  <a:cxn ang="0">
                    <a:pos x="585" y="460"/>
                  </a:cxn>
                  <a:cxn ang="0">
                    <a:pos x="558" y="547"/>
                  </a:cxn>
                  <a:cxn ang="0">
                    <a:pos x="520" y="566"/>
                  </a:cxn>
                  <a:cxn ang="0">
                    <a:pos x="558" y="614"/>
                  </a:cxn>
                  <a:cxn ang="0">
                    <a:pos x="585" y="710"/>
                  </a:cxn>
                  <a:cxn ang="0">
                    <a:pos x="0" y="710"/>
                  </a:cxn>
                  <a:cxn ang="0">
                    <a:pos x="0" y="527"/>
                  </a:cxn>
                  <a:cxn ang="0">
                    <a:pos x="66" y="527"/>
                  </a:cxn>
                  <a:cxn ang="0">
                    <a:pos x="66" y="106"/>
                  </a:cxn>
                  <a:cxn ang="0">
                    <a:pos x="85" y="106"/>
                  </a:cxn>
                  <a:cxn ang="0">
                    <a:pos x="133" y="106"/>
                  </a:cxn>
                  <a:cxn ang="0">
                    <a:pos x="133" y="66"/>
                  </a:cxn>
                  <a:cxn ang="0">
                    <a:pos x="265" y="66"/>
                  </a:cxn>
                  <a:cxn ang="0">
                    <a:pos x="265" y="0"/>
                  </a:cxn>
                  <a:cxn ang="0">
                    <a:pos x="302" y="66"/>
                  </a:cxn>
                  <a:cxn ang="0">
                    <a:pos x="349" y="48"/>
                  </a:cxn>
                  <a:cxn ang="0">
                    <a:pos x="415" y="66"/>
                  </a:cxn>
                  <a:cxn ang="0">
                    <a:pos x="463" y="66"/>
                  </a:cxn>
                  <a:cxn ang="0">
                    <a:pos x="444" y="183"/>
                  </a:cxn>
                </a:cxnLst>
                <a:rect l="0" t="0" r="r" b="b"/>
                <a:pathLst>
                  <a:path w="585" h="710">
                    <a:moveTo>
                      <a:pt x="444" y="183"/>
                    </a:moveTo>
                    <a:lnTo>
                      <a:pt x="482" y="183"/>
                    </a:lnTo>
                    <a:lnTo>
                      <a:pt x="491" y="230"/>
                    </a:lnTo>
                    <a:lnTo>
                      <a:pt x="520" y="249"/>
                    </a:lnTo>
                    <a:lnTo>
                      <a:pt x="558" y="364"/>
                    </a:lnTo>
                    <a:lnTo>
                      <a:pt x="539" y="383"/>
                    </a:lnTo>
                    <a:lnTo>
                      <a:pt x="585" y="460"/>
                    </a:lnTo>
                    <a:lnTo>
                      <a:pt x="558" y="547"/>
                    </a:lnTo>
                    <a:lnTo>
                      <a:pt x="520" y="566"/>
                    </a:lnTo>
                    <a:lnTo>
                      <a:pt x="558" y="614"/>
                    </a:lnTo>
                    <a:lnTo>
                      <a:pt x="585" y="710"/>
                    </a:lnTo>
                    <a:lnTo>
                      <a:pt x="0" y="710"/>
                    </a:lnTo>
                    <a:lnTo>
                      <a:pt x="0" y="527"/>
                    </a:lnTo>
                    <a:lnTo>
                      <a:pt x="66" y="527"/>
                    </a:lnTo>
                    <a:lnTo>
                      <a:pt x="66" y="106"/>
                    </a:lnTo>
                    <a:lnTo>
                      <a:pt x="85" y="106"/>
                    </a:lnTo>
                    <a:lnTo>
                      <a:pt x="133" y="106"/>
                    </a:lnTo>
                    <a:lnTo>
                      <a:pt x="133" y="66"/>
                    </a:lnTo>
                    <a:lnTo>
                      <a:pt x="265" y="66"/>
                    </a:lnTo>
                    <a:lnTo>
                      <a:pt x="265" y="0"/>
                    </a:lnTo>
                    <a:lnTo>
                      <a:pt x="302" y="66"/>
                    </a:lnTo>
                    <a:lnTo>
                      <a:pt x="349" y="48"/>
                    </a:lnTo>
                    <a:lnTo>
                      <a:pt x="415" y="66"/>
                    </a:lnTo>
                    <a:lnTo>
                      <a:pt x="463" y="66"/>
                    </a:lnTo>
                    <a:lnTo>
                      <a:pt x="444" y="18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59" name="Freeform 19"/>
              <p:cNvSpPr>
                <a:spLocks/>
              </p:cNvSpPr>
              <p:nvPr/>
            </p:nvSpPr>
            <p:spPr bwMode="gray">
              <a:xfrm>
                <a:off x="5257" y="3020"/>
                <a:ext cx="292" cy="355"/>
              </a:xfrm>
              <a:custGeom>
                <a:avLst/>
                <a:gdLst/>
                <a:ahLst/>
                <a:cxnLst>
                  <a:cxn ang="0">
                    <a:pos x="444" y="183"/>
                  </a:cxn>
                  <a:cxn ang="0">
                    <a:pos x="482" y="183"/>
                  </a:cxn>
                  <a:cxn ang="0">
                    <a:pos x="491" y="230"/>
                  </a:cxn>
                  <a:cxn ang="0">
                    <a:pos x="520" y="249"/>
                  </a:cxn>
                  <a:cxn ang="0">
                    <a:pos x="558" y="364"/>
                  </a:cxn>
                  <a:cxn ang="0">
                    <a:pos x="539" y="383"/>
                  </a:cxn>
                  <a:cxn ang="0">
                    <a:pos x="585" y="460"/>
                  </a:cxn>
                  <a:cxn ang="0">
                    <a:pos x="558" y="547"/>
                  </a:cxn>
                  <a:cxn ang="0">
                    <a:pos x="520" y="566"/>
                  </a:cxn>
                  <a:cxn ang="0">
                    <a:pos x="558" y="614"/>
                  </a:cxn>
                  <a:cxn ang="0">
                    <a:pos x="585" y="710"/>
                  </a:cxn>
                  <a:cxn ang="0">
                    <a:pos x="0" y="710"/>
                  </a:cxn>
                  <a:cxn ang="0">
                    <a:pos x="0" y="527"/>
                  </a:cxn>
                  <a:cxn ang="0">
                    <a:pos x="66" y="527"/>
                  </a:cxn>
                  <a:cxn ang="0">
                    <a:pos x="66" y="106"/>
                  </a:cxn>
                  <a:cxn ang="0">
                    <a:pos x="85" y="106"/>
                  </a:cxn>
                  <a:cxn ang="0">
                    <a:pos x="133" y="106"/>
                  </a:cxn>
                  <a:cxn ang="0">
                    <a:pos x="133" y="66"/>
                  </a:cxn>
                  <a:cxn ang="0">
                    <a:pos x="265" y="66"/>
                  </a:cxn>
                  <a:cxn ang="0">
                    <a:pos x="265" y="0"/>
                  </a:cxn>
                  <a:cxn ang="0">
                    <a:pos x="302" y="66"/>
                  </a:cxn>
                  <a:cxn ang="0">
                    <a:pos x="349" y="48"/>
                  </a:cxn>
                  <a:cxn ang="0">
                    <a:pos x="415" y="66"/>
                  </a:cxn>
                  <a:cxn ang="0">
                    <a:pos x="463" y="66"/>
                  </a:cxn>
                  <a:cxn ang="0">
                    <a:pos x="444" y="183"/>
                  </a:cxn>
                </a:cxnLst>
                <a:rect l="0" t="0" r="r" b="b"/>
                <a:pathLst>
                  <a:path w="585" h="710">
                    <a:moveTo>
                      <a:pt x="444" y="183"/>
                    </a:moveTo>
                    <a:lnTo>
                      <a:pt x="482" y="183"/>
                    </a:lnTo>
                    <a:lnTo>
                      <a:pt x="491" y="230"/>
                    </a:lnTo>
                    <a:lnTo>
                      <a:pt x="520" y="249"/>
                    </a:lnTo>
                    <a:lnTo>
                      <a:pt x="558" y="364"/>
                    </a:lnTo>
                    <a:lnTo>
                      <a:pt x="539" y="383"/>
                    </a:lnTo>
                    <a:lnTo>
                      <a:pt x="585" y="460"/>
                    </a:lnTo>
                    <a:lnTo>
                      <a:pt x="558" y="547"/>
                    </a:lnTo>
                    <a:lnTo>
                      <a:pt x="520" y="566"/>
                    </a:lnTo>
                    <a:lnTo>
                      <a:pt x="558" y="614"/>
                    </a:lnTo>
                    <a:lnTo>
                      <a:pt x="585" y="710"/>
                    </a:lnTo>
                    <a:lnTo>
                      <a:pt x="0" y="710"/>
                    </a:lnTo>
                    <a:lnTo>
                      <a:pt x="0" y="527"/>
                    </a:lnTo>
                    <a:lnTo>
                      <a:pt x="66" y="527"/>
                    </a:lnTo>
                    <a:lnTo>
                      <a:pt x="66" y="106"/>
                    </a:lnTo>
                    <a:lnTo>
                      <a:pt x="85" y="106"/>
                    </a:lnTo>
                    <a:lnTo>
                      <a:pt x="133" y="106"/>
                    </a:lnTo>
                    <a:lnTo>
                      <a:pt x="133" y="66"/>
                    </a:lnTo>
                    <a:lnTo>
                      <a:pt x="265" y="66"/>
                    </a:lnTo>
                    <a:lnTo>
                      <a:pt x="265" y="0"/>
                    </a:lnTo>
                    <a:lnTo>
                      <a:pt x="302" y="66"/>
                    </a:lnTo>
                    <a:lnTo>
                      <a:pt x="349" y="48"/>
                    </a:lnTo>
                    <a:lnTo>
                      <a:pt x="415" y="66"/>
                    </a:lnTo>
                    <a:lnTo>
                      <a:pt x="463" y="66"/>
                    </a:lnTo>
                    <a:lnTo>
                      <a:pt x="444" y="183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7440915" y="4273561"/>
            <a:ext cx="707072" cy="950996"/>
            <a:chOff x="4859" y="2896"/>
            <a:chExt cx="331" cy="479"/>
          </a:xfrm>
          <a:solidFill>
            <a:schemeClr val="accent4"/>
          </a:solidFill>
        </p:grpSpPr>
        <p:sp>
          <p:nvSpPr>
            <p:cNvPr id="35861" name="Freeform 21"/>
            <p:cNvSpPr>
              <a:spLocks/>
            </p:cNvSpPr>
            <p:nvPr/>
          </p:nvSpPr>
          <p:spPr bwMode="gray">
            <a:xfrm>
              <a:off x="4859" y="2896"/>
              <a:ext cx="331" cy="479"/>
            </a:xfrm>
            <a:custGeom>
              <a:avLst/>
              <a:gdLst/>
              <a:ahLst/>
              <a:cxnLst>
                <a:cxn ang="0">
                  <a:pos x="255" y="959"/>
                </a:cxn>
                <a:cxn ang="0">
                  <a:pos x="255" y="633"/>
                </a:cxn>
                <a:cxn ang="0">
                  <a:pos x="123" y="633"/>
                </a:cxn>
                <a:cxn ang="0">
                  <a:pos x="123" y="498"/>
                </a:cxn>
                <a:cxn ang="0">
                  <a:pos x="0" y="498"/>
                </a:cxn>
                <a:cxn ang="0">
                  <a:pos x="9" y="38"/>
                </a:cxn>
                <a:cxn ang="0">
                  <a:pos x="28" y="58"/>
                </a:cxn>
                <a:cxn ang="0">
                  <a:pos x="76" y="106"/>
                </a:cxn>
                <a:cxn ang="0">
                  <a:pos x="123" y="106"/>
                </a:cxn>
                <a:cxn ang="0">
                  <a:pos x="236" y="58"/>
                </a:cxn>
                <a:cxn ang="0">
                  <a:pos x="369" y="58"/>
                </a:cxn>
                <a:cxn ang="0">
                  <a:pos x="406" y="0"/>
                </a:cxn>
                <a:cxn ang="0">
                  <a:pos x="387" y="230"/>
                </a:cxn>
                <a:cxn ang="0">
                  <a:pos x="530" y="230"/>
                </a:cxn>
                <a:cxn ang="0">
                  <a:pos x="549" y="355"/>
                </a:cxn>
                <a:cxn ang="0">
                  <a:pos x="596" y="355"/>
                </a:cxn>
                <a:cxn ang="0">
                  <a:pos x="596" y="450"/>
                </a:cxn>
                <a:cxn ang="0">
                  <a:pos x="662" y="450"/>
                </a:cxn>
                <a:cxn ang="0">
                  <a:pos x="662" y="959"/>
                </a:cxn>
                <a:cxn ang="0">
                  <a:pos x="255" y="959"/>
                </a:cxn>
              </a:cxnLst>
              <a:rect l="0" t="0" r="r" b="b"/>
              <a:pathLst>
                <a:path w="662" h="959">
                  <a:moveTo>
                    <a:pt x="255" y="959"/>
                  </a:moveTo>
                  <a:lnTo>
                    <a:pt x="255" y="633"/>
                  </a:lnTo>
                  <a:lnTo>
                    <a:pt x="123" y="633"/>
                  </a:lnTo>
                  <a:lnTo>
                    <a:pt x="123" y="498"/>
                  </a:lnTo>
                  <a:lnTo>
                    <a:pt x="0" y="498"/>
                  </a:lnTo>
                  <a:lnTo>
                    <a:pt x="9" y="38"/>
                  </a:lnTo>
                  <a:lnTo>
                    <a:pt x="28" y="58"/>
                  </a:lnTo>
                  <a:lnTo>
                    <a:pt x="76" y="106"/>
                  </a:lnTo>
                  <a:lnTo>
                    <a:pt x="123" y="106"/>
                  </a:lnTo>
                  <a:lnTo>
                    <a:pt x="236" y="58"/>
                  </a:lnTo>
                  <a:lnTo>
                    <a:pt x="369" y="58"/>
                  </a:lnTo>
                  <a:lnTo>
                    <a:pt x="406" y="0"/>
                  </a:lnTo>
                  <a:lnTo>
                    <a:pt x="387" y="230"/>
                  </a:lnTo>
                  <a:lnTo>
                    <a:pt x="530" y="230"/>
                  </a:lnTo>
                  <a:lnTo>
                    <a:pt x="549" y="355"/>
                  </a:lnTo>
                  <a:lnTo>
                    <a:pt x="596" y="355"/>
                  </a:lnTo>
                  <a:lnTo>
                    <a:pt x="596" y="450"/>
                  </a:lnTo>
                  <a:lnTo>
                    <a:pt x="662" y="450"/>
                  </a:lnTo>
                  <a:lnTo>
                    <a:pt x="662" y="959"/>
                  </a:lnTo>
                  <a:lnTo>
                    <a:pt x="255" y="9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62" name="Group 22"/>
            <p:cNvGrpSpPr>
              <a:grpSpLocks/>
            </p:cNvGrpSpPr>
            <p:nvPr/>
          </p:nvGrpSpPr>
          <p:grpSpPr bwMode="auto">
            <a:xfrm>
              <a:off x="4859" y="2896"/>
              <a:ext cx="331" cy="479"/>
              <a:chOff x="4859" y="2896"/>
              <a:chExt cx="331" cy="479"/>
            </a:xfrm>
            <a:grpFill/>
          </p:grpSpPr>
          <p:sp>
            <p:nvSpPr>
              <p:cNvPr id="35863" name="Freeform 23"/>
              <p:cNvSpPr>
                <a:spLocks/>
              </p:cNvSpPr>
              <p:nvPr/>
            </p:nvSpPr>
            <p:spPr bwMode="gray">
              <a:xfrm>
                <a:off x="4859" y="2896"/>
                <a:ext cx="331" cy="479"/>
              </a:xfrm>
              <a:custGeom>
                <a:avLst/>
                <a:gdLst/>
                <a:ahLst/>
                <a:cxnLst>
                  <a:cxn ang="0">
                    <a:pos x="255" y="959"/>
                  </a:cxn>
                  <a:cxn ang="0">
                    <a:pos x="255" y="633"/>
                  </a:cxn>
                  <a:cxn ang="0">
                    <a:pos x="123" y="633"/>
                  </a:cxn>
                  <a:cxn ang="0">
                    <a:pos x="123" y="498"/>
                  </a:cxn>
                  <a:cxn ang="0">
                    <a:pos x="0" y="498"/>
                  </a:cxn>
                  <a:cxn ang="0">
                    <a:pos x="9" y="38"/>
                  </a:cxn>
                  <a:cxn ang="0">
                    <a:pos x="28" y="58"/>
                  </a:cxn>
                  <a:cxn ang="0">
                    <a:pos x="76" y="106"/>
                  </a:cxn>
                  <a:cxn ang="0">
                    <a:pos x="123" y="106"/>
                  </a:cxn>
                  <a:cxn ang="0">
                    <a:pos x="236" y="58"/>
                  </a:cxn>
                  <a:cxn ang="0">
                    <a:pos x="369" y="58"/>
                  </a:cxn>
                  <a:cxn ang="0">
                    <a:pos x="406" y="0"/>
                  </a:cxn>
                  <a:cxn ang="0">
                    <a:pos x="387" y="230"/>
                  </a:cxn>
                  <a:cxn ang="0">
                    <a:pos x="530" y="230"/>
                  </a:cxn>
                  <a:cxn ang="0">
                    <a:pos x="549" y="355"/>
                  </a:cxn>
                  <a:cxn ang="0">
                    <a:pos x="596" y="355"/>
                  </a:cxn>
                  <a:cxn ang="0">
                    <a:pos x="596" y="450"/>
                  </a:cxn>
                  <a:cxn ang="0">
                    <a:pos x="662" y="450"/>
                  </a:cxn>
                  <a:cxn ang="0">
                    <a:pos x="662" y="959"/>
                  </a:cxn>
                  <a:cxn ang="0">
                    <a:pos x="255" y="959"/>
                  </a:cxn>
                </a:cxnLst>
                <a:rect l="0" t="0" r="r" b="b"/>
                <a:pathLst>
                  <a:path w="662" h="959">
                    <a:moveTo>
                      <a:pt x="255" y="959"/>
                    </a:moveTo>
                    <a:lnTo>
                      <a:pt x="255" y="633"/>
                    </a:lnTo>
                    <a:lnTo>
                      <a:pt x="123" y="633"/>
                    </a:lnTo>
                    <a:lnTo>
                      <a:pt x="123" y="498"/>
                    </a:lnTo>
                    <a:lnTo>
                      <a:pt x="0" y="498"/>
                    </a:lnTo>
                    <a:lnTo>
                      <a:pt x="9" y="38"/>
                    </a:lnTo>
                    <a:lnTo>
                      <a:pt x="28" y="58"/>
                    </a:lnTo>
                    <a:lnTo>
                      <a:pt x="76" y="106"/>
                    </a:lnTo>
                    <a:lnTo>
                      <a:pt x="123" y="106"/>
                    </a:lnTo>
                    <a:lnTo>
                      <a:pt x="236" y="58"/>
                    </a:lnTo>
                    <a:lnTo>
                      <a:pt x="369" y="58"/>
                    </a:lnTo>
                    <a:lnTo>
                      <a:pt x="406" y="0"/>
                    </a:lnTo>
                    <a:lnTo>
                      <a:pt x="387" y="230"/>
                    </a:lnTo>
                    <a:lnTo>
                      <a:pt x="530" y="230"/>
                    </a:lnTo>
                    <a:lnTo>
                      <a:pt x="549" y="355"/>
                    </a:lnTo>
                    <a:lnTo>
                      <a:pt x="596" y="355"/>
                    </a:lnTo>
                    <a:lnTo>
                      <a:pt x="596" y="450"/>
                    </a:lnTo>
                    <a:lnTo>
                      <a:pt x="662" y="450"/>
                    </a:lnTo>
                    <a:lnTo>
                      <a:pt x="662" y="959"/>
                    </a:lnTo>
                    <a:lnTo>
                      <a:pt x="255" y="9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64" name="Freeform 24"/>
              <p:cNvSpPr>
                <a:spLocks/>
              </p:cNvSpPr>
              <p:nvPr/>
            </p:nvSpPr>
            <p:spPr bwMode="gray">
              <a:xfrm>
                <a:off x="4859" y="2896"/>
                <a:ext cx="331" cy="479"/>
              </a:xfrm>
              <a:custGeom>
                <a:avLst/>
                <a:gdLst/>
                <a:ahLst/>
                <a:cxnLst>
                  <a:cxn ang="0">
                    <a:pos x="255" y="959"/>
                  </a:cxn>
                  <a:cxn ang="0">
                    <a:pos x="255" y="633"/>
                  </a:cxn>
                  <a:cxn ang="0">
                    <a:pos x="123" y="633"/>
                  </a:cxn>
                  <a:cxn ang="0">
                    <a:pos x="123" y="498"/>
                  </a:cxn>
                  <a:cxn ang="0">
                    <a:pos x="0" y="498"/>
                  </a:cxn>
                  <a:cxn ang="0">
                    <a:pos x="9" y="38"/>
                  </a:cxn>
                  <a:cxn ang="0">
                    <a:pos x="28" y="58"/>
                  </a:cxn>
                  <a:cxn ang="0">
                    <a:pos x="76" y="106"/>
                  </a:cxn>
                  <a:cxn ang="0">
                    <a:pos x="123" y="106"/>
                  </a:cxn>
                  <a:cxn ang="0">
                    <a:pos x="236" y="58"/>
                  </a:cxn>
                  <a:cxn ang="0">
                    <a:pos x="369" y="58"/>
                  </a:cxn>
                  <a:cxn ang="0">
                    <a:pos x="406" y="0"/>
                  </a:cxn>
                  <a:cxn ang="0">
                    <a:pos x="387" y="230"/>
                  </a:cxn>
                  <a:cxn ang="0">
                    <a:pos x="530" y="230"/>
                  </a:cxn>
                  <a:cxn ang="0">
                    <a:pos x="549" y="355"/>
                  </a:cxn>
                  <a:cxn ang="0">
                    <a:pos x="596" y="355"/>
                  </a:cxn>
                  <a:cxn ang="0">
                    <a:pos x="596" y="450"/>
                  </a:cxn>
                  <a:cxn ang="0">
                    <a:pos x="662" y="450"/>
                  </a:cxn>
                  <a:cxn ang="0">
                    <a:pos x="662" y="959"/>
                  </a:cxn>
                  <a:cxn ang="0">
                    <a:pos x="255" y="959"/>
                  </a:cxn>
                </a:cxnLst>
                <a:rect l="0" t="0" r="r" b="b"/>
                <a:pathLst>
                  <a:path w="662" h="959">
                    <a:moveTo>
                      <a:pt x="255" y="959"/>
                    </a:moveTo>
                    <a:lnTo>
                      <a:pt x="255" y="633"/>
                    </a:lnTo>
                    <a:lnTo>
                      <a:pt x="123" y="633"/>
                    </a:lnTo>
                    <a:lnTo>
                      <a:pt x="123" y="498"/>
                    </a:lnTo>
                    <a:lnTo>
                      <a:pt x="0" y="498"/>
                    </a:lnTo>
                    <a:lnTo>
                      <a:pt x="9" y="38"/>
                    </a:lnTo>
                    <a:lnTo>
                      <a:pt x="28" y="58"/>
                    </a:lnTo>
                    <a:lnTo>
                      <a:pt x="76" y="106"/>
                    </a:lnTo>
                    <a:lnTo>
                      <a:pt x="123" y="106"/>
                    </a:lnTo>
                    <a:lnTo>
                      <a:pt x="236" y="58"/>
                    </a:lnTo>
                    <a:lnTo>
                      <a:pt x="369" y="58"/>
                    </a:lnTo>
                    <a:lnTo>
                      <a:pt x="406" y="0"/>
                    </a:lnTo>
                    <a:lnTo>
                      <a:pt x="387" y="230"/>
                    </a:lnTo>
                    <a:lnTo>
                      <a:pt x="530" y="230"/>
                    </a:lnTo>
                    <a:lnTo>
                      <a:pt x="549" y="355"/>
                    </a:lnTo>
                    <a:lnTo>
                      <a:pt x="596" y="355"/>
                    </a:lnTo>
                    <a:lnTo>
                      <a:pt x="596" y="450"/>
                    </a:lnTo>
                    <a:lnTo>
                      <a:pt x="662" y="450"/>
                    </a:lnTo>
                    <a:lnTo>
                      <a:pt x="662" y="959"/>
                    </a:lnTo>
                    <a:lnTo>
                      <a:pt x="255" y="959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65" name="Group 25"/>
          <p:cNvGrpSpPr>
            <a:grpSpLocks/>
          </p:cNvGrpSpPr>
          <p:nvPr/>
        </p:nvGrpSpPr>
        <p:grpSpPr bwMode="auto">
          <a:xfrm>
            <a:off x="7855566" y="4158544"/>
            <a:ext cx="716355" cy="1066013"/>
            <a:chOff x="5053" y="2838"/>
            <a:chExt cx="335" cy="537"/>
          </a:xfrm>
          <a:solidFill>
            <a:schemeClr val="accent4"/>
          </a:solidFill>
        </p:grpSpPr>
        <p:sp>
          <p:nvSpPr>
            <p:cNvPr id="35866" name="Freeform 26"/>
            <p:cNvSpPr>
              <a:spLocks/>
            </p:cNvSpPr>
            <p:nvPr/>
          </p:nvSpPr>
          <p:spPr bwMode="gray">
            <a:xfrm>
              <a:off x="5053" y="2838"/>
              <a:ext cx="335" cy="537"/>
            </a:xfrm>
            <a:custGeom>
              <a:avLst/>
              <a:gdLst/>
              <a:ahLst/>
              <a:cxnLst>
                <a:cxn ang="0">
                  <a:pos x="273" y="1074"/>
                </a:cxn>
                <a:cxn ang="0">
                  <a:pos x="273" y="565"/>
                </a:cxn>
                <a:cxn ang="0">
                  <a:pos x="208" y="565"/>
                </a:cxn>
                <a:cxn ang="0">
                  <a:pos x="208" y="470"/>
                </a:cxn>
                <a:cxn ang="0">
                  <a:pos x="160" y="470"/>
                </a:cxn>
                <a:cxn ang="0">
                  <a:pos x="141" y="346"/>
                </a:cxn>
                <a:cxn ang="0">
                  <a:pos x="0" y="346"/>
                </a:cxn>
                <a:cxn ang="0">
                  <a:pos x="19" y="115"/>
                </a:cxn>
                <a:cxn ang="0">
                  <a:pos x="75" y="115"/>
                </a:cxn>
                <a:cxn ang="0">
                  <a:pos x="132" y="19"/>
                </a:cxn>
                <a:cxn ang="0">
                  <a:pos x="227" y="0"/>
                </a:cxn>
                <a:cxn ang="0">
                  <a:pos x="273" y="38"/>
                </a:cxn>
                <a:cxn ang="0">
                  <a:pos x="378" y="38"/>
                </a:cxn>
                <a:cxn ang="0">
                  <a:pos x="425" y="19"/>
                </a:cxn>
                <a:cxn ang="0">
                  <a:pos x="463" y="67"/>
                </a:cxn>
                <a:cxn ang="0">
                  <a:pos x="500" y="67"/>
                </a:cxn>
                <a:cxn ang="0">
                  <a:pos x="500" y="134"/>
                </a:cxn>
                <a:cxn ang="0">
                  <a:pos x="557" y="173"/>
                </a:cxn>
                <a:cxn ang="0">
                  <a:pos x="586" y="202"/>
                </a:cxn>
                <a:cxn ang="0">
                  <a:pos x="643" y="250"/>
                </a:cxn>
                <a:cxn ang="0">
                  <a:pos x="671" y="365"/>
                </a:cxn>
                <a:cxn ang="0">
                  <a:pos x="671" y="432"/>
                </a:cxn>
                <a:cxn ang="0">
                  <a:pos x="538" y="432"/>
                </a:cxn>
                <a:cxn ang="0">
                  <a:pos x="538" y="470"/>
                </a:cxn>
                <a:cxn ang="0">
                  <a:pos x="492" y="470"/>
                </a:cxn>
                <a:cxn ang="0">
                  <a:pos x="473" y="470"/>
                </a:cxn>
                <a:cxn ang="0">
                  <a:pos x="473" y="892"/>
                </a:cxn>
                <a:cxn ang="0">
                  <a:pos x="406" y="892"/>
                </a:cxn>
                <a:cxn ang="0">
                  <a:pos x="406" y="1074"/>
                </a:cxn>
                <a:cxn ang="0">
                  <a:pos x="273" y="1074"/>
                </a:cxn>
              </a:cxnLst>
              <a:rect l="0" t="0" r="r" b="b"/>
              <a:pathLst>
                <a:path w="671" h="1074">
                  <a:moveTo>
                    <a:pt x="273" y="1074"/>
                  </a:moveTo>
                  <a:lnTo>
                    <a:pt x="273" y="565"/>
                  </a:lnTo>
                  <a:lnTo>
                    <a:pt x="208" y="565"/>
                  </a:lnTo>
                  <a:lnTo>
                    <a:pt x="208" y="470"/>
                  </a:lnTo>
                  <a:lnTo>
                    <a:pt x="160" y="470"/>
                  </a:lnTo>
                  <a:lnTo>
                    <a:pt x="141" y="346"/>
                  </a:lnTo>
                  <a:lnTo>
                    <a:pt x="0" y="346"/>
                  </a:lnTo>
                  <a:lnTo>
                    <a:pt x="19" y="115"/>
                  </a:lnTo>
                  <a:lnTo>
                    <a:pt x="75" y="115"/>
                  </a:lnTo>
                  <a:lnTo>
                    <a:pt x="132" y="19"/>
                  </a:lnTo>
                  <a:lnTo>
                    <a:pt x="227" y="0"/>
                  </a:lnTo>
                  <a:lnTo>
                    <a:pt x="273" y="38"/>
                  </a:lnTo>
                  <a:lnTo>
                    <a:pt x="378" y="38"/>
                  </a:lnTo>
                  <a:lnTo>
                    <a:pt x="425" y="19"/>
                  </a:lnTo>
                  <a:lnTo>
                    <a:pt x="463" y="67"/>
                  </a:lnTo>
                  <a:lnTo>
                    <a:pt x="500" y="67"/>
                  </a:lnTo>
                  <a:lnTo>
                    <a:pt x="500" y="134"/>
                  </a:lnTo>
                  <a:lnTo>
                    <a:pt x="557" y="173"/>
                  </a:lnTo>
                  <a:lnTo>
                    <a:pt x="586" y="202"/>
                  </a:lnTo>
                  <a:lnTo>
                    <a:pt x="643" y="250"/>
                  </a:lnTo>
                  <a:lnTo>
                    <a:pt x="671" y="365"/>
                  </a:lnTo>
                  <a:lnTo>
                    <a:pt x="671" y="432"/>
                  </a:lnTo>
                  <a:lnTo>
                    <a:pt x="538" y="432"/>
                  </a:lnTo>
                  <a:lnTo>
                    <a:pt x="538" y="470"/>
                  </a:lnTo>
                  <a:lnTo>
                    <a:pt x="492" y="470"/>
                  </a:lnTo>
                  <a:lnTo>
                    <a:pt x="473" y="470"/>
                  </a:lnTo>
                  <a:lnTo>
                    <a:pt x="473" y="892"/>
                  </a:lnTo>
                  <a:lnTo>
                    <a:pt x="406" y="892"/>
                  </a:lnTo>
                  <a:lnTo>
                    <a:pt x="406" y="1074"/>
                  </a:lnTo>
                  <a:lnTo>
                    <a:pt x="273" y="10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67" name="Group 27"/>
            <p:cNvGrpSpPr>
              <a:grpSpLocks/>
            </p:cNvGrpSpPr>
            <p:nvPr/>
          </p:nvGrpSpPr>
          <p:grpSpPr bwMode="auto">
            <a:xfrm>
              <a:off x="5053" y="2838"/>
              <a:ext cx="335" cy="537"/>
              <a:chOff x="5053" y="2838"/>
              <a:chExt cx="335" cy="537"/>
            </a:xfrm>
            <a:grpFill/>
          </p:grpSpPr>
          <p:sp>
            <p:nvSpPr>
              <p:cNvPr id="35868" name="Freeform 28"/>
              <p:cNvSpPr>
                <a:spLocks/>
              </p:cNvSpPr>
              <p:nvPr/>
            </p:nvSpPr>
            <p:spPr bwMode="gray">
              <a:xfrm>
                <a:off x="5053" y="2838"/>
                <a:ext cx="335" cy="537"/>
              </a:xfrm>
              <a:custGeom>
                <a:avLst/>
                <a:gdLst/>
                <a:ahLst/>
                <a:cxnLst>
                  <a:cxn ang="0">
                    <a:pos x="273" y="1074"/>
                  </a:cxn>
                  <a:cxn ang="0">
                    <a:pos x="273" y="565"/>
                  </a:cxn>
                  <a:cxn ang="0">
                    <a:pos x="208" y="565"/>
                  </a:cxn>
                  <a:cxn ang="0">
                    <a:pos x="208" y="470"/>
                  </a:cxn>
                  <a:cxn ang="0">
                    <a:pos x="160" y="470"/>
                  </a:cxn>
                  <a:cxn ang="0">
                    <a:pos x="141" y="346"/>
                  </a:cxn>
                  <a:cxn ang="0">
                    <a:pos x="0" y="346"/>
                  </a:cxn>
                  <a:cxn ang="0">
                    <a:pos x="19" y="115"/>
                  </a:cxn>
                  <a:cxn ang="0">
                    <a:pos x="75" y="115"/>
                  </a:cxn>
                  <a:cxn ang="0">
                    <a:pos x="132" y="19"/>
                  </a:cxn>
                  <a:cxn ang="0">
                    <a:pos x="227" y="0"/>
                  </a:cxn>
                  <a:cxn ang="0">
                    <a:pos x="273" y="38"/>
                  </a:cxn>
                  <a:cxn ang="0">
                    <a:pos x="378" y="38"/>
                  </a:cxn>
                  <a:cxn ang="0">
                    <a:pos x="425" y="19"/>
                  </a:cxn>
                  <a:cxn ang="0">
                    <a:pos x="463" y="67"/>
                  </a:cxn>
                  <a:cxn ang="0">
                    <a:pos x="500" y="67"/>
                  </a:cxn>
                  <a:cxn ang="0">
                    <a:pos x="500" y="134"/>
                  </a:cxn>
                  <a:cxn ang="0">
                    <a:pos x="557" y="173"/>
                  </a:cxn>
                  <a:cxn ang="0">
                    <a:pos x="586" y="202"/>
                  </a:cxn>
                  <a:cxn ang="0">
                    <a:pos x="643" y="250"/>
                  </a:cxn>
                  <a:cxn ang="0">
                    <a:pos x="671" y="365"/>
                  </a:cxn>
                  <a:cxn ang="0">
                    <a:pos x="671" y="432"/>
                  </a:cxn>
                  <a:cxn ang="0">
                    <a:pos x="538" y="432"/>
                  </a:cxn>
                  <a:cxn ang="0">
                    <a:pos x="538" y="470"/>
                  </a:cxn>
                  <a:cxn ang="0">
                    <a:pos x="492" y="470"/>
                  </a:cxn>
                  <a:cxn ang="0">
                    <a:pos x="473" y="470"/>
                  </a:cxn>
                  <a:cxn ang="0">
                    <a:pos x="473" y="892"/>
                  </a:cxn>
                  <a:cxn ang="0">
                    <a:pos x="406" y="892"/>
                  </a:cxn>
                  <a:cxn ang="0">
                    <a:pos x="406" y="1074"/>
                  </a:cxn>
                  <a:cxn ang="0">
                    <a:pos x="273" y="1074"/>
                  </a:cxn>
                </a:cxnLst>
                <a:rect l="0" t="0" r="r" b="b"/>
                <a:pathLst>
                  <a:path w="671" h="1074">
                    <a:moveTo>
                      <a:pt x="273" y="1074"/>
                    </a:moveTo>
                    <a:lnTo>
                      <a:pt x="273" y="565"/>
                    </a:lnTo>
                    <a:lnTo>
                      <a:pt x="208" y="565"/>
                    </a:lnTo>
                    <a:lnTo>
                      <a:pt x="208" y="470"/>
                    </a:lnTo>
                    <a:lnTo>
                      <a:pt x="160" y="470"/>
                    </a:lnTo>
                    <a:lnTo>
                      <a:pt x="141" y="346"/>
                    </a:lnTo>
                    <a:lnTo>
                      <a:pt x="0" y="346"/>
                    </a:lnTo>
                    <a:lnTo>
                      <a:pt x="19" y="115"/>
                    </a:lnTo>
                    <a:lnTo>
                      <a:pt x="75" y="115"/>
                    </a:lnTo>
                    <a:lnTo>
                      <a:pt x="132" y="19"/>
                    </a:lnTo>
                    <a:lnTo>
                      <a:pt x="227" y="0"/>
                    </a:lnTo>
                    <a:lnTo>
                      <a:pt x="273" y="38"/>
                    </a:lnTo>
                    <a:lnTo>
                      <a:pt x="378" y="38"/>
                    </a:lnTo>
                    <a:lnTo>
                      <a:pt x="425" y="19"/>
                    </a:lnTo>
                    <a:lnTo>
                      <a:pt x="463" y="67"/>
                    </a:lnTo>
                    <a:lnTo>
                      <a:pt x="500" y="67"/>
                    </a:lnTo>
                    <a:lnTo>
                      <a:pt x="500" y="134"/>
                    </a:lnTo>
                    <a:lnTo>
                      <a:pt x="557" y="173"/>
                    </a:lnTo>
                    <a:lnTo>
                      <a:pt x="586" y="202"/>
                    </a:lnTo>
                    <a:lnTo>
                      <a:pt x="643" y="250"/>
                    </a:lnTo>
                    <a:lnTo>
                      <a:pt x="671" y="365"/>
                    </a:lnTo>
                    <a:lnTo>
                      <a:pt x="671" y="432"/>
                    </a:lnTo>
                    <a:lnTo>
                      <a:pt x="538" y="432"/>
                    </a:lnTo>
                    <a:lnTo>
                      <a:pt x="538" y="470"/>
                    </a:lnTo>
                    <a:lnTo>
                      <a:pt x="492" y="470"/>
                    </a:lnTo>
                    <a:lnTo>
                      <a:pt x="473" y="470"/>
                    </a:lnTo>
                    <a:lnTo>
                      <a:pt x="473" y="892"/>
                    </a:lnTo>
                    <a:lnTo>
                      <a:pt x="406" y="892"/>
                    </a:lnTo>
                    <a:lnTo>
                      <a:pt x="406" y="1074"/>
                    </a:lnTo>
                    <a:lnTo>
                      <a:pt x="273" y="10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gray">
              <a:xfrm>
                <a:off x="5053" y="2838"/>
                <a:ext cx="335" cy="537"/>
              </a:xfrm>
              <a:custGeom>
                <a:avLst/>
                <a:gdLst/>
                <a:ahLst/>
                <a:cxnLst>
                  <a:cxn ang="0">
                    <a:pos x="273" y="1074"/>
                  </a:cxn>
                  <a:cxn ang="0">
                    <a:pos x="273" y="565"/>
                  </a:cxn>
                  <a:cxn ang="0">
                    <a:pos x="208" y="565"/>
                  </a:cxn>
                  <a:cxn ang="0">
                    <a:pos x="208" y="470"/>
                  </a:cxn>
                  <a:cxn ang="0">
                    <a:pos x="160" y="470"/>
                  </a:cxn>
                  <a:cxn ang="0">
                    <a:pos x="141" y="346"/>
                  </a:cxn>
                  <a:cxn ang="0">
                    <a:pos x="0" y="346"/>
                  </a:cxn>
                  <a:cxn ang="0">
                    <a:pos x="19" y="115"/>
                  </a:cxn>
                  <a:cxn ang="0">
                    <a:pos x="75" y="115"/>
                  </a:cxn>
                  <a:cxn ang="0">
                    <a:pos x="132" y="19"/>
                  </a:cxn>
                  <a:cxn ang="0">
                    <a:pos x="227" y="0"/>
                  </a:cxn>
                  <a:cxn ang="0">
                    <a:pos x="273" y="38"/>
                  </a:cxn>
                  <a:cxn ang="0">
                    <a:pos x="378" y="38"/>
                  </a:cxn>
                  <a:cxn ang="0">
                    <a:pos x="425" y="19"/>
                  </a:cxn>
                  <a:cxn ang="0">
                    <a:pos x="463" y="67"/>
                  </a:cxn>
                  <a:cxn ang="0">
                    <a:pos x="500" y="67"/>
                  </a:cxn>
                  <a:cxn ang="0">
                    <a:pos x="500" y="134"/>
                  </a:cxn>
                  <a:cxn ang="0">
                    <a:pos x="557" y="173"/>
                  </a:cxn>
                  <a:cxn ang="0">
                    <a:pos x="586" y="202"/>
                  </a:cxn>
                  <a:cxn ang="0">
                    <a:pos x="643" y="250"/>
                  </a:cxn>
                  <a:cxn ang="0">
                    <a:pos x="671" y="365"/>
                  </a:cxn>
                  <a:cxn ang="0">
                    <a:pos x="671" y="432"/>
                  </a:cxn>
                  <a:cxn ang="0">
                    <a:pos x="538" y="432"/>
                  </a:cxn>
                  <a:cxn ang="0">
                    <a:pos x="538" y="470"/>
                  </a:cxn>
                  <a:cxn ang="0">
                    <a:pos x="492" y="470"/>
                  </a:cxn>
                  <a:cxn ang="0">
                    <a:pos x="473" y="470"/>
                  </a:cxn>
                  <a:cxn ang="0">
                    <a:pos x="473" y="892"/>
                  </a:cxn>
                  <a:cxn ang="0">
                    <a:pos x="406" y="892"/>
                  </a:cxn>
                  <a:cxn ang="0">
                    <a:pos x="406" y="1074"/>
                  </a:cxn>
                  <a:cxn ang="0">
                    <a:pos x="273" y="1074"/>
                  </a:cxn>
                </a:cxnLst>
                <a:rect l="0" t="0" r="r" b="b"/>
                <a:pathLst>
                  <a:path w="671" h="1074">
                    <a:moveTo>
                      <a:pt x="273" y="1074"/>
                    </a:moveTo>
                    <a:lnTo>
                      <a:pt x="273" y="565"/>
                    </a:lnTo>
                    <a:lnTo>
                      <a:pt x="208" y="565"/>
                    </a:lnTo>
                    <a:lnTo>
                      <a:pt x="208" y="470"/>
                    </a:lnTo>
                    <a:lnTo>
                      <a:pt x="160" y="470"/>
                    </a:lnTo>
                    <a:lnTo>
                      <a:pt x="141" y="346"/>
                    </a:lnTo>
                    <a:lnTo>
                      <a:pt x="0" y="346"/>
                    </a:lnTo>
                    <a:lnTo>
                      <a:pt x="19" y="115"/>
                    </a:lnTo>
                    <a:lnTo>
                      <a:pt x="75" y="115"/>
                    </a:lnTo>
                    <a:lnTo>
                      <a:pt x="132" y="19"/>
                    </a:lnTo>
                    <a:lnTo>
                      <a:pt x="227" y="0"/>
                    </a:lnTo>
                    <a:lnTo>
                      <a:pt x="273" y="38"/>
                    </a:lnTo>
                    <a:lnTo>
                      <a:pt x="378" y="38"/>
                    </a:lnTo>
                    <a:lnTo>
                      <a:pt x="425" y="19"/>
                    </a:lnTo>
                    <a:lnTo>
                      <a:pt x="463" y="67"/>
                    </a:lnTo>
                    <a:lnTo>
                      <a:pt x="500" y="67"/>
                    </a:lnTo>
                    <a:lnTo>
                      <a:pt x="500" y="134"/>
                    </a:lnTo>
                    <a:lnTo>
                      <a:pt x="557" y="173"/>
                    </a:lnTo>
                    <a:lnTo>
                      <a:pt x="586" y="202"/>
                    </a:lnTo>
                    <a:lnTo>
                      <a:pt x="643" y="250"/>
                    </a:lnTo>
                    <a:lnTo>
                      <a:pt x="671" y="365"/>
                    </a:lnTo>
                    <a:lnTo>
                      <a:pt x="671" y="432"/>
                    </a:lnTo>
                    <a:lnTo>
                      <a:pt x="538" y="432"/>
                    </a:lnTo>
                    <a:lnTo>
                      <a:pt x="538" y="470"/>
                    </a:lnTo>
                    <a:lnTo>
                      <a:pt x="492" y="470"/>
                    </a:lnTo>
                    <a:lnTo>
                      <a:pt x="473" y="470"/>
                    </a:lnTo>
                    <a:lnTo>
                      <a:pt x="473" y="892"/>
                    </a:lnTo>
                    <a:lnTo>
                      <a:pt x="406" y="892"/>
                    </a:lnTo>
                    <a:lnTo>
                      <a:pt x="406" y="1074"/>
                    </a:lnTo>
                    <a:lnTo>
                      <a:pt x="273" y="1074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70" name="Group 30"/>
          <p:cNvGrpSpPr>
            <a:grpSpLocks/>
          </p:cNvGrpSpPr>
          <p:nvPr/>
        </p:nvGrpSpPr>
        <p:grpSpPr bwMode="auto">
          <a:xfrm>
            <a:off x="7440915" y="3319760"/>
            <a:ext cx="1341425" cy="1266591"/>
            <a:chOff x="4859" y="2416"/>
            <a:chExt cx="628" cy="638"/>
          </a:xfrm>
          <a:solidFill>
            <a:schemeClr val="accent4"/>
          </a:solidFill>
        </p:grpSpPr>
        <p:sp>
          <p:nvSpPr>
            <p:cNvPr id="35871" name="Freeform 31"/>
            <p:cNvSpPr>
              <a:spLocks/>
            </p:cNvSpPr>
            <p:nvPr/>
          </p:nvSpPr>
          <p:spPr bwMode="gray">
            <a:xfrm>
              <a:off x="4859" y="2416"/>
              <a:ext cx="628" cy="638"/>
            </a:xfrm>
            <a:custGeom>
              <a:avLst/>
              <a:gdLst/>
              <a:ahLst/>
              <a:cxnLst>
                <a:cxn ang="0">
                  <a:pos x="1258" y="1275"/>
                </a:cxn>
                <a:cxn ang="0">
                  <a:pos x="1211" y="1275"/>
                </a:cxn>
                <a:cxn ang="0">
                  <a:pos x="1144" y="1256"/>
                </a:cxn>
                <a:cxn ang="0">
                  <a:pos x="1098" y="1275"/>
                </a:cxn>
                <a:cxn ang="0">
                  <a:pos x="1060" y="1208"/>
                </a:cxn>
                <a:cxn ang="0">
                  <a:pos x="1031" y="1093"/>
                </a:cxn>
                <a:cxn ang="0">
                  <a:pos x="974" y="1045"/>
                </a:cxn>
                <a:cxn ang="0">
                  <a:pos x="946" y="1016"/>
                </a:cxn>
                <a:cxn ang="0">
                  <a:pos x="889" y="977"/>
                </a:cxn>
                <a:cxn ang="0">
                  <a:pos x="889" y="910"/>
                </a:cxn>
                <a:cxn ang="0">
                  <a:pos x="852" y="910"/>
                </a:cxn>
                <a:cxn ang="0">
                  <a:pos x="814" y="862"/>
                </a:cxn>
                <a:cxn ang="0">
                  <a:pos x="766" y="881"/>
                </a:cxn>
                <a:cxn ang="0">
                  <a:pos x="662" y="881"/>
                </a:cxn>
                <a:cxn ang="0">
                  <a:pos x="615" y="843"/>
                </a:cxn>
                <a:cxn ang="0">
                  <a:pos x="520" y="862"/>
                </a:cxn>
                <a:cxn ang="0">
                  <a:pos x="463" y="958"/>
                </a:cxn>
                <a:cxn ang="0">
                  <a:pos x="406" y="958"/>
                </a:cxn>
                <a:cxn ang="0">
                  <a:pos x="369" y="1016"/>
                </a:cxn>
                <a:cxn ang="0">
                  <a:pos x="236" y="1016"/>
                </a:cxn>
                <a:cxn ang="0">
                  <a:pos x="123" y="1064"/>
                </a:cxn>
                <a:cxn ang="0">
                  <a:pos x="76" y="1064"/>
                </a:cxn>
                <a:cxn ang="0">
                  <a:pos x="28" y="1016"/>
                </a:cxn>
                <a:cxn ang="0">
                  <a:pos x="38" y="977"/>
                </a:cxn>
                <a:cxn ang="0">
                  <a:pos x="9" y="929"/>
                </a:cxn>
                <a:cxn ang="0">
                  <a:pos x="28" y="862"/>
                </a:cxn>
                <a:cxn ang="0">
                  <a:pos x="0" y="795"/>
                </a:cxn>
                <a:cxn ang="0">
                  <a:pos x="28" y="795"/>
                </a:cxn>
                <a:cxn ang="0">
                  <a:pos x="152" y="729"/>
                </a:cxn>
                <a:cxn ang="0">
                  <a:pos x="198" y="747"/>
                </a:cxn>
                <a:cxn ang="0">
                  <a:pos x="236" y="729"/>
                </a:cxn>
                <a:cxn ang="0">
                  <a:pos x="236" y="681"/>
                </a:cxn>
                <a:cxn ang="0">
                  <a:pos x="255" y="633"/>
                </a:cxn>
                <a:cxn ang="0">
                  <a:pos x="284" y="585"/>
                </a:cxn>
                <a:cxn ang="0">
                  <a:pos x="293" y="0"/>
                </a:cxn>
                <a:cxn ang="0">
                  <a:pos x="435" y="0"/>
                </a:cxn>
                <a:cxn ang="0">
                  <a:pos x="1258" y="0"/>
                </a:cxn>
                <a:cxn ang="0">
                  <a:pos x="1258" y="1275"/>
                </a:cxn>
              </a:cxnLst>
              <a:rect l="0" t="0" r="r" b="b"/>
              <a:pathLst>
                <a:path w="1258" h="1275">
                  <a:moveTo>
                    <a:pt x="1258" y="1275"/>
                  </a:moveTo>
                  <a:lnTo>
                    <a:pt x="1211" y="1275"/>
                  </a:lnTo>
                  <a:lnTo>
                    <a:pt x="1144" y="1256"/>
                  </a:lnTo>
                  <a:lnTo>
                    <a:pt x="1098" y="1275"/>
                  </a:lnTo>
                  <a:lnTo>
                    <a:pt x="1060" y="1208"/>
                  </a:lnTo>
                  <a:lnTo>
                    <a:pt x="1031" y="1093"/>
                  </a:lnTo>
                  <a:lnTo>
                    <a:pt x="974" y="1045"/>
                  </a:lnTo>
                  <a:lnTo>
                    <a:pt x="946" y="1016"/>
                  </a:lnTo>
                  <a:lnTo>
                    <a:pt x="889" y="977"/>
                  </a:lnTo>
                  <a:lnTo>
                    <a:pt x="889" y="910"/>
                  </a:lnTo>
                  <a:lnTo>
                    <a:pt x="852" y="910"/>
                  </a:lnTo>
                  <a:lnTo>
                    <a:pt x="814" y="862"/>
                  </a:lnTo>
                  <a:lnTo>
                    <a:pt x="766" y="881"/>
                  </a:lnTo>
                  <a:lnTo>
                    <a:pt x="662" y="881"/>
                  </a:lnTo>
                  <a:lnTo>
                    <a:pt x="615" y="843"/>
                  </a:lnTo>
                  <a:lnTo>
                    <a:pt x="520" y="862"/>
                  </a:lnTo>
                  <a:lnTo>
                    <a:pt x="463" y="958"/>
                  </a:lnTo>
                  <a:lnTo>
                    <a:pt x="406" y="958"/>
                  </a:lnTo>
                  <a:lnTo>
                    <a:pt x="369" y="1016"/>
                  </a:lnTo>
                  <a:lnTo>
                    <a:pt x="236" y="1016"/>
                  </a:lnTo>
                  <a:lnTo>
                    <a:pt x="123" y="1064"/>
                  </a:lnTo>
                  <a:lnTo>
                    <a:pt x="76" y="1064"/>
                  </a:lnTo>
                  <a:lnTo>
                    <a:pt x="28" y="1016"/>
                  </a:lnTo>
                  <a:lnTo>
                    <a:pt x="38" y="977"/>
                  </a:lnTo>
                  <a:lnTo>
                    <a:pt x="9" y="929"/>
                  </a:lnTo>
                  <a:lnTo>
                    <a:pt x="28" y="862"/>
                  </a:lnTo>
                  <a:lnTo>
                    <a:pt x="0" y="795"/>
                  </a:lnTo>
                  <a:lnTo>
                    <a:pt x="28" y="795"/>
                  </a:lnTo>
                  <a:lnTo>
                    <a:pt x="152" y="729"/>
                  </a:lnTo>
                  <a:lnTo>
                    <a:pt x="198" y="747"/>
                  </a:lnTo>
                  <a:lnTo>
                    <a:pt x="236" y="729"/>
                  </a:lnTo>
                  <a:lnTo>
                    <a:pt x="236" y="681"/>
                  </a:lnTo>
                  <a:lnTo>
                    <a:pt x="255" y="633"/>
                  </a:lnTo>
                  <a:lnTo>
                    <a:pt x="284" y="585"/>
                  </a:lnTo>
                  <a:lnTo>
                    <a:pt x="293" y="0"/>
                  </a:lnTo>
                  <a:lnTo>
                    <a:pt x="435" y="0"/>
                  </a:lnTo>
                  <a:lnTo>
                    <a:pt x="1258" y="0"/>
                  </a:lnTo>
                  <a:lnTo>
                    <a:pt x="1258" y="12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72" name="Group 32"/>
            <p:cNvGrpSpPr>
              <a:grpSpLocks/>
            </p:cNvGrpSpPr>
            <p:nvPr/>
          </p:nvGrpSpPr>
          <p:grpSpPr bwMode="auto">
            <a:xfrm>
              <a:off x="4859" y="2416"/>
              <a:ext cx="628" cy="638"/>
              <a:chOff x="4859" y="2416"/>
              <a:chExt cx="628" cy="638"/>
            </a:xfrm>
            <a:grpFill/>
          </p:grpSpPr>
          <p:sp>
            <p:nvSpPr>
              <p:cNvPr id="35873" name="Freeform 33"/>
              <p:cNvSpPr>
                <a:spLocks/>
              </p:cNvSpPr>
              <p:nvPr/>
            </p:nvSpPr>
            <p:spPr bwMode="gray">
              <a:xfrm>
                <a:off x="4859" y="2416"/>
                <a:ext cx="628" cy="638"/>
              </a:xfrm>
              <a:custGeom>
                <a:avLst/>
                <a:gdLst/>
                <a:ahLst/>
                <a:cxnLst>
                  <a:cxn ang="0">
                    <a:pos x="1258" y="1275"/>
                  </a:cxn>
                  <a:cxn ang="0">
                    <a:pos x="1211" y="1275"/>
                  </a:cxn>
                  <a:cxn ang="0">
                    <a:pos x="1144" y="1256"/>
                  </a:cxn>
                  <a:cxn ang="0">
                    <a:pos x="1098" y="1275"/>
                  </a:cxn>
                  <a:cxn ang="0">
                    <a:pos x="1060" y="1208"/>
                  </a:cxn>
                  <a:cxn ang="0">
                    <a:pos x="1031" y="1093"/>
                  </a:cxn>
                  <a:cxn ang="0">
                    <a:pos x="974" y="1045"/>
                  </a:cxn>
                  <a:cxn ang="0">
                    <a:pos x="946" y="1016"/>
                  </a:cxn>
                  <a:cxn ang="0">
                    <a:pos x="889" y="977"/>
                  </a:cxn>
                  <a:cxn ang="0">
                    <a:pos x="889" y="910"/>
                  </a:cxn>
                  <a:cxn ang="0">
                    <a:pos x="852" y="910"/>
                  </a:cxn>
                  <a:cxn ang="0">
                    <a:pos x="814" y="862"/>
                  </a:cxn>
                  <a:cxn ang="0">
                    <a:pos x="766" y="881"/>
                  </a:cxn>
                  <a:cxn ang="0">
                    <a:pos x="662" y="881"/>
                  </a:cxn>
                  <a:cxn ang="0">
                    <a:pos x="615" y="843"/>
                  </a:cxn>
                  <a:cxn ang="0">
                    <a:pos x="520" y="862"/>
                  </a:cxn>
                  <a:cxn ang="0">
                    <a:pos x="463" y="958"/>
                  </a:cxn>
                  <a:cxn ang="0">
                    <a:pos x="406" y="958"/>
                  </a:cxn>
                  <a:cxn ang="0">
                    <a:pos x="369" y="1016"/>
                  </a:cxn>
                  <a:cxn ang="0">
                    <a:pos x="236" y="1016"/>
                  </a:cxn>
                  <a:cxn ang="0">
                    <a:pos x="123" y="1064"/>
                  </a:cxn>
                  <a:cxn ang="0">
                    <a:pos x="76" y="1064"/>
                  </a:cxn>
                  <a:cxn ang="0">
                    <a:pos x="28" y="1016"/>
                  </a:cxn>
                  <a:cxn ang="0">
                    <a:pos x="38" y="977"/>
                  </a:cxn>
                  <a:cxn ang="0">
                    <a:pos x="9" y="929"/>
                  </a:cxn>
                  <a:cxn ang="0">
                    <a:pos x="28" y="862"/>
                  </a:cxn>
                  <a:cxn ang="0">
                    <a:pos x="0" y="795"/>
                  </a:cxn>
                  <a:cxn ang="0">
                    <a:pos x="28" y="795"/>
                  </a:cxn>
                  <a:cxn ang="0">
                    <a:pos x="152" y="729"/>
                  </a:cxn>
                  <a:cxn ang="0">
                    <a:pos x="198" y="747"/>
                  </a:cxn>
                  <a:cxn ang="0">
                    <a:pos x="236" y="729"/>
                  </a:cxn>
                  <a:cxn ang="0">
                    <a:pos x="236" y="681"/>
                  </a:cxn>
                  <a:cxn ang="0">
                    <a:pos x="255" y="633"/>
                  </a:cxn>
                  <a:cxn ang="0">
                    <a:pos x="284" y="585"/>
                  </a:cxn>
                  <a:cxn ang="0">
                    <a:pos x="293" y="0"/>
                  </a:cxn>
                  <a:cxn ang="0">
                    <a:pos x="435" y="0"/>
                  </a:cxn>
                  <a:cxn ang="0">
                    <a:pos x="1258" y="0"/>
                  </a:cxn>
                  <a:cxn ang="0">
                    <a:pos x="1258" y="1275"/>
                  </a:cxn>
                </a:cxnLst>
                <a:rect l="0" t="0" r="r" b="b"/>
                <a:pathLst>
                  <a:path w="1258" h="1275">
                    <a:moveTo>
                      <a:pt x="1258" y="1275"/>
                    </a:moveTo>
                    <a:lnTo>
                      <a:pt x="1211" y="1275"/>
                    </a:lnTo>
                    <a:lnTo>
                      <a:pt x="1144" y="1256"/>
                    </a:lnTo>
                    <a:lnTo>
                      <a:pt x="1098" y="1275"/>
                    </a:lnTo>
                    <a:lnTo>
                      <a:pt x="1060" y="1208"/>
                    </a:lnTo>
                    <a:lnTo>
                      <a:pt x="1031" y="1093"/>
                    </a:lnTo>
                    <a:lnTo>
                      <a:pt x="974" y="1045"/>
                    </a:lnTo>
                    <a:lnTo>
                      <a:pt x="946" y="1016"/>
                    </a:lnTo>
                    <a:lnTo>
                      <a:pt x="889" y="977"/>
                    </a:lnTo>
                    <a:lnTo>
                      <a:pt x="889" y="910"/>
                    </a:lnTo>
                    <a:lnTo>
                      <a:pt x="852" y="910"/>
                    </a:lnTo>
                    <a:lnTo>
                      <a:pt x="814" y="862"/>
                    </a:lnTo>
                    <a:lnTo>
                      <a:pt x="766" y="881"/>
                    </a:lnTo>
                    <a:lnTo>
                      <a:pt x="662" y="881"/>
                    </a:lnTo>
                    <a:lnTo>
                      <a:pt x="615" y="843"/>
                    </a:lnTo>
                    <a:lnTo>
                      <a:pt x="520" y="862"/>
                    </a:lnTo>
                    <a:lnTo>
                      <a:pt x="463" y="958"/>
                    </a:lnTo>
                    <a:lnTo>
                      <a:pt x="406" y="958"/>
                    </a:lnTo>
                    <a:lnTo>
                      <a:pt x="369" y="1016"/>
                    </a:lnTo>
                    <a:lnTo>
                      <a:pt x="236" y="1016"/>
                    </a:lnTo>
                    <a:lnTo>
                      <a:pt x="123" y="1064"/>
                    </a:lnTo>
                    <a:lnTo>
                      <a:pt x="76" y="1064"/>
                    </a:lnTo>
                    <a:lnTo>
                      <a:pt x="28" y="1016"/>
                    </a:lnTo>
                    <a:lnTo>
                      <a:pt x="38" y="977"/>
                    </a:lnTo>
                    <a:lnTo>
                      <a:pt x="9" y="929"/>
                    </a:lnTo>
                    <a:lnTo>
                      <a:pt x="28" y="862"/>
                    </a:lnTo>
                    <a:lnTo>
                      <a:pt x="0" y="795"/>
                    </a:lnTo>
                    <a:lnTo>
                      <a:pt x="28" y="795"/>
                    </a:lnTo>
                    <a:lnTo>
                      <a:pt x="152" y="729"/>
                    </a:lnTo>
                    <a:lnTo>
                      <a:pt x="198" y="747"/>
                    </a:lnTo>
                    <a:lnTo>
                      <a:pt x="236" y="729"/>
                    </a:lnTo>
                    <a:lnTo>
                      <a:pt x="236" y="681"/>
                    </a:lnTo>
                    <a:lnTo>
                      <a:pt x="255" y="633"/>
                    </a:lnTo>
                    <a:lnTo>
                      <a:pt x="284" y="585"/>
                    </a:lnTo>
                    <a:lnTo>
                      <a:pt x="293" y="0"/>
                    </a:lnTo>
                    <a:lnTo>
                      <a:pt x="435" y="0"/>
                    </a:lnTo>
                    <a:lnTo>
                      <a:pt x="1258" y="0"/>
                    </a:lnTo>
                    <a:lnTo>
                      <a:pt x="1258" y="127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74" name="Freeform 34"/>
              <p:cNvSpPr>
                <a:spLocks/>
              </p:cNvSpPr>
              <p:nvPr/>
            </p:nvSpPr>
            <p:spPr bwMode="gray">
              <a:xfrm>
                <a:off x="4859" y="2416"/>
                <a:ext cx="628" cy="638"/>
              </a:xfrm>
              <a:custGeom>
                <a:avLst/>
                <a:gdLst/>
                <a:ahLst/>
                <a:cxnLst>
                  <a:cxn ang="0">
                    <a:pos x="1258" y="1275"/>
                  </a:cxn>
                  <a:cxn ang="0">
                    <a:pos x="1211" y="1275"/>
                  </a:cxn>
                  <a:cxn ang="0">
                    <a:pos x="1144" y="1256"/>
                  </a:cxn>
                  <a:cxn ang="0">
                    <a:pos x="1098" y="1275"/>
                  </a:cxn>
                  <a:cxn ang="0">
                    <a:pos x="1060" y="1208"/>
                  </a:cxn>
                  <a:cxn ang="0">
                    <a:pos x="1031" y="1093"/>
                  </a:cxn>
                  <a:cxn ang="0">
                    <a:pos x="974" y="1045"/>
                  </a:cxn>
                  <a:cxn ang="0">
                    <a:pos x="946" y="1016"/>
                  </a:cxn>
                  <a:cxn ang="0">
                    <a:pos x="889" y="977"/>
                  </a:cxn>
                  <a:cxn ang="0">
                    <a:pos x="889" y="910"/>
                  </a:cxn>
                  <a:cxn ang="0">
                    <a:pos x="852" y="910"/>
                  </a:cxn>
                  <a:cxn ang="0">
                    <a:pos x="814" y="862"/>
                  </a:cxn>
                  <a:cxn ang="0">
                    <a:pos x="766" y="881"/>
                  </a:cxn>
                  <a:cxn ang="0">
                    <a:pos x="662" y="881"/>
                  </a:cxn>
                  <a:cxn ang="0">
                    <a:pos x="615" y="843"/>
                  </a:cxn>
                  <a:cxn ang="0">
                    <a:pos x="520" y="862"/>
                  </a:cxn>
                  <a:cxn ang="0">
                    <a:pos x="463" y="958"/>
                  </a:cxn>
                  <a:cxn ang="0">
                    <a:pos x="406" y="958"/>
                  </a:cxn>
                  <a:cxn ang="0">
                    <a:pos x="369" y="1016"/>
                  </a:cxn>
                  <a:cxn ang="0">
                    <a:pos x="236" y="1016"/>
                  </a:cxn>
                  <a:cxn ang="0">
                    <a:pos x="123" y="1064"/>
                  </a:cxn>
                  <a:cxn ang="0">
                    <a:pos x="76" y="1064"/>
                  </a:cxn>
                  <a:cxn ang="0">
                    <a:pos x="28" y="1016"/>
                  </a:cxn>
                  <a:cxn ang="0">
                    <a:pos x="38" y="977"/>
                  </a:cxn>
                  <a:cxn ang="0">
                    <a:pos x="9" y="929"/>
                  </a:cxn>
                  <a:cxn ang="0">
                    <a:pos x="28" y="862"/>
                  </a:cxn>
                  <a:cxn ang="0">
                    <a:pos x="0" y="795"/>
                  </a:cxn>
                  <a:cxn ang="0">
                    <a:pos x="28" y="795"/>
                  </a:cxn>
                  <a:cxn ang="0">
                    <a:pos x="152" y="729"/>
                  </a:cxn>
                  <a:cxn ang="0">
                    <a:pos x="198" y="747"/>
                  </a:cxn>
                  <a:cxn ang="0">
                    <a:pos x="236" y="729"/>
                  </a:cxn>
                  <a:cxn ang="0">
                    <a:pos x="236" y="681"/>
                  </a:cxn>
                  <a:cxn ang="0">
                    <a:pos x="255" y="633"/>
                  </a:cxn>
                  <a:cxn ang="0">
                    <a:pos x="284" y="585"/>
                  </a:cxn>
                  <a:cxn ang="0">
                    <a:pos x="293" y="0"/>
                  </a:cxn>
                  <a:cxn ang="0">
                    <a:pos x="435" y="0"/>
                  </a:cxn>
                  <a:cxn ang="0">
                    <a:pos x="1258" y="0"/>
                  </a:cxn>
                  <a:cxn ang="0">
                    <a:pos x="1258" y="1275"/>
                  </a:cxn>
                </a:cxnLst>
                <a:rect l="0" t="0" r="r" b="b"/>
                <a:pathLst>
                  <a:path w="1258" h="1275">
                    <a:moveTo>
                      <a:pt x="1258" y="1275"/>
                    </a:moveTo>
                    <a:lnTo>
                      <a:pt x="1211" y="1275"/>
                    </a:lnTo>
                    <a:lnTo>
                      <a:pt x="1144" y="1256"/>
                    </a:lnTo>
                    <a:lnTo>
                      <a:pt x="1098" y="1275"/>
                    </a:lnTo>
                    <a:lnTo>
                      <a:pt x="1060" y="1208"/>
                    </a:lnTo>
                    <a:lnTo>
                      <a:pt x="1031" y="1093"/>
                    </a:lnTo>
                    <a:lnTo>
                      <a:pt x="974" y="1045"/>
                    </a:lnTo>
                    <a:lnTo>
                      <a:pt x="946" y="1016"/>
                    </a:lnTo>
                    <a:lnTo>
                      <a:pt x="889" y="977"/>
                    </a:lnTo>
                    <a:lnTo>
                      <a:pt x="889" y="910"/>
                    </a:lnTo>
                    <a:lnTo>
                      <a:pt x="852" y="910"/>
                    </a:lnTo>
                    <a:lnTo>
                      <a:pt x="814" y="862"/>
                    </a:lnTo>
                    <a:lnTo>
                      <a:pt x="766" y="881"/>
                    </a:lnTo>
                    <a:lnTo>
                      <a:pt x="662" y="881"/>
                    </a:lnTo>
                    <a:lnTo>
                      <a:pt x="615" y="843"/>
                    </a:lnTo>
                    <a:lnTo>
                      <a:pt x="520" y="862"/>
                    </a:lnTo>
                    <a:lnTo>
                      <a:pt x="463" y="958"/>
                    </a:lnTo>
                    <a:lnTo>
                      <a:pt x="406" y="958"/>
                    </a:lnTo>
                    <a:lnTo>
                      <a:pt x="369" y="1016"/>
                    </a:lnTo>
                    <a:lnTo>
                      <a:pt x="236" y="1016"/>
                    </a:lnTo>
                    <a:lnTo>
                      <a:pt x="123" y="1064"/>
                    </a:lnTo>
                    <a:lnTo>
                      <a:pt x="76" y="1064"/>
                    </a:lnTo>
                    <a:lnTo>
                      <a:pt x="28" y="1016"/>
                    </a:lnTo>
                    <a:lnTo>
                      <a:pt x="38" y="977"/>
                    </a:lnTo>
                    <a:lnTo>
                      <a:pt x="9" y="929"/>
                    </a:lnTo>
                    <a:lnTo>
                      <a:pt x="28" y="862"/>
                    </a:lnTo>
                    <a:lnTo>
                      <a:pt x="0" y="795"/>
                    </a:lnTo>
                    <a:lnTo>
                      <a:pt x="28" y="795"/>
                    </a:lnTo>
                    <a:lnTo>
                      <a:pt x="152" y="729"/>
                    </a:lnTo>
                    <a:lnTo>
                      <a:pt x="198" y="747"/>
                    </a:lnTo>
                    <a:lnTo>
                      <a:pt x="236" y="729"/>
                    </a:lnTo>
                    <a:lnTo>
                      <a:pt x="236" y="681"/>
                    </a:lnTo>
                    <a:lnTo>
                      <a:pt x="255" y="633"/>
                    </a:lnTo>
                    <a:lnTo>
                      <a:pt x="284" y="585"/>
                    </a:lnTo>
                    <a:lnTo>
                      <a:pt x="293" y="0"/>
                    </a:lnTo>
                    <a:lnTo>
                      <a:pt x="435" y="0"/>
                    </a:lnTo>
                    <a:lnTo>
                      <a:pt x="1258" y="0"/>
                    </a:lnTo>
                    <a:lnTo>
                      <a:pt x="1258" y="1275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75" name="Group 35"/>
          <p:cNvGrpSpPr>
            <a:grpSpLocks/>
          </p:cNvGrpSpPr>
          <p:nvPr/>
        </p:nvGrpSpPr>
        <p:grpSpPr bwMode="auto">
          <a:xfrm>
            <a:off x="7901943" y="2136250"/>
            <a:ext cx="877264" cy="1178225"/>
            <a:chOff x="5076" y="1822"/>
            <a:chExt cx="411" cy="594"/>
          </a:xfrm>
          <a:solidFill>
            <a:schemeClr val="accent4"/>
          </a:solidFill>
        </p:grpSpPr>
        <p:sp>
          <p:nvSpPr>
            <p:cNvPr id="35876" name="Freeform 36" descr="Wide upward diagonal"/>
            <p:cNvSpPr>
              <a:spLocks/>
            </p:cNvSpPr>
            <p:nvPr/>
          </p:nvSpPr>
          <p:spPr bwMode="gray">
            <a:xfrm>
              <a:off x="5076" y="1822"/>
              <a:ext cx="411" cy="594"/>
            </a:xfrm>
            <a:custGeom>
              <a:avLst/>
              <a:gdLst/>
              <a:ahLst/>
              <a:cxnLst>
                <a:cxn ang="0">
                  <a:pos x="823" y="1190"/>
                </a:cxn>
                <a:cxn ang="0">
                  <a:pos x="0" y="1190"/>
                </a:cxn>
                <a:cxn ang="0">
                  <a:pos x="0" y="317"/>
                </a:cxn>
                <a:cxn ang="0">
                  <a:pos x="28" y="336"/>
                </a:cxn>
                <a:cxn ang="0">
                  <a:pos x="47" y="317"/>
                </a:cxn>
                <a:cxn ang="0">
                  <a:pos x="85" y="317"/>
                </a:cxn>
                <a:cxn ang="0">
                  <a:pos x="161" y="231"/>
                </a:cxn>
                <a:cxn ang="0">
                  <a:pos x="180" y="317"/>
                </a:cxn>
                <a:cxn ang="0">
                  <a:pos x="255" y="365"/>
                </a:cxn>
                <a:cxn ang="0">
                  <a:pos x="303" y="365"/>
                </a:cxn>
                <a:cxn ang="0">
                  <a:pos x="303" y="0"/>
                </a:cxn>
                <a:cxn ang="0">
                  <a:pos x="417" y="0"/>
                </a:cxn>
                <a:cxn ang="0">
                  <a:pos x="823" y="0"/>
                </a:cxn>
                <a:cxn ang="0">
                  <a:pos x="823" y="1190"/>
                </a:cxn>
              </a:cxnLst>
              <a:rect l="0" t="0" r="r" b="b"/>
              <a:pathLst>
                <a:path w="823" h="1190">
                  <a:moveTo>
                    <a:pt x="823" y="1190"/>
                  </a:moveTo>
                  <a:lnTo>
                    <a:pt x="0" y="1190"/>
                  </a:lnTo>
                  <a:lnTo>
                    <a:pt x="0" y="317"/>
                  </a:lnTo>
                  <a:lnTo>
                    <a:pt x="28" y="336"/>
                  </a:lnTo>
                  <a:lnTo>
                    <a:pt x="47" y="317"/>
                  </a:lnTo>
                  <a:lnTo>
                    <a:pt x="85" y="317"/>
                  </a:lnTo>
                  <a:lnTo>
                    <a:pt x="161" y="231"/>
                  </a:lnTo>
                  <a:lnTo>
                    <a:pt x="180" y="317"/>
                  </a:lnTo>
                  <a:lnTo>
                    <a:pt x="255" y="365"/>
                  </a:lnTo>
                  <a:lnTo>
                    <a:pt x="303" y="365"/>
                  </a:lnTo>
                  <a:lnTo>
                    <a:pt x="303" y="0"/>
                  </a:lnTo>
                  <a:lnTo>
                    <a:pt x="417" y="0"/>
                  </a:lnTo>
                  <a:lnTo>
                    <a:pt x="823" y="0"/>
                  </a:lnTo>
                  <a:lnTo>
                    <a:pt x="823" y="1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77" name="Group 37"/>
            <p:cNvGrpSpPr>
              <a:grpSpLocks/>
            </p:cNvGrpSpPr>
            <p:nvPr/>
          </p:nvGrpSpPr>
          <p:grpSpPr bwMode="auto">
            <a:xfrm>
              <a:off x="5076" y="1822"/>
              <a:ext cx="411" cy="594"/>
              <a:chOff x="5076" y="1822"/>
              <a:chExt cx="411" cy="594"/>
            </a:xfrm>
            <a:grpFill/>
          </p:grpSpPr>
          <p:sp>
            <p:nvSpPr>
              <p:cNvPr id="35878" name="Freeform 38" descr="Wide upward diagonal"/>
              <p:cNvSpPr>
                <a:spLocks/>
              </p:cNvSpPr>
              <p:nvPr/>
            </p:nvSpPr>
            <p:spPr bwMode="gray">
              <a:xfrm>
                <a:off x="5076" y="1822"/>
                <a:ext cx="411" cy="594"/>
              </a:xfrm>
              <a:custGeom>
                <a:avLst/>
                <a:gdLst/>
                <a:ahLst/>
                <a:cxnLst>
                  <a:cxn ang="0">
                    <a:pos x="823" y="1190"/>
                  </a:cxn>
                  <a:cxn ang="0">
                    <a:pos x="0" y="1190"/>
                  </a:cxn>
                  <a:cxn ang="0">
                    <a:pos x="0" y="317"/>
                  </a:cxn>
                  <a:cxn ang="0">
                    <a:pos x="28" y="336"/>
                  </a:cxn>
                  <a:cxn ang="0">
                    <a:pos x="47" y="317"/>
                  </a:cxn>
                  <a:cxn ang="0">
                    <a:pos x="85" y="317"/>
                  </a:cxn>
                  <a:cxn ang="0">
                    <a:pos x="161" y="231"/>
                  </a:cxn>
                  <a:cxn ang="0">
                    <a:pos x="180" y="317"/>
                  </a:cxn>
                  <a:cxn ang="0">
                    <a:pos x="255" y="365"/>
                  </a:cxn>
                  <a:cxn ang="0">
                    <a:pos x="303" y="365"/>
                  </a:cxn>
                  <a:cxn ang="0">
                    <a:pos x="303" y="0"/>
                  </a:cxn>
                  <a:cxn ang="0">
                    <a:pos x="417" y="0"/>
                  </a:cxn>
                  <a:cxn ang="0">
                    <a:pos x="823" y="0"/>
                  </a:cxn>
                  <a:cxn ang="0">
                    <a:pos x="823" y="1190"/>
                  </a:cxn>
                </a:cxnLst>
                <a:rect l="0" t="0" r="r" b="b"/>
                <a:pathLst>
                  <a:path w="823" h="1190">
                    <a:moveTo>
                      <a:pt x="823" y="1190"/>
                    </a:moveTo>
                    <a:lnTo>
                      <a:pt x="0" y="1190"/>
                    </a:lnTo>
                    <a:lnTo>
                      <a:pt x="0" y="317"/>
                    </a:lnTo>
                    <a:lnTo>
                      <a:pt x="28" y="336"/>
                    </a:lnTo>
                    <a:lnTo>
                      <a:pt x="47" y="317"/>
                    </a:lnTo>
                    <a:lnTo>
                      <a:pt x="85" y="317"/>
                    </a:lnTo>
                    <a:lnTo>
                      <a:pt x="161" y="231"/>
                    </a:lnTo>
                    <a:lnTo>
                      <a:pt x="180" y="317"/>
                    </a:lnTo>
                    <a:lnTo>
                      <a:pt x="255" y="365"/>
                    </a:lnTo>
                    <a:lnTo>
                      <a:pt x="303" y="365"/>
                    </a:lnTo>
                    <a:lnTo>
                      <a:pt x="303" y="0"/>
                    </a:lnTo>
                    <a:lnTo>
                      <a:pt x="417" y="0"/>
                    </a:lnTo>
                    <a:lnTo>
                      <a:pt x="823" y="0"/>
                    </a:lnTo>
                    <a:lnTo>
                      <a:pt x="823" y="1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79" name="Freeform 39" descr="Wide upward diagonal"/>
              <p:cNvSpPr>
                <a:spLocks/>
              </p:cNvSpPr>
              <p:nvPr/>
            </p:nvSpPr>
            <p:spPr bwMode="gray">
              <a:xfrm>
                <a:off x="5076" y="1822"/>
                <a:ext cx="411" cy="594"/>
              </a:xfrm>
              <a:custGeom>
                <a:avLst/>
                <a:gdLst/>
                <a:ahLst/>
                <a:cxnLst>
                  <a:cxn ang="0">
                    <a:pos x="823" y="1190"/>
                  </a:cxn>
                  <a:cxn ang="0">
                    <a:pos x="0" y="1190"/>
                  </a:cxn>
                  <a:cxn ang="0">
                    <a:pos x="0" y="317"/>
                  </a:cxn>
                  <a:cxn ang="0">
                    <a:pos x="28" y="336"/>
                  </a:cxn>
                  <a:cxn ang="0">
                    <a:pos x="47" y="317"/>
                  </a:cxn>
                  <a:cxn ang="0">
                    <a:pos x="85" y="317"/>
                  </a:cxn>
                  <a:cxn ang="0">
                    <a:pos x="161" y="231"/>
                  </a:cxn>
                  <a:cxn ang="0">
                    <a:pos x="180" y="317"/>
                  </a:cxn>
                  <a:cxn ang="0">
                    <a:pos x="255" y="365"/>
                  </a:cxn>
                  <a:cxn ang="0">
                    <a:pos x="303" y="365"/>
                  </a:cxn>
                  <a:cxn ang="0">
                    <a:pos x="303" y="0"/>
                  </a:cxn>
                  <a:cxn ang="0">
                    <a:pos x="417" y="0"/>
                  </a:cxn>
                  <a:cxn ang="0">
                    <a:pos x="823" y="0"/>
                  </a:cxn>
                  <a:cxn ang="0">
                    <a:pos x="823" y="1190"/>
                  </a:cxn>
                </a:cxnLst>
                <a:rect l="0" t="0" r="r" b="b"/>
                <a:pathLst>
                  <a:path w="823" h="1190">
                    <a:moveTo>
                      <a:pt x="823" y="1190"/>
                    </a:moveTo>
                    <a:lnTo>
                      <a:pt x="0" y="1190"/>
                    </a:lnTo>
                    <a:lnTo>
                      <a:pt x="0" y="317"/>
                    </a:lnTo>
                    <a:lnTo>
                      <a:pt x="28" y="336"/>
                    </a:lnTo>
                    <a:lnTo>
                      <a:pt x="47" y="317"/>
                    </a:lnTo>
                    <a:lnTo>
                      <a:pt x="85" y="317"/>
                    </a:lnTo>
                    <a:lnTo>
                      <a:pt x="161" y="231"/>
                    </a:lnTo>
                    <a:lnTo>
                      <a:pt x="180" y="317"/>
                    </a:lnTo>
                    <a:lnTo>
                      <a:pt x="255" y="365"/>
                    </a:lnTo>
                    <a:lnTo>
                      <a:pt x="303" y="365"/>
                    </a:lnTo>
                    <a:lnTo>
                      <a:pt x="303" y="0"/>
                    </a:lnTo>
                    <a:lnTo>
                      <a:pt x="417" y="0"/>
                    </a:lnTo>
                    <a:lnTo>
                      <a:pt x="823" y="0"/>
                    </a:lnTo>
                    <a:lnTo>
                      <a:pt x="823" y="119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80" name="Group 40"/>
          <p:cNvGrpSpPr>
            <a:grpSpLocks/>
          </p:cNvGrpSpPr>
          <p:nvPr/>
        </p:nvGrpSpPr>
        <p:grpSpPr bwMode="auto">
          <a:xfrm>
            <a:off x="2955571" y="4624223"/>
            <a:ext cx="829301" cy="1275007"/>
            <a:chOff x="2759" y="3073"/>
            <a:chExt cx="388" cy="642"/>
          </a:xfrm>
          <a:solidFill>
            <a:schemeClr val="accent1"/>
          </a:solidFill>
        </p:grpSpPr>
        <p:sp>
          <p:nvSpPr>
            <p:cNvPr id="35881" name="Freeform 41"/>
            <p:cNvSpPr>
              <a:spLocks/>
            </p:cNvSpPr>
            <p:nvPr/>
          </p:nvSpPr>
          <p:spPr bwMode="gray">
            <a:xfrm>
              <a:off x="2759" y="3073"/>
              <a:ext cx="388" cy="642"/>
            </a:xfrm>
            <a:custGeom>
              <a:avLst/>
              <a:gdLst/>
              <a:ahLst/>
              <a:cxnLst>
                <a:cxn ang="0">
                  <a:pos x="568" y="1054"/>
                </a:cxn>
                <a:cxn ang="0">
                  <a:pos x="455" y="1054"/>
                </a:cxn>
                <a:cxn ang="0">
                  <a:pos x="388" y="1054"/>
                </a:cxn>
                <a:cxn ang="0">
                  <a:pos x="360" y="1130"/>
                </a:cxn>
                <a:cxn ang="0">
                  <a:pos x="284" y="1169"/>
                </a:cxn>
                <a:cxn ang="0">
                  <a:pos x="142" y="1236"/>
                </a:cxn>
                <a:cxn ang="0">
                  <a:pos x="66" y="1236"/>
                </a:cxn>
                <a:cxn ang="0">
                  <a:pos x="0" y="1284"/>
                </a:cxn>
                <a:cxn ang="0">
                  <a:pos x="0" y="508"/>
                </a:cxn>
                <a:cxn ang="0">
                  <a:pos x="19" y="0"/>
                </a:cxn>
                <a:cxn ang="0">
                  <a:pos x="776" y="0"/>
                </a:cxn>
                <a:cxn ang="0">
                  <a:pos x="776" y="527"/>
                </a:cxn>
                <a:cxn ang="0">
                  <a:pos x="653" y="527"/>
                </a:cxn>
                <a:cxn ang="0">
                  <a:pos x="671" y="919"/>
                </a:cxn>
                <a:cxn ang="0">
                  <a:pos x="776" y="919"/>
                </a:cxn>
                <a:cxn ang="0">
                  <a:pos x="738" y="958"/>
                </a:cxn>
                <a:cxn ang="0">
                  <a:pos x="757" y="1006"/>
                </a:cxn>
                <a:cxn ang="0">
                  <a:pos x="568" y="1054"/>
                </a:cxn>
              </a:cxnLst>
              <a:rect l="0" t="0" r="r" b="b"/>
              <a:pathLst>
                <a:path w="776" h="1284">
                  <a:moveTo>
                    <a:pt x="568" y="1054"/>
                  </a:moveTo>
                  <a:lnTo>
                    <a:pt x="455" y="1054"/>
                  </a:lnTo>
                  <a:lnTo>
                    <a:pt x="388" y="1054"/>
                  </a:lnTo>
                  <a:lnTo>
                    <a:pt x="360" y="1130"/>
                  </a:lnTo>
                  <a:lnTo>
                    <a:pt x="284" y="1169"/>
                  </a:lnTo>
                  <a:lnTo>
                    <a:pt x="142" y="1236"/>
                  </a:lnTo>
                  <a:lnTo>
                    <a:pt x="66" y="1236"/>
                  </a:lnTo>
                  <a:lnTo>
                    <a:pt x="0" y="1284"/>
                  </a:lnTo>
                  <a:lnTo>
                    <a:pt x="0" y="508"/>
                  </a:lnTo>
                  <a:lnTo>
                    <a:pt x="19" y="0"/>
                  </a:lnTo>
                  <a:lnTo>
                    <a:pt x="776" y="0"/>
                  </a:lnTo>
                  <a:lnTo>
                    <a:pt x="776" y="527"/>
                  </a:lnTo>
                  <a:lnTo>
                    <a:pt x="653" y="527"/>
                  </a:lnTo>
                  <a:lnTo>
                    <a:pt x="671" y="919"/>
                  </a:lnTo>
                  <a:lnTo>
                    <a:pt x="776" y="919"/>
                  </a:lnTo>
                  <a:lnTo>
                    <a:pt x="738" y="958"/>
                  </a:lnTo>
                  <a:lnTo>
                    <a:pt x="757" y="1006"/>
                  </a:lnTo>
                  <a:lnTo>
                    <a:pt x="568" y="10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882" name="Freeform 42"/>
            <p:cNvSpPr>
              <a:spLocks/>
            </p:cNvSpPr>
            <p:nvPr/>
          </p:nvSpPr>
          <p:spPr bwMode="gray">
            <a:xfrm>
              <a:off x="2759" y="3073"/>
              <a:ext cx="388" cy="642"/>
            </a:xfrm>
            <a:custGeom>
              <a:avLst/>
              <a:gdLst/>
              <a:ahLst/>
              <a:cxnLst>
                <a:cxn ang="0">
                  <a:pos x="568" y="1054"/>
                </a:cxn>
                <a:cxn ang="0">
                  <a:pos x="455" y="1054"/>
                </a:cxn>
                <a:cxn ang="0">
                  <a:pos x="388" y="1054"/>
                </a:cxn>
                <a:cxn ang="0">
                  <a:pos x="360" y="1130"/>
                </a:cxn>
                <a:cxn ang="0">
                  <a:pos x="284" y="1169"/>
                </a:cxn>
                <a:cxn ang="0">
                  <a:pos x="142" y="1236"/>
                </a:cxn>
                <a:cxn ang="0">
                  <a:pos x="66" y="1236"/>
                </a:cxn>
                <a:cxn ang="0">
                  <a:pos x="0" y="1284"/>
                </a:cxn>
                <a:cxn ang="0">
                  <a:pos x="0" y="508"/>
                </a:cxn>
                <a:cxn ang="0">
                  <a:pos x="19" y="0"/>
                </a:cxn>
                <a:cxn ang="0">
                  <a:pos x="776" y="0"/>
                </a:cxn>
                <a:cxn ang="0">
                  <a:pos x="776" y="527"/>
                </a:cxn>
                <a:cxn ang="0">
                  <a:pos x="653" y="527"/>
                </a:cxn>
                <a:cxn ang="0">
                  <a:pos x="671" y="919"/>
                </a:cxn>
                <a:cxn ang="0">
                  <a:pos x="776" y="919"/>
                </a:cxn>
                <a:cxn ang="0">
                  <a:pos x="738" y="958"/>
                </a:cxn>
                <a:cxn ang="0">
                  <a:pos x="757" y="1006"/>
                </a:cxn>
                <a:cxn ang="0">
                  <a:pos x="568" y="1054"/>
                </a:cxn>
              </a:cxnLst>
              <a:rect l="0" t="0" r="r" b="b"/>
              <a:pathLst>
                <a:path w="776" h="1284">
                  <a:moveTo>
                    <a:pt x="568" y="1054"/>
                  </a:moveTo>
                  <a:lnTo>
                    <a:pt x="455" y="1054"/>
                  </a:lnTo>
                  <a:lnTo>
                    <a:pt x="388" y="1054"/>
                  </a:lnTo>
                  <a:lnTo>
                    <a:pt x="360" y="1130"/>
                  </a:lnTo>
                  <a:lnTo>
                    <a:pt x="284" y="1169"/>
                  </a:lnTo>
                  <a:lnTo>
                    <a:pt x="142" y="1236"/>
                  </a:lnTo>
                  <a:lnTo>
                    <a:pt x="66" y="1236"/>
                  </a:lnTo>
                  <a:lnTo>
                    <a:pt x="0" y="1284"/>
                  </a:lnTo>
                  <a:lnTo>
                    <a:pt x="0" y="508"/>
                  </a:lnTo>
                  <a:lnTo>
                    <a:pt x="19" y="0"/>
                  </a:lnTo>
                  <a:lnTo>
                    <a:pt x="776" y="0"/>
                  </a:lnTo>
                  <a:lnTo>
                    <a:pt x="776" y="527"/>
                  </a:lnTo>
                  <a:lnTo>
                    <a:pt x="653" y="527"/>
                  </a:lnTo>
                  <a:lnTo>
                    <a:pt x="671" y="919"/>
                  </a:lnTo>
                  <a:lnTo>
                    <a:pt x="776" y="919"/>
                  </a:lnTo>
                  <a:lnTo>
                    <a:pt x="738" y="958"/>
                  </a:lnTo>
                  <a:lnTo>
                    <a:pt x="757" y="1006"/>
                  </a:lnTo>
                  <a:lnTo>
                    <a:pt x="568" y="1054"/>
                  </a:lnTo>
                </a:path>
              </a:pathLst>
            </a:custGeom>
            <a:grpFill/>
            <a:ln w="6350">
              <a:solidFill>
                <a:srgbClr val="26252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5883" name="Group 43"/>
          <p:cNvGrpSpPr>
            <a:grpSpLocks/>
          </p:cNvGrpSpPr>
          <p:nvPr/>
        </p:nvGrpSpPr>
        <p:grpSpPr bwMode="auto">
          <a:xfrm>
            <a:off x="2277098" y="5129177"/>
            <a:ext cx="668392" cy="770053"/>
            <a:chOff x="2471" y="3327"/>
            <a:chExt cx="288" cy="388"/>
          </a:xfrm>
          <a:solidFill>
            <a:schemeClr val="accent1"/>
          </a:solidFill>
        </p:grpSpPr>
        <p:sp>
          <p:nvSpPr>
            <p:cNvPr id="35884" name="Freeform 44"/>
            <p:cNvSpPr>
              <a:spLocks/>
            </p:cNvSpPr>
            <p:nvPr/>
          </p:nvSpPr>
          <p:spPr bwMode="gray">
            <a:xfrm>
              <a:off x="2471" y="3327"/>
              <a:ext cx="288" cy="388"/>
            </a:xfrm>
            <a:custGeom>
              <a:avLst/>
              <a:gdLst/>
              <a:ahLst/>
              <a:cxnLst>
                <a:cxn ang="0">
                  <a:pos x="482" y="776"/>
                </a:cxn>
                <a:cxn ang="0">
                  <a:pos x="435" y="728"/>
                </a:cxn>
                <a:cxn ang="0">
                  <a:pos x="368" y="757"/>
                </a:cxn>
                <a:cxn ang="0">
                  <a:pos x="114" y="680"/>
                </a:cxn>
                <a:cxn ang="0">
                  <a:pos x="28" y="623"/>
                </a:cxn>
                <a:cxn ang="0">
                  <a:pos x="38" y="450"/>
                </a:cxn>
                <a:cxn ang="0">
                  <a:pos x="0" y="364"/>
                </a:cxn>
                <a:cxn ang="0">
                  <a:pos x="9" y="325"/>
                </a:cxn>
                <a:cxn ang="0">
                  <a:pos x="76" y="296"/>
                </a:cxn>
                <a:cxn ang="0">
                  <a:pos x="57" y="248"/>
                </a:cxn>
                <a:cxn ang="0">
                  <a:pos x="85" y="182"/>
                </a:cxn>
                <a:cxn ang="0">
                  <a:pos x="179" y="182"/>
                </a:cxn>
                <a:cxn ang="0">
                  <a:pos x="246" y="163"/>
                </a:cxn>
                <a:cxn ang="0">
                  <a:pos x="274" y="115"/>
                </a:cxn>
                <a:cxn ang="0">
                  <a:pos x="341" y="115"/>
                </a:cxn>
                <a:cxn ang="0">
                  <a:pos x="463" y="163"/>
                </a:cxn>
                <a:cxn ang="0">
                  <a:pos x="530" y="19"/>
                </a:cxn>
                <a:cxn ang="0">
                  <a:pos x="576" y="0"/>
                </a:cxn>
                <a:cxn ang="0">
                  <a:pos x="576" y="776"/>
                </a:cxn>
                <a:cxn ang="0">
                  <a:pos x="482" y="776"/>
                </a:cxn>
              </a:cxnLst>
              <a:rect l="0" t="0" r="r" b="b"/>
              <a:pathLst>
                <a:path w="576" h="776">
                  <a:moveTo>
                    <a:pt x="482" y="776"/>
                  </a:moveTo>
                  <a:lnTo>
                    <a:pt x="435" y="728"/>
                  </a:lnTo>
                  <a:lnTo>
                    <a:pt x="368" y="757"/>
                  </a:lnTo>
                  <a:lnTo>
                    <a:pt x="114" y="680"/>
                  </a:lnTo>
                  <a:lnTo>
                    <a:pt x="28" y="623"/>
                  </a:lnTo>
                  <a:lnTo>
                    <a:pt x="38" y="450"/>
                  </a:lnTo>
                  <a:lnTo>
                    <a:pt x="0" y="364"/>
                  </a:lnTo>
                  <a:lnTo>
                    <a:pt x="9" y="325"/>
                  </a:lnTo>
                  <a:lnTo>
                    <a:pt x="76" y="296"/>
                  </a:lnTo>
                  <a:lnTo>
                    <a:pt x="57" y="248"/>
                  </a:lnTo>
                  <a:lnTo>
                    <a:pt x="85" y="182"/>
                  </a:lnTo>
                  <a:lnTo>
                    <a:pt x="179" y="182"/>
                  </a:lnTo>
                  <a:lnTo>
                    <a:pt x="246" y="163"/>
                  </a:lnTo>
                  <a:lnTo>
                    <a:pt x="274" y="115"/>
                  </a:lnTo>
                  <a:lnTo>
                    <a:pt x="341" y="115"/>
                  </a:lnTo>
                  <a:lnTo>
                    <a:pt x="463" y="163"/>
                  </a:lnTo>
                  <a:lnTo>
                    <a:pt x="530" y="19"/>
                  </a:lnTo>
                  <a:lnTo>
                    <a:pt x="576" y="0"/>
                  </a:lnTo>
                  <a:lnTo>
                    <a:pt x="576" y="776"/>
                  </a:lnTo>
                  <a:lnTo>
                    <a:pt x="482" y="77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885" name="Freeform 45" descr="Wide upward diagonal"/>
            <p:cNvSpPr>
              <a:spLocks/>
            </p:cNvSpPr>
            <p:nvPr/>
          </p:nvSpPr>
          <p:spPr bwMode="gray">
            <a:xfrm>
              <a:off x="2471" y="3327"/>
              <a:ext cx="288" cy="388"/>
            </a:xfrm>
            <a:custGeom>
              <a:avLst/>
              <a:gdLst/>
              <a:ahLst/>
              <a:cxnLst>
                <a:cxn ang="0">
                  <a:pos x="482" y="776"/>
                </a:cxn>
                <a:cxn ang="0">
                  <a:pos x="435" y="728"/>
                </a:cxn>
                <a:cxn ang="0">
                  <a:pos x="368" y="757"/>
                </a:cxn>
                <a:cxn ang="0">
                  <a:pos x="114" y="680"/>
                </a:cxn>
                <a:cxn ang="0">
                  <a:pos x="28" y="623"/>
                </a:cxn>
                <a:cxn ang="0">
                  <a:pos x="38" y="450"/>
                </a:cxn>
                <a:cxn ang="0">
                  <a:pos x="0" y="364"/>
                </a:cxn>
                <a:cxn ang="0">
                  <a:pos x="9" y="325"/>
                </a:cxn>
                <a:cxn ang="0">
                  <a:pos x="76" y="296"/>
                </a:cxn>
                <a:cxn ang="0">
                  <a:pos x="57" y="248"/>
                </a:cxn>
                <a:cxn ang="0">
                  <a:pos x="85" y="182"/>
                </a:cxn>
                <a:cxn ang="0">
                  <a:pos x="179" y="182"/>
                </a:cxn>
                <a:cxn ang="0">
                  <a:pos x="246" y="163"/>
                </a:cxn>
                <a:cxn ang="0">
                  <a:pos x="274" y="115"/>
                </a:cxn>
                <a:cxn ang="0">
                  <a:pos x="341" y="115"/>
                </a:cxn>
                <a:cxn ang="0">
                  <a:pos x="463" y="163"/>
                </a:cxn>
                <a:cxn ang="0">
                  <a:pos x="530" y="19"/>
                </a:cxn>
                <a:cxn ang="0">
                  <a:pos x="576" y="0"/>
                </a:cxn>
                <a:cxn ang="0">
                  <a:pos x="576" y="776"/>
                </a:cxn>
                <a:cxn ang="0">
                  <a:pos x="482" y="776"/>
                </a:cxn>
              </a:cxnLst>
              <a:rect l="0" t="0" r="r" b="b"/>
              <a:pathLst>
                <a:path w="576" h="776">
                  <a:moveTo>
                    <a:pt x="482" y="776"/>
                  </a:moveTo>
                  <a:lnTo>
                    <a:pt x="435" y="728"/>
                  </a:lnTo>
                  <a:lnTo>
                    <a:pt x="368" y="757"/>
                  </a:lnTo>
                  <a:lnTo>
                    <a:pt x="114" y="680"/>
                  </a:lnTo>
                  <a:lnTo>
                    <a:pt x="28" y="623"/>
                  </a:lnTo>
                  <a:lnTo>
                    <a:pt x="38" y="450"/>
                  </a:lnTo>
                  <a:lnTo>
                    <a:pt x="0" y="364"/>
                  </a:lnTo>
                  <a:lnTo>
                    <a:pt x="9" y="325"/>
                  </a:lnTo>
                  <a:lnTo>
                    <a:pt x="76" y="296"/>
                  </a:lnTo>
                  <a:lnTo>
                    <a:pt x="57" y="248"/>
                  </a:lnTo>
                  <a:lnTo>
                    <a:pt x="85" y="182"/>
                  </a:lnTo>
                  <a:lnTo>
                    <a:pt x="179" y="182"/>
                  </a:lnTo>
                  <a:lnTo>
                    <a:pt x="246" y="163"/>
                  </a:lnTo>
                  <a:lnTo>
                    <a:pt x="274" y="115"/>
                  </a:lnTo>
                  <a:lnTo>
                    <a:pt x="341" y="115"/>
                  </a:lnTo>
                  <a:lnTo>
                    <a:pt x="463" y="163"/>
                  </a:lnTo>
                  <a:lnTo>
                    <a:pt x="530" y="19"/>
                  </a:lnTo>
                  <a:lnTo>
                    <a:pt x="576" y="0"/>
                  </a:lnTo>
                  <a:lnTo>
                    <a:pt x="576" y="776"/>
                  </a:lnTo>
                  <a:lnTo>
                    <a:pt x="482" y="776"/>
                  </a:lnTo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5886" name="Group 46"/>
          <p:cNvGrpSpPr>
            <a:grpSpLocks/>
          </p:cNvGrpSpPr>
          <p:nvPr/>
        </p:nvGrpSpPr>
        <p:grpSpPr bwMode="auto">
          <a:xfrm>
            <a:off x="1864793" y="4624223"/>
            <a:ext cx="1109345" cy="828965"/>
            <a:chOff x="2248" y="3073"/>
            <a:chExt cx="520" cy="417"/>
          </a:xfrm>
          <a:solidFill>
            <a:schemeClr val="accent1"/>
          </a:solidFill>
        </p:grpSpPr>
        <p:sp>
          <p:nvSpPr>
            <p:cNvPr id="35887" name="Freeform 47"/>
            <p:cNvSpPr>
              <a:spLocks/>
            </p:cNvSpPr>
            <p:nvPr/>
          </p:nvSpPr>
          <p:spPr bwMode="gray">
            <a:xfrm>
              <a:off x="2248" y="3073"/>
              <a:ext cx="520" cy="417"/>
            </a:xfrm>
            <a:custGeom>
              <a:avLst/>
              <a:gdLst/>
              <a:ahLst/>
              <a:cxnLst>
                <a:cxn ang="0">
                  <a:pos x="425" y="652"/>
                </a:cxn>
                <a:cxn ang="0">
                  <a:pos x="330" y="460"/>
                </a:cxn>
                <a:cxn ang="0">
                  <a:pos x="113" y="326"/>
                </a:cxn>
                <a:cxn ang="0">
                  <a:pos x="65" y="326"/>
                </a:cxn>
                <a:cxn ang="0">
                  <a:pos x="0" y="355"/>
                </a:cxn>
                <a:cxn ang="0">
                  <a:pos x="0" y="0"/>
                </a:cxn>
                <a:cxn ang="0">
                  <a:pos x="1040" y="0"/>
                </a:cxn>
                <a:cxn ang="0">
                  <a:pos x="1021" y="508"/>
                </a:cxn>
                <a:cxn ang="0">
                  <a:pos x="974" y="528"/>
                </a:cxn>
                <a:cxn ang="0">
                  <a:pos x="908" y="672"/>
                </a:cxn>
                <a:cxn ang="0">
                  <a:pos x="784" y="624"/>
                </a:cxn>
                <a:cxn ang="0">
                  <a:pos x="719" y="624"/>
                </a:cxn>
                <a:cxn ang="0">
                  <a:pos x="690" y="672"/>
                </a:cxn>
                <a:cxn ang="0">
                  <a:pos x="624" y="691"/>
                </a:cxn>
                <a:cxn ang="0">
                  <a:pos x="530" y="691"/>
                </a:cxn>
                <a:cxn ang="0">
                  <a:pos x="501" y="758"/>
                </a:cxn>
                <a:cxn ang="0">
                  <a:pos x="520" y="806"/>
                </a:cxn>
                <a:cxn ang="0">
                  <a:pos x="454" y="835"/>
                </a:cxn>
                <a:cxn ang="0">
                  <a:pos x="425" y="652"/>
                </a:cxn>
              </a:cxnLst>
              <a:rect l="0" t="0" r="r" b="b"/>
              <a:pathLst>
                <a:path w="1040" h="835">
                  <a:moveTo>
                    <a:pt x="425" y="652"/>
                  </a:moveTo>
                  <a:lnTo>
                    <a:pt x="330" y="460"/>
                  </a:lnTo>
                  <a:lnTo>
                    <a:pt x="113" y="326"/>
                  </a:lnTo>
                  <a:lnTo>
                    <a:pt x="65" y="326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040" y="0"/>
                  </a:lnTo>
                  <a:lnTo>
                    <a:pt x="1021" y="508"/>
                  </a:lnTo>
                  <a:lnTo>
                    <a:pt x="974" y="528"/>
                  </a:lnTo>
                  <a:lnTo>
                    <a:pt x="908" y="672"/>
                  </a:lnTo>
                  <a:lnTo>
                    <a:pt x="784" y="624"/>
                  </a:lnTo>
                  <a:lnTo>
                    <a:pt x="719" y="624"/>
                  </a:lnTo>
                  <a:lnTo>
                    <a:pt x="690" y="672"/>
                  </a:lnTo>
                  <a:lnTo>
                    <a:pt x="624" y="691"/>
                  </a:lnTo>
                  <a:lnTo>
                    <a:pt x="530" y="691"/>
                  </a:lnTo>
                  <a:lnTo>
                    <a:pt x="501" y="758"/>
                  </a:lnTo>
                  <a:lnTo>
                    <a:pt x="520" y="806"/>
                  </a:lnTo>
                  <a:lnTo>
                    <a:pt x="454" y="835"/>
                  </a:lnTo>
                  <a:lnTo>
                    <a:pt x="425" y="6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888" name="Freeform 48"/>
            <p:cNvSpPr>
              <a:spLocks/>
            </p:cNvSpPr>
            <p:nvPr/>
          </p:nvSpPr>
          <p:spPr bwMode="gray">
            <a:xfrm>
              <a:off x="2248" y="3073"/>
              <a:ext cx="520" cy="417"/>
            </a:xfrm>
            <a:custGeom>
              <a:avLst/>
              <a:gdLst/>
              <a:ahLst/>
              <a:cxnLst>
                <a:cxn ang="0">
                  <a:pos x="425" y="652"/>
                </a:cxn>
                <a:cxn ang="0">
                  <a:pos x="330" y="460"/>
                </a:cxn>
                <a:cxn ang="0">
                  <a:pos x="113" y="326"/>
                </a:cxn>
                <a:cxn ang="0">
                  <a:pos x="65" y="326"/>
                </a:cxn>
                <a:cxn ang="0">
                  <a:pos x="0" y="355"/>
                </a:cxn>
                <a:cxn ang="0">
                  <a:pos x="0" y="0"/>
                </a:cxn>
                <a:cxn ang="0">
                  <a:pos x="1040" y="0"/>
                </a:cxn>
                <a:cxn ang="0">
                  <a:pos x="1021" y="508"/>
                </a:cxn>
                <a:cxn ang="0">
                  <a:pos x="974" y="528"/>
                </a:cxn>
                <a:cxn ang="0">
                  <a:pos x="908" y="672"/>
                </a:cxn>
                <a:cxn ang="0">
                  <a:pos x="784" y="624"/>
                </a:cxn>
                <a:cxn ang="0">
                  <a:pos x="719" y="624"/>
                </a:cxn>
                <a:cxn ang="0">
                  <a:pos x="690" y="672"/>
                </a:cxn>
                <a:cxn ang="0">
                  <a:pos x="624" y="691"/>
                </a:cxn>
                <a:cxn ang="0">
                  <a:pos x="530" y="691"/>
                </a:cxn>
                <a:cxn ang="0">
                  <a:pos x="501" y="758"/>
                </a:cxn>
                <a:cxn ang="0">
                  <a:pos x="520" y="806"/>
                </a:cxn>
                <a:cxn ang="0">
                  <a:pos x="454" y="835"/>
                </a:cxn>
                <a:cxn ang="0">
                  <a:pos x="425" y="652"/>
                </a:cxn>
              </a:cxnLst>
              <a:rect l="0" t="0" r="r" b="b"/>
              <a:pathLst>
                <a:path w="1040" h="835">
                  <a:moveTo>
                    <a:pt x="425" y="652"/>
                  </a:moveTo>
                  <a:lnTo>
                    <a:pt x="330" y="460"/>
                  </a:lnTo>
                  <a:lnTo>
                    <a:pt x="113" y="326"/>
                  </a:lnTo>
                  <a:lnTo>
                    <a:pt x="65" y="326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040" y="0"/>
                  </a:lnTo>
                  <a:lnTo>
                    <a:pt x="1021" y="508"/>
                  </a:lnTo>
                  <a:lnTo>
                    <a:pt x="974" y="528"/>
                  </a:lnTo>
                  <a:lnTo>
                    <a:pt x="908" y="672"/>
                  </a:lnTo>
                  <a:lnTo>
                    <a:pt x="784" y="624"/>
                  </a:lnTo>
                  <a:lnTo>
                    <a:pt x="719" y="624"/>
                  </a:lnTo>
                  <a:lnTo>
                    <a:pt x="690" y="672"/>
                  </a:lnTo>
                  <a:lnTo>
                    <a:pt x="624" y="691"/>
                  </a:lnTo>
                  <a:lnTo>
                    <a:pt x="530" y="691"/>
                  </a:lnTo>
                  <a:lnTo>
                    <a:pt x="501" y="758"/>
                  </a:lnTo>
                  <a:lnTo>
                    <a:pt x="520" y="806"/>
                  </a:lnTo>
                  <a:lnTo>
                    <a:pt x="454" y="835"/>
                  </a:lnTo>
                  <a:lnTo>
                    <a:pt x="425" y="652"/>
                  </a:lnTo>
                </a:path>
              </a:pathLst>
            </a:custGeom>
            <a:grpFill/>
            <a:ln w="6350">
              <a:solidFill>
                <a:srgbClr val="26252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5889" name="Group 49"/>
          <p:cNvGrpSpPr>
            <a:grpSpLocks/>
          </p:cNvGrpSpPr>
          <p:nvPr/>
        </p:nvGrpSpPr>
        <p:grpSpPr bwMode="auto">
          <a:xfrm>
            <a:off x="1289233" y="4624223"/>
            <a:ext cx="575560" cy="370299"/>
            <a:chOff x="1979" y="3073"/>
            <a:chExt cx="269" cy="186"/>
          </a:xfrm>
          <a:solidFill>
            <a:schemeClr val="accent1"/>
          </a:solidFill>
        </p:grpSpPr>
        <p:sp>
          <p:nvSpPr>
            <p:cNvPr id="35890" name="Freeform 50"/>
            <p:cNvSpPr>
              <a:spLocks/>
            </p:cNvSpPr>
            <p:nvPr/>
          </p:nvSpPr>
          <p:spPr bwMode="gray">
            <a:xfrm>
              <a:off x="1979" y="3073"/>
              <a:ext cx="269" cy="186"/>
            </a:xfrm>
            <a:custGeom>
              <a:avLst/>
              <a:gdLst/>
              <a:ahLst/>
              <a:cxnLst>
                <a:cxn ang="0">
                  <a:pos x="473" y="373"/>
                </a:cxn>
                <a:cxn ang="0">
                  <a:pos x="369" y="325"/>
                </a:cxn>
                <a:cxn ang="0">
                  <a:pos x="274" y="191"/>
                </a:cxn>
                <a:cxn ang="0">
                  <a:pos x="142" y="210"/>
                </a:cxn>
                <a:cxn ang="0">
                  <a:pos x="66" y="191"/>
                </a:cxn>
                <a:cxn ang="0">
                  <a:pos x="47" y="143"/>
                </a:cxn>
                <a:cxn ang="0">
                  <a:pos x="0" y="172"/>
                </a:cxn>
                <a:cxn ang="0">
                  <a:pos x="0" y="0"/>
                </a:cxn>
                <a:cxn ang="0">
                  <a:pos x="398" y="0"/>
                </a:cxn>
                <a:cxn ang="0">
                  <a:pos x="539" y="0"/>
                </a:cxn>
                <a:cxn ang="0">
                  <a:pos x="539" y="354"/>
                </a:cxn>
                <a:cxn ang="0">
                  <a:pos x="473" y="373"/>
                </a:cxn>
              </a:cxnLst>
              <a:rect l="0" t="0" r="r" b="b"/>
              <a:pathLst>
                <a:path w="539" h="373">
                  <a:moveTo>
                    <a:pt x="473" y="373"/>
                  </a:moveTo>
                  <a:lnTo>
                    <a:pt x="369" y="325"/>
                  </a:lnTo>
                  <a:lnTo>
                    <a:pt x="274" y="191"/>
                  </a:lnTo>
                  <a:lnTo>
                    <a:pt x="142" y="210"/>
                  </a:lnTo>
                  <a:lnTo>
                    <a:pt x="66" y="191"/>
                  </a:lnTo>
                  <a:lnTo>
                    <a:pt x="47" y="143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398" y="0"/>
                  </a:lnTo>
                  <a:lnTo>
                    <a:pt x="539" y="0"/>
                  </a:lnTo>
                  <a:lnTo>
                    <a:pt x="539" y="354"/>
                  </a:lnTo>
                  <a:lnTo>
                    <a:pt x="473" y="3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891" name="Freeform 51"/>
            <p:cNvSpPr>
              <a:spLocks/>
            </p:cNvSpPr>
            <p:nvPr/>
          </p:nvSpPr>
          <p:spPr bwMode="gray">
            <a:xfrm>
              <a:off x="1979" y="3073"/>
              <a:ext cx="269" cy="186"/>
            </a:xfrm>
            <a:custGeom>
              <a:avLst/>
              <a:gdLst/>
              <a:ahLst/>
              <a:cxnLst>
                <a:cxn ang="0">
                  <a:pos x="473" y="373"/>
                </a:cxn>
                <a:cxn ang="0">
                  <a:pos x="369" y="325"/>
                </a:cxn>
                <a:cxn ang="0">
                  <a:pos x="274" y="191"/>
                </a:cxn>
                <a:cxn ang="0">
                  <a:pos x="142" y="210"/>
                </a:cxn>
                <a:cxn ang="0">
                  <a:pos x="66" y="191"/>
                </a:cxn>
                <a:cxn ang="0">
                  <a:pos x="47" y="143"/>
                </a:cxn>
                <a:cxn ang="0">
                  <a:pos x="0" y="172"/>
                </a:cxn>
                <a:cxn ang="0">
                  <a:pos x="0" y="0"/>
                </a:cxn>
                <a:cxn ang="0">
                  <a:pos x="398" y="0"/>
                </a:cxn>
                <a:cxn ang="0">
                  <a:pos x="539" y="0"/>
                </a:cxn>
                <a:cxn ang="0">
                  <a:pos x="539" y="354"/>
                </a:cxn>
                <a:cxn ang="0">
                  <a:pos x="473" y="373"/>
                </a:cxn>
              </a:cxnLst>
              <a:rect l="0" t="0" r="r" b="b"/>
              <a:pathLst>
                <a:path w="539" h="373">
                  <a:moveTo>
                    <a:pt x="473" y="373"/>
                  </a:moveTo>
                  <a:lnTo>
                    <a:pt x="369" y="325"/>
                  </a:lnTo>
                  <a:lnTo>
                    <a:pt x="274" y="191"/>
                  </a:lnTo>
                  <a:lnTo>
                    <a:pt x="142" y="210"/>
                  </a:lnTo>
                  <a:lnTo>
                    <a:pt x="66" y="191"/>
                  </a:lnTo>
                  <a:lnTo>
                    <a:pt x="47" y="143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398" y="0"/>
                  </a:lnTo>
                  <a:lnTo>
                    <a:pt x="539" y="0"/>
                  </a:lnTo>
                  <a:lnTo>
                    <a:pt x="539" y="354"/>
                  </a:lnTo>
                  <a:lnTo>
                    <a:pt x="473" y="373"/>
                  </a:lnTo>
                </a:path>
              </a:pathLst>
            </a:custGeom>
            <a:grpFill/>
            <a:ln w="6350">
              <a:solidFill>
                <a:srgbClr val="26252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5892" name="Group 52"/>
          <p:cNvGrpSpPr>
            <a:grpSpLocks/>
          </p:cNvGrpSpPr>
          <p:nvPr/>
        </p:nvGrpSpPr>
        <p:grpSpPr bwMode="auto">
          <a:xfrm>
            <a:off x="1693052" y="4025292"/>
            <a:ext cx="2254277" cy="598931"/>
            <a:chOff x="2168" y="2771"/>
            <a:chExt cx="1055" cy="302"/>
          </a:xfrm>
          <a:solidFill>
            <a:schemeClr val="accent1"/>
          </a:solidFill>
        </p:grpSpPr>
        <p:sp>
          <p:nvSpPr>
            <p:cNvPr id="35893" name="Freeform 53"/>
            <p:cNvSpPr>
              <a:spLocks/>
            </p:cNvSpPr>
            <p:nvPr/>
          </p:nvSpPr>
          <p:spPr bwMode="gray">
            <a:xfrm>
              <a:off x="2168" y="2771"/>
              <a:ext cx="1055" cy="302"/>
            </a:xfrm>
            <a:custGeom>
              <a:avLst/>
              <a:gdLst/>
              <a:ahLst/>
              <a:cxnLst>
                <a:cxn ang="0">
                  <a:pos x="161" y="603"/>
                </a:cxn>
                <a:cxn ang="0">
                  <a:pos x="19" y="603"/>
                </a:cxn>
                <a:cxn ang="0">
                  <a:pos x="0" y="0"/>
                </a:cxn>
                <a:cxn ang="0">
                  <a:pos x="227" y="0"/>
                </a:cxn>
                <a:cxn ang="0">
                  <a:pos x="227" y="37"/>
                </a:cxn>
                <a:cxn ang="0">
                  <a:pos x="1229" y="37"/>
                </a:cxn>
                <a:cxn ang="0">
                  <a:pos x="1400" y="58"/>
                </a:cxn>
                <a:cxn ang="0">
                  <a:pos x="1475" y="58"/>
                </a:cxn>
                <a:cxn ang="0">
                  <a:pos x="1608" y="104"/>
                </a:cxn>
                <a:cxn ang="0">
                  <a:pos x="1702" y="19"/>
                </a:cxn>
                <a:cxn ang="0">
                  <a:pos x="2015" y="19"/>
                </a:cxn>
                <a:cxn ang="0">
                  <a:pos x="2053" y="58"/>
                </a:cxn>
                <a:cxn ang="0">
                  <a:pos x="2053" y="85"/>
                </a:cxn>
                <a:cxn ang="0">
                  <a:pos x="2110" y="104"/>
                </a:cxn>
                <a:cxn ang="0">
                  <a:pos x="2091" y="152"/>
                </a:cxn>
                <a:cxn ang="0">
                  <a:pos x="2062" y="152"/>
                </a:cxn>
                <a:cxn ang="0">
                  <a:pos x="2053" y="200"/>
                </a:cxn>
                <a:cxn ang="0">
                  <a:pos x="2081" y="248"/>
                </a:cxn>
                <a:cxn ang="0">
                  <a:pos x="2081" y="267"/>
                </a:cxn>
                <a:cxn ang="0">
                  <a:pos x="2053" y="335"/>
                </a:cxn>
                <a:cxn ang="0">
                  <a:pos x="2053" y="382"/>
                </a:cxn>
                <a:cxn ang="0">
                  <a:pos x="2015" y="382"/>
                </a:cxn>
                <a:cxn ang="0">
                  <a:pos x="2015" y="430"/>
                </a:cxn>
                <a:cxn ang="0">
                  <a:pos x="2053" y="450"/>
                </a:cxn>
                <a:cxn ang="0">
                  <a:pos x="2034" y="478"/>
                </a:cxn>
                <a:cxn ang="0">
                  <a:pos x="2081" y="565"/>
                </a:cxn>
                <a:cxn ang="0">
                  <a:pos x="2081" y="603"/>
                </a:cxn>
                <a:cxn ang="0">
                  <a:pos x="1958" y="603"/>
                </a:cxn>
                <a:cxn ang="0">
                  <a:pos x="1202" y="603"/>
                </a:cxn>
                <a:cxn ang="0">
                  <a:pos x="161" y="603"/>
                </a:cxn>
              </a:cxnLst>
              <a:rect l="0" t="0" r="r" b="b"/>
              <a:pathLst>
                <a:path w="2110" h="603">
                  <a:moveTo>
                    <a:pt x="161" y="603"/>
                  </a:moveTo>
                  <a:lnTo>
                    <a:pt x="19" y="603"/>
                  </a:lnTo>
                  <a:lnTo>
                    <a:pt x="0" y="0"/>
                  </a:lnTo>
                  <a:lnTo>
                    <a:pt x="227" y="0"/>
                  </a:lnTo>
                  <a:lnTo>
                    <a:pt x="227" y="37"/>
                  </a:lnTo>
                  <a:lnTo>
                    <a:pt x="1229" y="37"/>
                  </a:lnTo>
                  <a:lnTo>
                    <a:pt x="1400" y="58"/>
                  </a:lnTo>
                  <a:lnTo>
                    <a:pt x="1475" y="58"/>
                  </a:lnTo>
                  <a:lnTo>
                    <a:pt x="1608" y="104"/>
                  </a:lnTo>
                  <a:lnTo>
                    <a:pt x="1702" y="19"/>
                  </a:lnTo>
                  <a:lnTo>
                    <a:pt x="2015" y="19"/>
                  </a:lnTo>
                  <a:lnTo>
                    <a:pt x="2053" y="58"/>
                  </a:lnTo>
                  <a:lnTo>
                    <a:pt x="2053" y="85"/>
                  </a:lnTo>
                  <a:lnTo>
                    <a:pt x="2110" y="104"/>
                  </a:lnTo>
                  <a:lnTo>
                    <a:pt x="2091" y="152"/>
                  </a:lnTo>
                  <a:lnTo>
                    <a:pt x="2062" y="152"/>
                  </a:lnTo>
                  <a:lnTo>
                    <a:pt x="2053" y="200"/>
                  </a:lnTo>
                  <a:lnTo>
                    <a:pt x="2081" y="248"/>
                  </a:lnTo>
                  <a:lnTo>
                    <a:pt x="2081" y="267"/>
                  </a:lnTo>
                  <a:lnTo>
                    <a:pt x="2053" y="335"/>
                  </a:lnTo>
                  <a:lnTo>
                    <a:pt x="2053" y="382"/>
                  </a:lnTo>
                  <a:lnTo>
                    <a:pt x="2015" y="382"/>
                  </a:lnTo>
                  <a:lnTo>
                    <a:pt x="2015" y="430"/>
                  </a:lnTo>
                  <a:lnTo>
                    <a:pt x="2053" y="450"/>
                  </a:lnTo>
                  <a:lnTo>
                    <a:pt x="2034" y="478"/>
                  </a:lnTo>
                  <a:lnTo>
                    <a:pt x="2081" y="565"/>
                  </a:lnTo>
                  <a:lnTo>
                    <a:pt x="2081" y="603"/>
                  </a:lnTo>
                  <a:lnTo>
                    <a:pt x="1958" y="603"/>
                  </a:lnTo>
                  <a:lnTo>
                    <a:pt x="1202" y="603"/>
                  </a:lnTo>
                  <a:lnTo>
                    <a:pt x="161" y="60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894" name="Group 54"/>
            <p:cNvGrpSpPr>
              <a:grpSpLocks/>
            </p:cNvGrpSpPr>
            <p:nvPr/>
          </p:nvGrpSpPr>
          <p:grpSpPr bwMode="auto">
            <a:xfrm>
              <a:off x="2168" y="2771"/>
              <a:ext cx="1055" cy="302"/>
              <a:chOff x="2168" y="2771"/>
              <a:chExt cx="1055" cy="302"/>
            </a:xfrm>
            <a:grpFill/>
          </p:grpSpPr>
          <p:sp>
            <p:nvSpPr>
              <p:cNvPr id="35895" name="Freeform 55"/>
              <p:cNvSpPr>
                <a:spLocks/>
              </p:cNvSpPr>
              <p:nvPr/>
            </p:nvSpPr>
            <p:spPr bwMode="gray">
              <a:xfrm>
                <a:off x="2168" y="2771"/>
                <a:ext cx="1055" cy="302"/>
              </a:xfrm>
              <a:custGeom>
                <a:avLst/>
                <a:gdLst/>
                <a:ahLst/>
                <a:cxnLst>
                  <a:cxn ang="0">
                    <a:pos x="161" y="603"/>
                  </a:cxn>
                  <a:cxn ang="0">
                    <a:pos x="19" y="603"/>
                  </a:cxn>
                  <a:cxn ang="0">
                    <a:pos x="0" y="0"/>
                  </a:cxn>
                  <a:cxn ang="0">
                    <a:pos x="227" y="0"/>
                  </a:cxn>
                  <a:cxn ang="0">
                    <a:pos x="227" y="37"/>
                  </a:cxn>
                  <a:cxn ang="0">
                    <a:pos x="1229" y="37"/>
                  </a:cxn>
                  <a:cxn ang="0">
                    <a:pos x="1400" y="58"/>
                  </a:cxn>
                  <a:cxn ang="0">
                    <a:pos x="1475" y="58"/>
                  </a:cxn>
                  <a:cxn ang="0">
                    <a:pos x="1608" y="104"/>
                  </a:cxn>
                  <a:cxn ang="0">
                    <a:pos x="1702" y="19"/>
                  </a:cxn>
                  <a:cxn ang="0">
                    <a:pos x="2015" y="19"/>
                  </a:cxn>
                  <a:cxn ang="0">
                    <a:pos x="2053" y="58"/>
                  </a:cxn>
                  <a:cxn ang="0">
                    <a:pos x="2053" y="85"/>
                  </a:cxn>
                  <a:cxn ang="0">
                    <a:pos x="2110" y="104"/>
                  </a:cxn>
                  <a:cxn ang="0">
                    <a:pos x="2091" y="152"/>
                  </a:cxn>
                  <a:cxn ang="0">
                    <a:pos x="2062" y="152"/>
                  </a:cxn>
                  <a:cxn ang="0">
                    <a:pos x="2053" y="200"/>
                  </a:cxn>
                  <a:cxn ang="0">
                    <a:pos x="2081" y="248"/>
                  </a:cxn>
                  <a:cxn ang="0">
                    <a:pos x="2081" y="267"/>
                  </a:cxn>
                  <a:cxn ang="0">
                    <a:pos x="2053" y="335"/>
                  </a:cxn>
                  <a:cxn ang="0">
                    <a:pos x="2053" y="382"/>
                  </a:cxn>
                  <a:cxn ang="0">
                    <a:pos x="2015" y="382"/>
                  </a:cxn>
                  <a:cxn ang="0">
                    <a:pos x="2015" y="430"/>
                  </a:cxn>
                  <a:cxn ang="0">
                    <a:pos x="2053" y="450"/>
                  </a:cxn>
                  <a:cxn ang="0">
                    <a:pos x="2034" y="478"/>
                  </a:cxn>
                  <a:cxn ang="0">
                    <a:pos x="2081" y="565"/>
                  </a:cxn>
                  <a:cxn ang="0">
                    <a:pos x="2081" y="603"/>
                  </a:cxn>
                  <a:cxn ang="0">
                    <a:pos x="1958" y="603"/>
                  </a:cxn>
                  <a:cxn ang="0">
                    <a:pos x="1202" y="603"/>
                  </a:cxn>
                  <a:cxn ang="0">
                    <a:pos x="161" y="603"/>
                  </a:cxn>
                </a:cxnLst>
                <a:rect l="0" t="0" r="r" b="b"/>
                <a:pathLst>
                  <a:path w="2110" h="603">
                    <a:moveTo>
                      <a:pt x="161" y="603"/>
                    </a:moveTo>
                    <a:lnTo>
                      <a:pt x="19" y="603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227" y="37"/>
                    </a:lnTo>
                    <a:lnTo>
                      <a:pt x="1229" y="37"/>
                    </a:lnTo>
                    <a:lnTo>
                      <a:pt x="1400" y="58"/>
                    </a:lnTo>
                    <a:lnTo>
                      <a:pt x="1475" y="58"/>
                    </a:lnTo>
                    <a:lnTo>
                      <a:pt x="1608" y="104"/>
                    </a:lnTo>
                    <a:lnTo>
                      <a:pt x="1702" y="19"/>
                    </a:lnTo>
                    <a:lnTo>
                      <a:pt x="2015" y="19"/>
                    </a:lnTo>
                    <a:lnTo>
                      <a:pt x="2053" y="58"/>
                    </a:lnTo>
                    <a:lnTo>
                      <a:pt x="2053" y="85"/>
                    </a:lnTo>
                    <a:lnTo>
                      <a:pt x="2110" y="104"/>
                    </a:lnTo>
                    <a:lnTo>
                      <a:pt x="2091" y="152"/>
                    </a:lnTo>
                    <a:lnTo>
                      <a:pt x="2062" y="152"/>
                    </a:lnTo>
                    <a:lnTo>
                      <a:pt x="2053" y="200"/>
                    </a:lnTo>
                    <a:lnTo>
                      <a:pt x="2081" y="248"/>
                    </a:lnTo>
                    <a:lnTo>
                      <a:pt x="2081" y="267"/>
                    </a:lnTo>
                    <a:lnTo>
                      <a:pt x="2053" y="335"/>
                    </a:lnTo>
                    <a:lnTo>
                      <a:pt x="2053" y="382"/>
                    </a:lnTo>
                    <a:lnTo>
                      <a:pt x="2015" y="382"/>
                    </a:lnTo>
                    <a:lnTo>
                      <a:pt x="2015" y="430"/>
                    </a:lnTo>
                    <a:lnTo>
                      <a:pt x="2053" y="450"/>
                    </a:lnTo>
                    <a:lnTo>
                      <a:pt x="2034" y="478"/>
                    </a:lnTo>
                    <a:lnTo>
                      <a:pt x="2081" y="565"/>
                    </a:lnTo>
                    <a:lnTo>
                      <a:pt x="2081" y="603"/>
                    </a:lnTo>
                    <a:lnTo>
                      <a:pt x="1958" y="603"/>
                    </a:lnTo>
                    <a:lnTo>
                      <a:pt x="1202" y="603"/>
                    </a:lnTo>
                    <a:lnTo>
                      <a:pt x="161" y="6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896" name="Freeform 56"/>
              <p:cNvSpPr>
                <a:spLocks/>
              </p:cNvSpPr>
              <p:nvPr/>
            </p:nvSpPr>
            <p:spPr bwMode="gray">
              <a:xfrm>
                <a:off x="2168" y="2771"/>
                <a:ext cx="1055" cy="302"/>
              </a:xfrm>
              <a:custGeom>
                <a:avLst/>
                <a:gdLst/>
                <a:ahLst/>
                <a:cxnLst>
                  <a:cxn ang="0">
                    <a:pos x="161" y="603"/>
                  </a:cxn>
                  <a:cxn ang="0">
                    <a:pos x="19" y="603"/>
                  </a:cxn>
                  <a:cxn ang="0">
                    <a:pos x="0" y="0"/>
                  </a:cxn>
                  <a:cxn ang="0">
                    <a:pos x="227" y="0"/>
                  </a:cxn>
                  <a:cxn ang="0">
                    <a:pos x="227" y="37"/>
                  </a:cxn>
                  <a:cxn ang="0">
                    <a:pos x="1229" y="37"/>
                  </a:cxn>
                  <a:cxn ang="0">
                    <a:pos x="1400" y="58"/>
                  </a:cxn>
                  <a:cxn ang="0">
                    <a:pos x="1475" y="58"/>
                  </a:cxn>
                  <a:cxn ang="0">
                    <a:pos x="1608" y="104"/>
                  </a:cxn>
                  <a:cxn ang="0">
                    <a:pos x="1702" y="19"/>
                  </a:cxn>
                  <a:cxn ang="0">
                    <a:pos x="2015" y="19"/>
                  </a:cxn>
                  <a:cxn ang="0">
                    <a:pos x="2053" y="58"/>
                  </a:cxn>
                  <a:cxn ang="0">
                    <a:pos x="2053" y="85"/>
                  </a:cxn>
                  <a:cxn ang="0">
                    <a:pos x="2110" y="104"/>
                  </a:cxn>
                  <a:cxn ang="0">
                    <a:pos x="2091" y="152"/>
                  </a:cxn>
                  <a:cxn ang="0">
                    <a:pos x="2062" y="152"/>
                  </a:cxn>
                  <a:cxn ang="0">
                    <a:pos x="2053" y="200"/>
                  </a:cxn>
                  <a:cxn ang="0">
                    <a:pos x="2081" y="248"/>
                  </a:cxn>
                  <a:cxn ang="0">
                    <a:pos x="2081" y="267"/>
                  </a:cxn>
                  <a:cxn ang="0">
                    <a:pos x="2053" y="335"/>
                  </a:cxn>
                  <a:cxn ang="0">
                    <a:pos x="2053" y="382"/>
                  </a:cxn>
                  <a:cxn ang="0">
                    <a:pos x="2015" y="382"/>
                  </a:cxn>
                  <a:cxn ang="0">
                    <a:pos x="2015" y="430"/>
                  </a:cxn>
                  <a:cxn ang="0">
                    <a:pos x="2053" y="450"/>
                  </a:cxn>
                  <a:cxn ang="0">
                    <a:pos x="2034" y="478"/>
                  </a:cxn>
                  <a:cxn ang="0">
                    <a:pos x="2081" y="565"/>
                  </a:cxn>
                  <a:cxn ang="0">
                    <a:pos x="2081" y="603"/>
                  </a:cxn>
                  <a:cxn ang="0">
                    <a:pos x="1958" y="603"/>
                  </a:cxn>
                  <a:cxn ang="0">
                    <a:pos x="1202" y="603"/>
                  </a:cxn>
                  <a:cxn ang="0">
                    <a:pos x="161" y="603"/>
                  </a:cxn>
                </a:cxnLst>
                <a:rect l="0" t="0" r="r" b="b"/>
                <a:pathLst>
                  <a:path w="2110" h="603">
                    <a:moveTo>
                      <a:pt x="161" y="603"/>
                    </a:moveTo>
                    <a:lnTo>
                      <a:pt x="19" y="603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227" y="37"/>
                    </a:lnTo>
                    <a:lnTo>
                      <a:pt x="1229" y="37"/>
                    </a:lnTo>
                    <a:lnTo>
                      <a:pt x="1400" y="58"/>
                    </a:lnTo>
                    <a:lnTo>
                      <a:pt x="1475" y="58"/>
                    </a:lnTo>
                    <a:lnTo>
                      <a:pt x="1608" y="104"/>
                    </a:lnTo>
                    <a:lnTo>
                      <a:pt x="1702" y="19"/>
                    </a:lnTo>
                    <a:lnTo>
                      <a:pt x="2015" y="19"/>
                    </a:lnTo>
                    <a:lnTo>
                      <a:pt x="2053" y="58"/>
                    </a:lnTo>
                    <a:lnTo>
                      <a:pt x="2053" y="85"/>
                    </a:lnTo>
                    <a:lnTo>
                      <a:pt x="2110" y="104"/>
                    </a:lnTo>
                    <a:lnTo>
                      <a:pt x="2091" y="152"/>
                    </a:lnTo>
                    <a:lnTo>
                      <a:pt x="2062" y="152"/>
                    </a:lnTo>
                    <a:lnTo>
                      <a:pt x="2053" y="200"/>
                    </a:lnTo>
                    <a:lnTo>
                      <a:pt x="2081" y="248"/>
                    </a:lnTo>
                    <a:lnTo>
                      <a:pt x="2081" y="267"/>
                    </a:lnTo>
                    <a:lnTo>
                      <a:pt x="2053" y="335"/>
                    </a:lnTo>
                    <a:lnTo>
                      <a:pt x="2053" y="382"/>
                    </a:lnTo>
                    <a:lnTo>
                      <a:pt x="2015" y="382"/>
                    </a:lnTo>
                    <a:lnTo>
                      <a:pt x="2015" y="430"/>
                    </a:lnTo>
                    <a:lnTo>
                      <a:pt x="2053" y="450"/>
                    </a:lnTo>
                    <a:lnTo>
                      <a:pt x="2034" y="478"/>
                    </a:lnTo>
                    <a:lnTo>
                      <a:pt x="2081" y="565"/>
                    </a:lnTo>
                    <a:lnTo>
                      <a:pt x="2081" y="603"/>
                    </a:lnTo>
                    <a:lnTo>
                      <a:pt x="1958" y="603"/>
                    </a:lnTo>
                    <a:lnTo>
                      <a:pt x="1202" y="603"/>
                    </a:lnTo>
                    <a:lnTo>
                      <a:pt x="161" y="603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897" name="Group 57"/>
          <p:cNvGrpSpPr>
            <a:grpSpLocks/>
          </p:cNvGrpSpPr>
          <p:nvPr/>
        </p:nvGrpSpPr>
        <p:grpSpPr bwMode="auto">
          <a:xfrm>
            <a:off x="894695" y="4025292"/>
            <a:ext cx="818471" cy="827562"/>
            <a:chOff x="1794" y="2771"/>
            <a:chExt cx="383" cy="417"/>
          </a:xfrm>
          <a:solidFill>
            <a:schemeClr val="accent1"/>
          </a:solidFill>
        </p:grpSpPr>
        <p:sp>
          <p:nvSpPr>
            <p:cNvPr id="35898" name="Freeform 58"/>
            <p:cNvSpPr>
              <a:spLocks/>
            </p:cNvSpPr>
            <p:nvPr/>
          </p:nvSpPr>
          <p:spPr bwMode="gray">
            <a:xfrm>
              <a:off x="1794" y="2771"/>
              <a:ext cx="383" cy="417"/>
            </a:xfrm>
            <a:custGeom>
              <a:avLst/>
              <a:gdLst/>
              <a:ahLst/>
              <a:cxnLst>
                <a:cxn ang="0">
                  <a:pos x="359" y="746"/>
                </a:cxn>
                <a:cxn ang="0">
                  <a:pos x="340" y="794"/>
                </a:cxn>
                <a:cxn ang="0">
                  <a:pos x="292" y="774"/>
                </a:cxn>
                <a:cxn ang="0">
                  <a:pos x="217" y="832"/>
                </a:cxn>
                <a:cxn ang="0">
                  <a:pos x="141" y="813"/>
                </a:cxn>
                <a:cxn ang="0">
                  <a:pos x="122" y="746"/>
                </a:cxn>
                <a:cxn ang="0">
                  <a:pos x="76" y="727"/>
                </a:cxn>
                <a:cxn ang="0">
                  <a:pos x="57" y="794"/>
                </a:cxn>
                <a:cxn ang="0">
                  <a:pos x="28" y="794"/>
                </a:cxn>
                <a:cxn ang="0">
                  <a:pos x="9" y="794"/>
                </a:cxn>
                <a:cxn ang="0">
                  <a:pos x="28" y="632"/>
                </a:cxn>
                <a:cxn ang="0">
                  <a:pos x="28" y="248"/>
                </a:cxn>
                <a:cxn ang="0">
                  <a:pos x="47" y="219"/>
                </a:cxn>
                <a:cxn ang="0">
                  <a:pos x="57" y="248"/>
                </a:cxn>
                <a:cxn ang="0">
                  <a:pos x="47" y="267"/>
                </a:cxn>
                <a:cxn ang="0">
                  <a:pos x="57" y="335"/>
                </a:cxn>
                <a:cxn ang="0">
                  <a:pos x="76" y="603"/>
                </a:cxn>
                <a:cxn ang="0">
                  <a:pos x="141" y="632"/>
                </a:cxn>
                <a:cxn ang="0">
                  <a:pos x="141" y="584"/>
                </a:cxn>
                <a:cxn ang="0">
                  <a:pos x="170" y="565"/>
                </a:cxn>
                <a:cxn ang="0">
                  <a:pos x="151" y="497"/>
                </a:cxn>
                <a:cxn ang="0">
                  <a:pos x="179" y="545"/>
                </a:cxn>
                <a:cxn ang="0">
                  <a:pos x="151" y="478"/>
                </a:cxn>
                <a:cxn ang="0">
                  <a:pos x="198" y="382"/>
                </a:cxn>
                <a:cxn ang="0">
                  <a:pos x="141" y="287"/>
                </a:cxn>
                <a:cxn ang="0">
                  <a:pos x="141" y="248"/>
                </a:cxn>
                <a:cxn ang="0">
                  <a:pos x="179" y="200"/>
                </a:cxn>
                <a:cxn ang="0">
                  <a:pos x="170" y="172"/>
                </a:cxn>
                <a:cxn ang="0">
                  <a:pos x="246" y="133"/>
                </a:cxn>
                <a:cxn ang="0">
                  <a:pos x="198" y="58"/>
                </a:cxn>
                <a:cxn ang="0">
                  <a:pos x="179" y="104"/>
                </a:cxn>
                <a:cxn ang="0">
                  <a:pos x="122" y="104"/>
                </a:cxn>
                <a:cxn ang="0">
                  <a:pos x="122" y="133"/>
                </a:cxn>
                <a:cxn ang="0">
                  <a:pos x="76" y="133"/>
                </a:cxn>
                <a:cxn ang="0">
                  <a:pos x="0" y="85"/>
                </a:cxn>
                <a:cxn ang="0">
                  <a:pos x="0" y="0"/>
                </a:cxn>
                <a:cxn ang="0">
                  <a:pos x="746" y="0"/>
                </a:cxn>
                <a:cxn ang="0">
                  <a:pos x="765" y="603"/>
                </a:cxn>
                <a:cxn ang="0">
                  <a:pos x="368" y="603"/>
                </a:cxn>
                <a:cxn ang="0">
                  <a:pos x="368" y="774"/>
                </a:cxn>
                <a:cxn ang="0">
                  <a:pos x="359" y="746"/>
                </a:cxn>
              </a:cxnLst>
              <a:rect l="0" t="0" r="r" b="b"/>
              <a:pathLst>
                <a:path w="765" h="832">
                  <a:moveTo>
                    <a:pt x="359" y="746"/>
                  </a:moveTo>
                  <a:lnTo>
                    <a:pt x="340" y="794"/>
                  </a:lnTo>
                  <a:lnTo>
                    <a:pt x="292" y="774"/>
                  </a:lnTo>
                  <a:lnTo>
                    <a:pt x="217" y="832"/>
                  </a:lnTo>
                  <a:lnTo>
                    <a:pt x="141" y="813"/>
                  </a:lnTo>
                  <a:lnTo>
                    <a:pt x="122" y="746"/>
                  </a:lnTo>
                  <a:lnTo>
                    <a:pt x="76" y="727"/>
                  </a:lnTo>
                  <a:lnTo>
                    <a:pt x="57" y="794"/>
                  </a:lnTo>
                  <a:lnTo>
                    <a:pt x="28" y="794"/>
                  </a:lnTo>
                  <a:lnTo>
                    <a:pt x="9" y="794"/>
                  </a:lnTo>
                  <a:lnTo>
                    <a:pt x="28" y="632"/>
                  </a:lnTo>
                  <a:lnTo>
                    <a:pt x="28" y="248"/>
                  </a:lnTo>
                  <a:lnTo>
                    <a:pt x="47" y="219"/>
                  </a:lnTo>
                  <a:lnTo>
                    <a:pt x="57" y="248"/>
                  </a:lnTo>
                  <a:lnTo>
                    <a:pt x="47" y="267"/>
                  </a:lnTo>
                  <a:lnTo>
                    <a:pt x="57" y="335"/>
                  </a:lnTo>
                  <a:lnTo>
                    <a:pt x="76" y="603"/>
                  </a:lnTo>
                  <a:lnTo>
                    <a:pt x="141" y="632"/>
                  </a:lnTo>
                  <a:lnTo>
                    <a:pt x="141" y="584"/>
                  </a:lnTo>
                  <a:lnTo>
                    <a:pt x="170" y="565"/>
                  </a:lnTo>
                  <a:lnTo>
                    <a:pt x="151" y="497"/>
                  </a:lnTo>
                  <a:lnTo>
                    <a:pt x="179" y="545"/>
                  </a:lnTo>
                  <a:lnTo>
                    <a:pt x="151" y="478"/>
                  </a:lnTo>
                  <a:lnTo>
                    <a:pt x="198" y="382"/>
                  </a:lnTo>
                  <a:lnTo>
                    <a:pt x="141" y="287"/>
                  </a:lnTo>
                  <a:lnTo>
                    <a:pt x="141" y="248"/>
                  </a:lnTo>
                  <a:lnTo>
                    <a:pt x="179" y="200"/>
                  </a:lnTo>
                  <a:lnTo>
                    <a:pt x="170" y="172"/>
                  </a:lnTo>
                  <a:lnTo>
                    <a:pt x="246" y="133"/>
                  </a:lnTo>
                  <a:lnTo>
                    <a:pt x="198" y="58"/>
                  </a:lnTo>
                  <a:lnTo>
                    <a:pt x="179" y="104"/>
                  </a:lnTo>
                  <a:lnTo>
                    <a:pt x="122" y="104"/>
                  </a:lnTo>
                  <a:lnTo>
                    <a:pt x="122" y="133"/>
                  </a:lnTo>
                  <a:lnTo>
                    <a:pt x="76" y="133"/>
                  </a:lnTo>
                  <a:lnTo>
                    <a:pt x="0" y="85"/>
                  </a:lnTo>
                  <a:lnTo>
                    <a:pt x="0" y="0"/>
                  </a:lnTo>
                  <a:lnTo>
                    <a:pt x="746" y="0"/>
                  </a:lnTo>
                  <a:lnTo>
                    <a:pt x="765" y="603"/>
                  </a:lnTo>
                  <a:lnTo>
                    <a:pt x="368" y="603"/>
                  </a:lnTo>
                  <a:lnTo>
                    <a:pt x="368" y="774"/>
                  </a:lnTo>
                  <a:lnTo>
                    <a:pt x="359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899" name="Freeform 59"/>
            <p:cNvSpPr>
              <a:spLocks/>
            </p:cNvSpPr>
            <p:nvPr/>
          </p:nvSpPr>
          <p:spPr bwMode="gray">
            <a:xfrm>
              <a:off x="1794" y="2771"/>
              <a:ext cx="383" cy="417"/>
            </a:xfrm>
            <a:custGeom>
              <a:avLst/>
              <a:gdLst/>
              <a:ahLst/>
              <a:cxnLst>
                <a:cxn ang="0">
                  <a:pos x="359" y="746"/>
                </a:cxn>
                <a:cxn ang="0">
                  <a:pos x="340" y="794"/>
                </a:cxn>
                <a:cxn ang="0">
                  <a:pos x="292" y="774"/>
                </a:cxn>
                <a:cxn ang="0">
                  <a:pos x="217" y="832"/>
                </a:cxn>
                <a:cxn ang="0">
                  <a:pos x="141" y="813"/>
                </a:cxn>
                <a:cxn ang="0">
                  <a:pos x="122" y="746"/>
                </a:cxn>
                <a:cxn ang="0">
                  <a:pos x="76" y="727"/>
                </a:cxn>
                <a:cxn ang="0">
                  <a:pos x="57" y="794"/>
                </a:cxn>
                <a:cxn ang="0">
                  <a:pos x="28" y="794"/>
                </a:cxn>
                <a:cxn ang="0">
                  <a:pos x="9" y="794"/>
                </a:cxn>
                <a:cxn ang="0">
                  <a:pos x="28" y="632"/>
                </a:cxn>
                <a:cxn ang="0">
                  <a:pos x="28" y="248"/>
                </a:cxn>
                <a:cxn ang="0">
                  <a:pos x="47" y="219"/>
                </a:cxn>
                <a:cxn ang="0">
                  <a:pos x="57" y="248"/>
                </a:cxn>
                <a:cxn ang="0">
                  <a:pos x="47" y="267"/>
                </a:cxn>
                <a:cxn ang="0">
                  <a:pos x="57" y="335"/>
                </a:cxn>
                <a:cxn ang="0">
                  <a:pos x="76" y="603"/>
                </a:cxn>
                <a:cxn ang="0">
                  <a:pos x="141" y="632"/>
                </a:cxn>
                <a:cxn ang="0">
                  <a:pos x="141" y="584"/>
                </a:cxn>
                <a:cxn ang="0">
                  <a:pos x="170" y="565"/>
                </a:cxn>
                <a:cxn ang="0">
                  <a:pos x="151" y="497"/>
                </a:cxn>
                <a:cxn ang="0">
                  <a:pos x="179" y="545"/>
                </a:cxn>
                <a:cxn ang="0">
                  <a:pos x="151" y="478"/>
                </a:cxn>
                <a:cxn ang="0">
                  <a:pos x="198" y="382"/>
                </a:cxn>
                <a:cxn ang="0">
                  <a:pos x="141" y="287"/>
                </a:cxn>
                <a:cxn ang="0">
                  <a:pos x="141" y="248"/>
                </a:cxn>
                <a:cxn ang="0">
                  <a:pos x="179" y="200"/>
                </a:cxn>
                <a:cxn ang="0">
                  <a:pos x="170" y="172"/>
                </a:cxn>
                <a:cxn ang="0">
                  <a:pos x="246" y="133"/>
                </a:cxn>
                <a:cxn ang="0">
                  <a:pos x="198" y="58"/>
                </a:cxn>
                <a:cxn ang="0">
                  <a:pos x="179" y="104"/>
                </a:cxn>
                <a:cxn ang="0">
                  <a:pos x="122" y="104"/>
                </a:cxn>
                <a:cxn ang="0">
                  <a:pos x="122" y="133"/>
                </a:cxn>
                <a:cxn ang="0">
                  <a:pos x="76" y="133"/>
                </a:cxn>
                <a:cxn ang="0">
                  <a:pos x="0" y="85"/>
                </a:cxn>
                <a:cxn ang="0">
                  <a:pos x="0" y="0"/>
                </a:cxn>
                <a:cxn ang="0">
                  <a:pos x="746" y="0"/>
                </a:cxn>
                <a:cxn ang="0">
                  <a:pos x="765" y="603"/>
                </a:cxn>
                <a:cxn ang="0">
                  <a:pos x="368" y="603"/>
                </a:cxn>
                <a:cxn ang="0">
                  <a:pos x="368" y="774"/>
                </a:cxn>
                <a:cxn ang="0">
                  <a:pos x="359" y="746"/>
                </a:cxn>
              </a:cxnLst>
              <a:rect l="0" t="0" r="r" b="b"/>
              <a:pathLst>
                <a:path w="765" h="832">
                  <a:moveTo>
                    <a:pt x="359" y="746"/>
                  </a:moveTo>
                  <a:lnTo>
                    <a:pt x="340" y="794"/>
                  </a:lnTo>
                  <a:lnTo>
                    <a:pt x="292" y="774"/>
                  </a:lnTo>
                  <a:lnTo>
                    <a:pt x="217" y="832"/>
                  </a:lnTo>
                  <a:lnTo>
                    <a:pt x="141" y="813"/>
                  </a:lnTo>
                  <a:lnTo>
                    <a:pt x="122" y="746"/>
                  </a:lnTo>
                  <a:lnTo>
                    <a:pt x="76" y="727"/>
                  </a:lnTo>
                  <a:lnTo>
                    <a:pt x="57" y="794"/>
                  </a:lnTo>
                  <a:lnTo>
                    <a:pt x="28" y="794"/>
                  </a:lnTo>
                  <a:lnTo>
                    <a:pt x="9" y="794"/>
                  </a:lnTo>
                  <a:lnTo>
                    <a:pt x="28" y="632"/>
                  </a:lnTo>
                  <a:lnTo>
                    <a:pt x="28" y="248"/>
                  </a:lnTo>
                  <a:lnTo>
                    <a:pt x="47" y="219"/>
                  </a:lnTo>
                  <a:lnTo>
                    <a:pt x="57" y="248"/>
                  </a:lnTo>
                  <a:lnTo>
                    <a:pt x="47" y="267"/>
                  </a:lnTo>
                  <a:lnTo>
                    <a:pt x="57" y="335"/>
                  </a:lnTo>
                  <a:lnTo>
                    <a:pt x="76" y="603"/>
                  </a:lnTo>
                  <a:lnTo>
                    <a:pt x="141" y="632"/>
                  </a:lnTo>
                  <a:lnTo>
                    <a:pt x="141" y="584"/>
                  </a:lnTo>
                  <a:lnTo>
                    <a:pt x="170" y="565"/>
                  </a:lnTo>
                  <a:lnTo>
                    <a:pt x="151" y="497"/>
                  </a:lnTo>
                  <a:lnTo>
                    <a:pt x="179" y="545"/>
                  </a:lnTo>
                  <a:lnTo>
                    <a:pt x="151" y="478"/>
                  </a:lnTo>
                  <a:lnTo>
                    <a:pt x="198" y="382"/>
                  </a:lnTo>
                  <a:lnTo>
                    <a:pt x="141" y="287"/>
                  </a:lnTo>
                  <a:lnTo>
                    <a:pt x="141" y="248"/>
                  </a:lnTo>
                  <a:lnTo>
                    <a:pt x="179" y="200"/>
                  </a:lnTo>
                  <a:lnTo>
                    <a:pt x="170" y="172"/>
                  </a:lnTo>
                  <a:lnTo>
                    <a:pt x="246" y="133"/>
                  </a:lnTo>
                  <a:lnTo>
                    <a:pt x="198" y="58"/>
                  </a:lnTo>
                  <a:lnTo>
                    <a:pt x="179" y="104"/>
                  </a:lnTo>
                  <a:lnTo>
                    <a:pt x="122" y="104"/>
                  </a:lnTo>
                  <a:lnTo>
                    <a:pt x="122" y="133"/>
                  </a:lnTo>
                  <a:lnTo>
                    <a:pt x="76" y="133"/>
                  </a:lnTo>
                  <a:lnTo>
                    <a:pt x="0" y="85"/>
                  </a:lnTo>
                  <a:lnTo>
                    <a:pt x="0" y="0"/>
                  </a:lnTo>
                  <a:lnTo>
                    <a:pt x="746" y="0"/>
                  </a:lnTo>
                  <a:lnTo>
                    <a:pt x="765" y="603"/>
                  </a:lnTo>
                  <a:lnTo>
                    <a:pt x="368" y="603"/>
                  </a:lnTo>
                  <a:lnTo>
                    <a:pt x="368" y="774"/>
                  </a:lnTo>
                  <a:lnTo>
                    <a:pt x="359" y="746"/>
                  </a:lnTo>
                </a:path>
              </a:pathLst>
            </a:custGeom>
            <a:grpFill/>
            <a:ln w="6350">
              <a:solidFill>
                <a:srgbClr val="26252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5900" name="Group 60"/>
          <p:cNvGrpSpPr>
            <a:grpSpLocks/>
          </p:cNvGrpSpPr>
          <p:nvPr/>
        </p:nvGrpSpPr>
        <p:grpSpPr bwMode="auto">
          <a:xfrm>
            <a:off x="1883359" y="3424958"/>
            <a:ext cx="1123270" cy="638205"/>
            <a:chOff x="2257" y="2469"/>
            <a:chExt cx="526" cy="321"/>
          </a:xfrm>
          <a:solidFill>
            <a:schemeClr val="accent1"/>
          </a:solidFill>
        </p:grpSpPr>
        <p:sp>
          <p:nvSpPr>
            <p:cNvPr id="35901" name="Freeform 61" descr="Wide upward diagonal"/>
            <p:cNvSpPr>
              <a:spLocks/>
            </p:cNvSpPr>
            <p:nvPr/>
          </p:nvSpPr>
          <p:spPr bwMode="gray">
            <a:xfrm>
              <a:off x="2257" y="2469"/>
              <a:ext cx="526" cy="321"/>
            </a:xfrm>
            <a:custGeom>
              <a:avLst/>
              <a:gdLst/>
              <a:ahLst/>
              <a:cxnLst>
                <a:cxn ang="0">
                  <a:pos x="199" y="125"/>
                </a:cxn>
                <a:cxn ang="0">
                  <a:pos x="218" y="77"/>
                </a:cxn>
                <a:cxn ang="0">
                  <a:pos x="265" y="29"/>
                </a:cxn>
                <a:cxn ang="0">
                  <a:pos x="275" y="0"/>
                </a:cxn>
                <a:cxn ang="0">
                  <a:pos x="294" y="29"/>
                </a:cxn>
                <a:cxn ang="0">
                  <a:pos x="199" y="173"/>
                </a:cxn>
                <a:cxn ang="0">
                  <a:pos x="275" y="125"/>
                </a:cxn>
                <a:cxn ang="0">
                  <a:pos x="294" y="77"/>
                </a:cxn>
                <a:cxn ang="0">
                  <a:pos x="275" y="173"/>
                </a:cxn>
                <a:cxn ang="0">
                  <a:pos x="313" y="211"/>
                </a:cxn>
                <a:cxn ang="0">
                  <a:pos x="332" y="125"/>
                </a:cxn>
                <a:cxn ang="0">
                  <a:pos x="313" y="77"/>
                </a:cxn>
                <a:cxn ang="0">
                  <a:pos x="369" y="29"/>
                </a:cxn>
                <a:cxn ang="0">
                  <a:pos x="388" y="125"/>
                </a:cxn>
                <a:cxn ang="0">
                  <a:pos x="407" y="29"/>
                </a:cxn>
                <a:cxn ang="0">
                  <a:pos x="454" y="96"/>
                </a:cxn>
                <a:cxn ang="0">
                  <a:pos x="530" y="144"/>
                </a:cxn>
                <a:cxn ang="0">
                  <a:pos x="511" y="173"/>
                </a:cxn>
                <a:cxn ang="0">
                  <a:pos x="540" y="260"/>
                </a:cxn>
                <a:cxn ang="0">
                  <a:pos x="596" y="308"/>
                </a:cxn>
                <a:cxn ang="0">
                  <a:pos x="605" y="327"/>
                </a:cxn>
                <a:cxn ang="0">
                  <a:pos x="653" y="327"/>
                </a:cxn>
                <a:cxn ang="0">
                  <a:pos x="672" y="394"/>
                </a:cxn>
                <a:cxn ang="0">
                  <a:pos x="738" y="433"/>
                </a:cxn>
                <a:cxn ang="0">
                  <a:pos x="738" y="481"/>
                </a:cxn>
                <a:cxn ang="0">
                  <a:pos x="832" y="529"/>
                </a:cxn>
                <a:cxn ang="0">
                  <a:pos x="927" y="529"/>
                </a:cxn>
                <a:cxn ang="0">
                  <a:pos x="937" y="556"/>
                </a:cxn>
                <a:cxn ang="0">
                  <a:pos x="937" y="606"/>
                </a:cxn>
                <a:cxn ang="0">
                  <a:pos x="956" y="625"/>
                </a:cxn>
                <a:cxn ang="0">
                  <a:pos x="1050" y="643"/>
                </a:cxn>
                <a:cxn ang="0">
                  <a:pos x="48" y="643"/>
                </a:cxn>
                <a:cxn ang="0">
                  <a:pos x="48" y="606"/>
                </a:cxn>
                <a:cxn ang="0">
                  <a:pos x="48" y="308"/>
                </a:cxn>
                <a:cxn ang="0">
                  <a:pos x="0" y="279"/>
                </a:cxn>
                <a:cxn ang="0">
                  <a:pos x="10" y="173"/>
                </a:cxn>
                <a:cxn ang="0">
                  <a:pos x="142" y="173"/>
                </a:cxn>
                <a:cxn ang="0">
                  <a:pos x="142" y="125"/>
                </a:cxn>
                <a:cxn ang="0">
                  <a:pos x="199" y="125"/>
                </a:cxn>
              </a:cxnLst>
              <a:rect l="0" t="0" r="r" b="b"/>
              <a:pathLst>
                <a:path w="1050" h="643">
                  <a:moveTo>
                    <a:pt x="199" y="125"/>
                  </a:moveTo>
                  <a:lnTo>
                    <a:pt x="218" y="77"/>
                  </a:lnTo>
                  <a:lnTo>
                    <a:pt x="265" y="29"/>
                  </a:lnTo>
                  <a:lnTo>
                    <a:pt x="275" y="0"/>
                  </a:lnTo>
                  <a:lnTo>
                    <a:pt x="294" y="29"/>
                  </a:lnTo>
                  <a:lnTo>
                    <a:pt x="199" y="173"/>
                  </a:lnTo>
                  <a:lnTo>
                    <a:pt x="275" y="125"/>
                  </a:lnTo>
                  <a:lnTo>
                    <a:pt x="294" y="77"/>
                  </a:lnTo>
                  <a:lnTo>
                    <a:pt x="275" y="173"/>
                  </a:lnTo>
                  <a:lnTo>
                    <a:pt x="313" y="211"/>
                  </a:lnTo>
                  <a:lnTo>
                    <a:pt x="332" y="125"/>
                  </a:lnTo>
                  <a:lnTo>
                    <a:pt x="313" y="77"/>
                  </a:lnTo>
                  <a:lnTo>
                    <a:pt x="369" y="29"/>
                  </a:lnTo>
                  <a:lnTo>
                    <a:pt x="388" y="125"/>
                  </a:lnTo>
                  <a:lnTo>
                    <a:pt x="407" y="29"/>
                  </a:lnTo>
                  <a:lnTo>
                    <a:pt x="454" y="96"/>
                  </a:lnTo>
                  <a:lnTo>
                    <a:pt x="530" y="144"/>
                  </a:lnTo>
                  <a:lnTo>
                    <a:pt x="511" y="173"/>
                  </a:lnTo>
                  <a:lnTo>
                    <a:pt x="540" y="260"/>
                  </a:lnTo>
                  <a:lnTo>
                    <a:pt x="596" y="308"/>
                  </a:lnTo>
                  <a:lnTo>
                    <a:pt x="605" y="327"/>
                  </a:lnTo>
                  <a:lnTo>
                    <a:pt x="653" y="327"/>
                  </a:lnTo>
                  <a:lnTo>
                    <a:pt x="672" y="394"/>
                  </a:lnTo>
                  <a:lnTo>
                    <a:pt x="738" y="433"/>
                  </a:lnTo>
                  <a:lnTo>
                    <a:pt x="738" y="481"/>
                  </a:lnTo>
                  <a:lnTo>
                    <a:pt x="832" y="529"/>
                  </a:lnTo>
                  <a:lnTo>
                    <a:pt x="927" y="529"/>
                  </a:lnTo>
                  <a:lnTo>
                    <a:pt x="937" y="556"/>
                  </a:lnTo>
                  <a:lnTo>
                    <a:pt x="937" y="606"/>
                  </a:lnTo>
                  <a:lnTo>
                    <a:pt x="956" y="625"/>
                  </a:lnTo>
                  <a:lnTo>
                    <a:pt x="1050" y="643"/>
                  </a:lnTo>
                  <a:lnTo>
                    <a:pt x="48" y="643"/>
                  </a:lnTo>
                  <a:lnTo>
                    <a:pt x="48" y="606"/>
                  </a:lnTo>
                  <a:lnTo>
                    <a:pt x="48" y="308"/>
                  </a:lnTo>
                  <a:lnTo>
                    <a:pt x="0" y="279"/>
                  </a:lnTo>
                  <a:lnTo>
                    <a:pt x="10" y="173"/>
                  </a:lnTo>
                  <a:lnTo>
                    <a:pt x="142" y="173"/>
                  </a:lnTo>
                  <a:lnTo>
                    <a:pt x="142" y="125"/>
                  </a:lnTo>
                  <a:lnTo>
                    <a:pt x="199" y="1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902" name="Freeform 62" descr="Wide upward diagonal"/>
            <p:cNvSpPr>
              <a:spLocks/>
            </p:cNvSpPr>
            <p:nvPr/>
          </p:nvSpPr>
          <p:spPr bwMode="gray">
            <a:xfrm>
              <a:off x="2257" y="2469"/>
              <a:ext cx="526" cy="321"/>
            </a:xfrm>
            <a:custGeom>
              <a:avLst/>
              <a:gdLst/>
              <a:ahLst/>
              <a:cxnLst>
                <a:cxn ang="0">
                  <a:pos x="199" y="125"/>
                </a:cxn>
                <a:cxn ang="0">
                  <a:pos x="218" y="77"/>
                </a:cxn>
                <a:cxn ang="0">
                  <a:pos x="265" y="29"/>
                </a:cxn>
                <a:cxn ang="0">
                  <a:pos x="275" y="0"/>
                </a:cxn>
                <a:cxn ang="0">
                  <a:pos x="294" y="29"/>
                </a:cxn>
                <a:cxn ang="0">
                  <a:pos x="199" y="173"/>
                </a:cxn>
                <a:cxn ang="0">
                  <a:pos x="275" y="125"/>
                </a:cxn>
                <a:cxn ang="0">
                  <a:pos x="294" y="77"/>
                </a:cxn>
                <a:cxn ang="0">
                  <a:pos x="275" y="173"/>
                </a:cxn>
                <a:cxn ang="0">
                  <a:pos x="313" y="211"/>
                </a:cxn>
                <a:cxn ang="0">
                  <a:pos x="332" y="125"/>
                </a:cxn>
                <a:cxn ang="0">
                  <a:pos x="313" y="77"/>
                </a:cxn>
                <a:cxn ang="0">
                  <a:pos x="369" y="29"/>
                </a:cxn>
                <a:cxn ang="0">
                  <a:pos x="388" y="125"/>
                </a:cxn>
                <a:cxn ang="0">
                  <a:pos x="407" y="29"/>
                </a:cxn>
                <a:cxn ang="0">
                  <a:pos x="454" y="96"/>
                </a:cxn>
                <a:cxn ang="0">
                  <a:pos x="530" y="144"/>
                </a:cxn>
                <a:cxn ang="0">
                  <a:pos x="511" y="173"/>
                </a:cxn>
                <a:cxn ang="0">
                  <a:pos x="540" y="260"/>
                </a:cxn>
                <a:cxn ang="0">
                  <a:pos x="596" y="308"/>
                </a:cxn>
                <a:cxn ang="0">
                  <a:pos x="605" y="327"/>
                </a:cxn>
                <a:cxn ang="0">
                  <a:pos x="653" y="327"/>
                </a:cxn>
                <a:cxn ang="0">
                  <a:pos x="672" y="394"/>
                </a:cxn>
                <a:cxn ang="0">
                  <a:pos x="738" y="433"/>
                </a:cxn>
                <a:cxn ang="0">
                  <a:pos x="738" y="481"/>
                </a:cxn>
                <a:cxn ang="0">
                  <a:pos x="832" y="529"/>
                </a:cxn>
                <a:cxn ang="0">
                  <a:pos x="927" y="529"/>
                </a:cxn>
                <a:cxn ang="0">
                  <a:pos x="937" y="556"/>
                </a:cxn>
                <a:cxn ang="0">
                  <a:pos x="937" y="606"/>
                </a:cxn>
                <a:cxn ang="0">
                  <a:pos x="956" y="625"/>
                </a:cxn>
                <a:cxn ang="0">
                  <a:pos x="1050" y="643"/>
                </a:cxn>
                <a:cxn ang="0">
                  <a:pos x="48" y="643"/>
                </a:cxn>
                <a:cxn ang="0">
                  <a:pos x="48" y="606"/>
                </a:cxn>
                <a:cxn ang="0">
                  <a:pos x="48" y="308"/>
                </a:cxn>
                <a:cxn ang="0">
                  <a:pos x="0" y="279"/>
                </a:cxn>
                <a:cxn ang="0">
                  <a:pos x="10" y="173"/>
                </a:cxn>
                <a:cxn ang="0">
                  <a:pos x="142" y="173"/>
                </a:cxn>
                <a:cxn ang="0">
                  <a:pos x="142" y="125"/>
                </a:cxn>
                <a:cxn ang="0">
                  <a:pos x="199" y="125"/>
                </a:cxn>
              </a:cxnLst>
              <a:rect l="0" t="0" r="r" b="b"/>
              <a:pathLst>
                <a:path w="1050" h="643">
                  <a:moveTo>
                    <a:pt x="199" y="125"/>
                  </a:moveTo>
                  <a:lnTo>
                    <a:pt x="218" y="77"/>
                  </a:lnTo>
                  <a:lnTo>
                    <a:pt x="265" y="29"/>
                  </a:lnTo>
                  <a:lnTo>
                    <a:pt x="275" y="0"/>
                  </a:lnTo>
                  <a:lnTo>
                    <a:pt x="294" y="29"/>
                  </a:lnTo>
                  <a:lnTo>
                    <a:pt x="199" y="173"/>
                  </a:lnTo>
                  <a:lnTo>
                    <a:pt x="275" y="125"/>
                  </a:lnTo>
                  <a:lnTo>
                    <a:pt x="294" y="77"/>
                  </a:lnTo>
                  <a:lnTo>
                    <a:pt x="275" y="173"/>
                  </a:lnTo>
                  <a:lnTo>
                    <a:pt x="313" y="211"/>
                  </a:lnTo>
                  <a:lnTo>
                    <a:pt x="332" y="125"/>
                  </a:lnTo>
                  <a:lnTo>
                    <a:pt x="313" y="77"/>
                  </a:lnTo>
                  <a:lnTo>
                    <a:pt x="369" y="29"/>
                  </a:lnTo>
                  <a:lnTo>
                    <a:pt x="388" y="125"/>
                  </a:lnTo>
                  <a:lnTo>
                    <a:pt x="407" y="29"/>
                  </a:lnTo>
                  <a:lnTo>
                    <a:pt x="454" y="96"/>
                  </a:lnTo>
                  <a:lnTo>
                    <a:pt x="530" y="144"/>
                  </a:lnTo>
                  <a:lnTo>
                    <a:pt x="511" y="173"/>
                  </a:lnTo>
                  <a:lnTo>
                    <a:pt x="540" y="260"/>
                  </a:lnTo>
                  <a:lnTo>
                    <a:pt x="596" y="308"/>
                  </a:lnTo>
                  <a:lnTo>
                    <a:pt x="605" y="327"/>
                  </a:lnTo>
                  <a:lnTo>
                    <a:pt x="653" y="327"/>
                  </a:lnTo>
                  <a:lnTo>
                    <a:pt x="672" y="394"/>
                  </a:lnTo>
                  <a:lnTo>
                    <a:pt x="738" y="433"/>
                  </a:lnTo>
                  <a:lnTo>
                    <a:pt x="738" y="481"/>
                  </a:lnTo>
                  <a:lnTo>
                    <a:pt x="832" y="529"/>
                  </a:lnTo>
                  <a:lnTo>
                    <a:pt x="927" y="529"/>
                  </a:lnTo>
                  <a:lnTo>
                    <a:pt x="937" y="556"/>
                  </a:lnTo>
                  <a:lnTo>
                    <a:pt x="937" y="606"/>
                  </a:lnTo>
                  <a:lnTo>
                    <a:pt x="956" y="625"/>
                  </a:lnTo>
                  <a:lnTo>
                    <a:pt x="1050" y="643"/>
                  </a:lnTo>
                  <a:lnTo>
                    <a:pt x="48" y="643"/>
                  </a:lnTo>
                  <a:lnTo>
                    <a:pt x="48" y="606"/>
                  </a:lnTo>
                  <a:lnTo>
                    <a:pt x="48" y="308"/>
                  </a:lnTo>
                  <a:lnTo>
                    <a:pt x="0" y="279"/>
                  </a:lnTo>
                  <a:lnTo>
                    <a:pt x="10" y="173"/>
                  </a:lnTo>
                  <a:lnTo>
                    <a:pt x="142" y="173"/>
                  </a:lnTo>
                  <a:lnTo>
                    <a:pt x="142" y="125"/>
                  </a:lnTo>
                  <a:lnTo>
                    <a:pt x="199" y="125"/>
                  </a:lnTo>
                </a:path>
              </a:pathLst>
            </a:custGeom>
            <a:grpFill/>
            <a:ln w="6350">
              <a:solidFill>
                <a:srgbClr val="26252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5903" name="Group 63"/>
          <p:cNvGrpSpPr>
            <a:grpSpLocks/>
          </p:cNvGrpSpPr>
          <p:nvPr/>
        </p:nvGrpSpPr>
        <p:grpSpPr bwMode="auto">
          <a:xfrm>
            <a:off x="591443" y="2901771"/>
            <a:ext cx="1342973" cy="1123521"/>
            <a:chOff x="1652" y="2205"/>
            <a:chExt cx="629" cy="566"/>
          </a:xfrm>
          <a:solidFill>
            <a:schemeClr val="accent1"/>
          </a:solidFill>
        </p:grpSpPr>
        <p:sp>
          <p:nvSpPr>
            <p:cNvPr id="35904" name="Freeform 64"/>
            <p:cNvSpPr>
              <a:spLocks/>
            </p:cNvSpPr>
            <p:nvPr/>
          </p:nvSpPr>
          <p:spPr bwMode="gray">
            <a:xfrm>
              <a:off x="1652" y="2205"/>
              <a:ext cx="629" cy="566"/>
            </a:xfrm>
            <a:custGeom>
              <a:avLst/>
              <a:gdLst/>
              <a:ahLst/>
              <a:cxnLst>
                <a:cxn ang="0">
                  <a:pos x="256" y="989"/>
                </a:cxn>
                <a:cxn ang="0">
                  <a:pos x="218" y="960"/>
                </a:cxn>
                <a:cxn ang="0">
                  <a:pos x="265" y="941"/>
                </a:cxn>
                <a:cxn ang="0">
                  <a:pos x="284" y="1008"/>
                </a:cxn>
                <a:cxn ang="0">
                  <a:pos x="313" y="1008"/>
                </a:cxn>
                <a:cxn ang="0">
                  <a:pos x="332" y="960"/>
                </a:cxn>
                <a:cxn ang="0">
                  <a:pos x="389" y="922"/>
                </a:cxn>
                <a:cxn ang="0">
                  <a:pos x="502" y="902"/>
                </a:cxn>
                <a:cxn ang="0">
                  <a:pos x="521" y="874"/>
                </a:cxn>
                <a:cxn ang="0">
                  <a:pos x="370" y="835"/>
                </a:cxn>
                <a:cxn ang="0">
                  <a:pos x="360" y="835"/>
                </a:cxn>
                <a:cxn ang="0">
                  <a:pos x="370" y="806"/>
                </a:cxn>
                <a:cxn ang="0">
                  <a:pos x="341" y="787"/>
                </a:cxn>
                <a:cxn ang="0">
                  <a:pos x="313" y="739"/>
                </a:cxn>
                <a:cxn ang="0">
                  <a:pos x="256" y="739"/>
                </a:cxn>
                <a:cxn ang="0">
                  <a:pos x="218" y="787"/>
                </a:cxn>
                <a:cxn ang="0">
                  <a:pos x="256" y="902"/>
                </a:cxn>
                <a:cxn ang="0">
                  <a:pos x="189" y="922"/>
                </a:cxn>
                <a:cxn ang="0">
                  <a:pos x="189" y="604"/>
                </a:cxn>
                <a:cxn ang="0">
                  <a:pos x="124" y="375"/>
                </a:cxn>
                <a:cxn ang="0">
                  <a:pos x="105" y="356"/>
                </a:cxn>
                <a:cxn ang="0">
                  <a:pos x="76" y="375"/>
                </a:cxn>
                <a:cxn ang="0">
                  <a:pos x="29" y="192"/>
                </a:cxn>
                <a:cxn ang="0">
                  <a:pos x="0" y="192"/>
                </a:cxn>
                <a:cxn ang="0">
                  <a:pos x="29" y="173"/>
                </a:cxn>
                <a:cxn ang="0">
                  <a:pos x="0" y="0"/>
                </a:cxn>
                <a:cxn ang="0">
                  <a:pos x="889" y="29"/>
                </a:cxn>
                <a:cxn ang="0">
                  <a:pos x="908" y="701"/>
                </a:cxn>
                <a:cxn ang="0">
                  <a:pos x="1221" y="701"/>
                </a:cxn>
                <a:cxn ang="0">
                  <a:pos x="1211" y="806"/>
                </a:cxn>
                <a:cxn ang="0">
                  <a:pos x="1259" y="835"/>
                </a:cxn>
                <a:cxn ang="0">
                  <a:pos x="1259" y="1133"/>
                </a:cxn>
                <a:cxn ang="0">
                  <a:pos x="1032" y="1133"/>
                </a:cxn>
                <a:cxn ang="0">
                  <a:pos x="284" y="1133"/>
                </a:cxn>
                <a:cxn ang="0">
                  <a:pos x="256" y="989"/>
                </a:cxn>
              </a:cxnLst>
              <a:rect l="0" t="0" r="r" b="b"/>
              <a:pathLst>
                <a:path w="1259" h="1133">
                  <a:moveTo>
                    <a:pt x="256" y="989"/>
                  </a:moveTo>
                  <a:lnTo>
                    <a:pt x="218" y="960"/>
                  </a:lnTo>
                  <a:lnTo>
                    <a:pt x="265" y="941"/>
                  </a:lnTo>
                  <a:lnTo>
                    <a:pt x="284" y="1008"/>
                  </a:lnTo>
                  <a:lnTo>
                    <a:pt x="313" y="1008"/>
                  </a:lnTo>
                  <a:lnTo>
                    <a:pt x="332" y="960"/>
                  </a:lnTo>
                  <a:lnTo>
                    <a:pt x="389" y="922"/>
                  </a:lnTo>
                  <a:lnTo>
                    <a:pt x="502" y="902"/>
                  </a:lnTo>
                  <a:lnTo>
                    <a:pt x="521" y="874"/>
                  </a:lnTo>
                  <a:lnTo>
                    <a:pt x="370" y="835"/>
                  </a:lnTo>
                  <a:lnTo>
                    <a:pt x="360" y="835"/>
                  </a:lnTo>
                  <a:lnTo>
                    <a:pt x="370" y="806"/>
                  </a:lnTo>
                  <a:lnTo>
                    <a:pt x="341" y="787"/>
                  </a:lnTo>
                  <a:lnTo>
                    <a:pt x="313" y="739"/>
                  </a:lnTo>
                  <a:lnTo>
                    <a:pt x="256" y="739"/>
                  </a:lnTo>
                  <a:lnTo>
                    <a:pt x="218" y="787"/>
                  </a:lnTo>
                  <a:lnTo>
                    <a:pt x="256" y="902"/>
                  </a:lnTo>
                  <a:lnTo>
                    <a:pt x="189" y="922"/>
                  </a:lnTo>
                  <a:lnTo>
                    <a:pt x="189" y="604"/>
                  </a:lnTo>
                  <a:lnTo>
                    <a:pt x="124" y="375"/>
                  </a:lnTo>
                  <a:lnTo>
                    <a:pt x="105" y="356"/>
                  </a:lnTo>
                  <a:lnTo>
                    <a:pt x="76" y="375"/>
                  </a:lnTo>
                  <a:lnTo>
                    <a:pt x="29" y="192"/>
                  </a:lnTo>
                  <a:lnTo>
                    <a:pt x="0" y="192"/>
                  </a:lnTo>
                  <a:lnTo>
                    <a:pt x="29" y="173"/>
                  </a:lnTo>
                  <a:lnTo>
                    <a:pt x="0" y="0"/>
                  </a:lnTo>
                  <a:lnTo>
                    <a:pt x="889" y="29"/>
                  </a:lnTo>
                  <a:lnTo>
                    <a:pt x="908" y="701"/>
                  </a:lnTo>
                  <a:lnTo>
                    <a:pt x="1221" y="701"/>
                  </a:lnTo>
                  <a:lnTo>
                    <a:pt x="1211" y="806"/>
                  </a:lnTo>
                  <a:lnTo>
                    <a:pt x="1259" y="835"/>
                  </a:lnTo>
                  <a:lnTo>
                    <a:pt x="1259" y="1133"/>
                  </a:lnTo>
                  <a:lnTo>
                    <a:pt x="1032" y="1133"/>
                  </a:lnTo>
                  <a:lnTo>
                    <a:pt x="284" y="1133"/>
                  </a:lnTo>
                  <a:lnTo>
                    <a:pt x="256" y="9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905" name="Freeform 65"/>
            <p:cNvSpPr>
              <a:spLocks/>
            </p:cNvSpPr>
            <p:nvPr/>
          </p:nvSpPr>
          <p:spPr bwMode="gray">
            <a:xfrm>
              <a:off x="1652" y="2205"/>
              <a:ext cx="629" cy="566"/>
            </a:xfrm>
            <a:custGeom>
              <a:avLst/>
              <a:gdLst/>
              <a:ahLst/>
              <a:cxnLst>
                <a:cxn ang="0">
                  <a:pos x="256" y="989"/>
                </a:cxn>
                <a:cxn ang="0">
                  <a:pos x="218" y="960"/>
                </a:cxn>
                <a:cxn ang="0">
                  <a:pos x="265" y="941"/>
                </a:cxn>
                <a:cxn ang="0">
                  <a:pos x="284" y="1008"/>
                </a:cxn>
                <a:cxn ang="0">
                  <a:pos x="313" y="1008"/>
                </a:cxn>
                <a:cxn ang="0">
                  <a:pos x="332" y="960"/>
                </a:cxn>
                <a:cxn ang="0">
                  <a:pos x="389" y="922"/>
                </a:cxn>
                <a:cxn ang="0">
                  <a:pos x="502" y="902"/>
                </a:cxn>
                <a:cxn ang="0">
                  <a:pos x="521" y="874"/>
                </a:cxn>
                <a:cxn ang="0">
                  <a:pos x="370" y="835"/>
                </a:cxn>
                <a:cxn ang="0">
                  <a:pos x="360" y="835"/>
                </a:cxn>
                <a:cxn ang="0">
                  <a:pos x="370" y="806"/>
                </a:cxn>
                <a:cxn ang="0">
                  <a:pos x="341" y="787"/>
                </a:cxn>
                <a:cxn ang="0">
                  <a:pos x="313" y="739"/>
                </a:cxn>
                <a:cxn ang="0">
                  <a:pos x="256" y="739"/>
                </a:cxn>
                <a:cxn ang="0">
                  <a:pos x="218" y="787"/>
                </a:cxn>
                <a:cxn ang="0">
                  <a:pos x="256" y="902"/>
                </a:cxn>
                <a:cxn ang="0">
                  <a:pos x="189" y="922"/>
                </a:cxn>
                <a:cxn ang="0">
                  <a:pos x="189" y="604"/>
                </a:cxn>
                <a:cxn ang="0">
                  <a:pos x="124" y="375"/>
                </a:cxn>
                <a:cxn ang="0">
                  <a:pos x="105" y="356"/>
                </a:cxn>
                <a:cxn ang="0">
                  <a:pos x="76" y="375"/>
                </a:cxn>
                <a:cxn ang="0">
                  <a:pos x="29" y="192"/>
                </a:cxn>
                <a:cxn ang="0">
                  <a:pos x="0" y="192"/>
                </a:cxn>
                <a:cxn ang="0">
                  <a:pos x="29" y="173"/>
                </a:cxn>
                <a:cxn ang="0">
                  <a:pos x="0" y="0"/>
                </a:cxn>
                <a:cxn ang="0">
                  <a:pos x="889" y="29"/>
                </a:cxn>
                <a:cxn ang="0">
                  <a:pos x="908" y="701"/>
                </a:cxn>
                <a:cxn ang="0">
                  <a:pos x="1221" y="701"/>
                </a:cxn>
                <a:cxn ang="0">
                  <a:pos x="1211" y="806"/>
                </a:cxn>
                <a:cxn ang="0">
                  <a:pos x="1259" y="835"/>
                </a:cxn>
                <a:cxn ang="0">
                  <a:pos x="1259" y="1133"/>
                </a:cxn>
                <a:cxn ang="0">
                  <a:pos x="1032" y="1133"/>
                </a:cxn>
                <a:cxn ang="0">
                  <a:pos x="284" y="1133"/>
                </a:cxn>
                <a:cxn ang="0">
                  <a:pos x="256" y="989"/>
                </a:cxn>
              </a:cxnLst>
              <a:rect l="0" t="0" r="r" b="b"/>
              <a:pathLst>
                <a:path w="1259" h="1133">
                  <a:moveTo>
                    <a:pt x="256" y="989"/>
                  </a:moveTo>
                  <a:lnTo>
                    <a:pt x="218" y="960"/>
                  </a:lnTo>
                  <a:lnTo>
                    <a:pt x="265" y="941"/>
                  </a:lnTo>
                  <a:lnTo>
                    <a:pt x="284" y="1008"/>
                  </a:lnTo>
                  <a:lnTo>
                    <a:pt x="313" y="1008"/>
                  </a:lnTo>
                  <a:lnTo>
                    <a:pt x="332" y="960"/>
                  </a:lnTo>
                  <a:lnTo>
                    <a:pt x="389" y="922"/>
                  </a:lnTo>
                  <a:lnTo>
                    <a:pt x="502" y="902"/>
                  </a:lnTo>
                  <a:lnTo>
                    <a:pt x="521" y="874"/>
                  </a:lnTo>
                  <a:lnTo>
                    <a:pt x="370" y="835"/>
                  </a:lnTo>
                  <a:lnTo>
                    <a:pt x="360" y="835"/>
                  </a:lnTo>
                  <a:lnTo>
                    <a:pt x="370" y="806"/>
                  </a:lnTo>
                  <a:lnTo>
                    <a:pt x="341" y="787"/>
                  </a:lnTo>
                  <a:lnTo>
                    <a:pt x="313" y="739"/>
                  </a:lnTo>
                  <a:lnTo>
                    <a:pt x="256" y="739"/>
                  </a:lnTo>
                  <a:lnTo>
                    <a:pt x="218" y="787"/>
                  </a:lnTo>
                  <a:lnTo>
                    <a:pt x="256" y="902"/>
                  </a:lnTo>
                  <a:lnTo>
                    <a:pt x="189" y="922"/>
                  </a:lnTo>
                  <a:lnTo>
                    <a:pt x="189" y="604"/>
                  </a:lnTo>
                  <a:lnTo>
                    <a:pt x="124" y="375"/>
                  </a:lnTo>
                  <a:lnTo>
                    <a:pt x="105" y="356"/>
                  </a:lnTo>
                  <a:lnTo>
                    <a:pt x="76" y="375"/>
                  </a:lnTo>
                  <a:lnTo>
                    <a:pt x="29" y="192"/>
                  </a:lnTo>
                  <a:lnTo>
                    <a:pt x="0" y="192"/>
                  </a:lnTo>
                  <a:lnTo>
                    <a:pt x="29" y="173"/>
                  </a:lnTo>
                  <a:lnTo>
                    <a:pt x="0" y="0"/>
                  </a:lnTo>
                  <a:lnTo>
                    <a:pt x="889" y="29"/>
                  </a:lnTo>
                  <a:lnTo>
                    <a:pt x="908" y="701"/>
                  </a:lnTo>
                  <a:lnTo>
                    <a:pt x="1221" y="701"/>
                  </a:lnTo>
                  <a:lnTo>
                    <a:pt x="1211" y="806"/>
                  </a:lnTo>
                  <a:lnTo>
                    <a:pt x="1259" y="835"/>
                  </a:lnTo>
                  <a:lnTo>
                    <a:pt x="1259" y="1133"/>
                  </a:lnTo>
                  <a:lnTo>
                    <a:pt x="1032" y="1133"/>
                  </a:lnTo>
                  <a:lnTo>
                    <a:pt x="284" y="1133"/>
                  </a:lnTo>
                  <a:lnTo>
                    <a:pt x="256" y="989"/>
                  </a:lnTo>
                </a:path>
              </a:pathLst>
            </a:custGeom>
            <a:grpFill/>
            <a:ln w="6350">
              <a:solidFill>
                <a:srgbClr val="26252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5906" name="Group 66"/>
          <p:cNvGrpSpPr>
            <a:grpSpLocks/>
          </p:cNvGrpSpPr>
          <p:nvPr/>
        </p:nvGrpSpPr>
        <p:grpSpPr bwMode="auto">
          <a:xfrm>
            <a:off x="2078307" y="2273385"/>
            <a:ext cx="625070" cy="819147"/>
            <a:chOff x="2348" y="1889"/>
            <a:chExt cx="293" cy="412"/>
          </a:xfrm>
          <a:solidFill>
            <a:schemeClr val="accent1"/>
          </a:solidFill>
        </p:grpSpPr>
        <p:sp>
          <p:nvSpPr>
            <p:cNvPr id="35907" name="Freeform 67"/>
            <p:cNvSpPr>
              <a:spLocks/>
            </p:cNvSpPr>
            <p:nvPr/>
          </p:nvSpPr>
          <p:spPr bwMode="gray">
            <a:xfrm>
              <a:off x="2348" y="1889"/>
              <a:ext cx="293" cy="412"/>
            </a:xfrm>
            <a:custGeom>
              <a:avLst/>
              <a:gdLst/>
              <a:ahLst/>
              <a:cxnLst>
                <a:cxn ang="0">
                  <a:pos x="95" y="507"/>
                </a:cxn>
                <a:cxn ang="0">
                  <a:pos x="179" y="431"/>
                </a:cxn>
                <a:cxn ang="0">
                  <a:pos x="274" y="411"/>
                </a:cxn>
                <a:cxn ang="0">
                  <a:pos x="284" y="325"/>
                </a:cxn>
                <a:cxn ang="0">
                  <a:pos x="322" y="325"/>
                </a:cxn>
                <a:cxn ang="0">
                  <a:pos x="425" y="134"/>
                </a:cxn>
                <a:cxn ang="0">
                  <a:pos x="473" y="134"/>
                </a:cxn>
                <a:cxn ang="0">
                  <a:pos x="454" y="48"/>
                </a:cxn>
                <a:cxn ang="0">
                  <a:pos x="425" y="29"/>
                </a:cxn>
                <a:cxn ang="0">
                  <a:pos x="444" y="0"/>
                </a:cxn>
                <a:cxn ang="0">
                  <a:pos x="454" y="48"/>
                </a:cxn>
                <a:cxn ang="0">
                  <a:pos x="520" y="48"/>
                </a:cxn>
                <a:cxn ang="0">
                  <a:pos x="587" y="296"/>
                </a:cxn>
                <a:cxn ang="0">
                  <a:pos x="511" y="325"/>
                </a:cxn>
                <a:cxn ang="0">
                  <a:pos x="444" y="383"/>
                </a:cxn>
                <a:cxn ang="0">
                  <a:pos x="397" y="325"/>
                </a:cxn>
                <a:cxn ang="0">
                  <a:pos x="425" y="383"/>
                </a:cxn>
                <a:cxn ang="0">
                  <a:pos x="454" y="555"/>
                </a:cxn>
                <a:cxn ang="0">
                  <a:pos x="350" y="632"/>
                </a:cxn>
                <a:cxn ang="0">
                  <a:pos x="444" y="613"/>
                </a:cxn>
                <a:cxn ang="0">
                  <a:pos x="492" y="555"/>
                </a:cxn>
                <a:cxn ang="0">
                  <a:pos x="520" y="594"/>
                </a:cxn>
                <a:cxn ang="0">
                  <a:pos x="511" y="632"/>
                </a:cxn>
                <a:cxn ang="0">
                  <a:pos x="577" y="661"/>
                </a:cxn>
                <a:cxn ang="0">
                  <a:pos x="520" y="824"/>
                </a:cxn>
                <a:cxn ang="0">
                  <a:pos x="246" y="824"/>
                </a:cxn>
                <a:cxn ang="0">
                  <a:pos x="246" y="632"/>
                </a:cxn>
                <a:cxn ang="0">
                  <a:pos x="0" y="632"/>
                </a:cxn>
                <a:cxn ang="0">
                  <a:pos x="95" y="507"/>
                </a:cxn>
              </a:cxnLst>
              <a:rect l="0" t="0" r="r" b="b"/>
              <a:pathLst>
                <a:path w="587" h="824">
                  <a:moveTo>
                    <a:pt x="95" y="507"/>
                  </a:moveTo>
                  <a:lnTo>
                    <a:pt x="179" y="431"/>
                  </a:lnTo>
                  <a:lnTo>
                    <a:pt x="274" y="411"/>
                  </a:lnTo>
                  <a:lnTo>
                    <a:pt x="284" y="325"/>
                  </a:lnTo>
                  <a:lnTo>
                    <a:pt x="322" y="325"/>
                  </a:lnTo>
                  <a:lnTo>
                    <a:pt x="425" y="134"/>
                  </a:lnTo>
                  <a:lnTo>
                    <a:pt x="473" y="134"/>
                  </a:lnTo>
                  <a:lnTo>
                    <a:pt x="454" y="48"/>
                  </a:lnTo>
                  <a:lnTo>
                    <a:pt x="425" y="29"/>
                  </a:lnTo>
                  <a:lnTo>
                    <a:pt x="444" y="0"/>
                  </a:lnTo>
                  <a:lnTo>
                    <a:pt x="454" y="48"/>
                  </a:lnTo>
                  <a:lnTo>
                    <a:pt x="520" y="48"/>
                  </a:lnTo>
                  <a:lnTo>
                    <a:pt x="587" y="296"/>
                  </a:lnTo>
                  <a:lnTo>
                    <a:pt x="511" y="325"/>
                  </a:lnTo>
                  <a:lnTo>
                    <a:pt x="444" y="383"/>
                  </a:lnTo>
                  <a:lnTo>
                    <a:pt x="397" y="325"/>
                  </a:lnTo>
                  <a:lnTo>
                    <a:pt x="425" y="383"/>
                  </a:lnTo>
                  <a:lnTo>
                    <a:pt x="454" y="555"/>
                  </a:lnTo>
                  <a:lnTo>
                    <a:pt x="350" y="632"/>
                  </a:lnTo>
                  <a:lnTo>
                    <a:pt x="444" y="613"/>
                  </a:lnTo>
                  <a:lnTo>
                    <a:pt x="492" y="555"/>
                  </a:lnTo>
                  <a:lnTo>
                    <a:pt x="520" y="594"/>
                  </a:lnTo>
                  <a:lnTo>
                    <a:pt x="511" y="632"/>
                  </a:lnTo>
                  <a:lnTo>
                    <a:pt x="577" y="661"/>
                  </a:lnTo>
                  <a:lnTo>
                    <a:pt x="520" y="824"/>
                  </a:lnTo>
                  <a:lnTo>
                    <a:pt x="246" y="824"/>
                  </a:lnTo>
                  <a:lnTo>
                    <a:pt x="246" y="632"/>
                  </a:lnTo>
                  <a:lnTo>
                    <a:pt x="0" y="632"/>
                  </a:lnTo>
                  <a:lnTo>
                    <a:pt x="95" y="50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08" name="Group 68"/>
            <p:cNvGrpSpPr>
              <a:grpSpLocks/>
            </p:cNvGrpSpPr>
            <p:nvPr/>
          </p:nvGrpSpPr>
          <p:grpSpPr bwMode="auto">
            <a:xfrm>
              <a:off x="2348" y="1889"/>
              <a:ext cx="293" cy="412"/>
              <a:chOff x="2348" y="1889"/>
              <a:chExt cx="293" cy="412"/>
            </a:xfrm>
            <a:grpFill/>
          </p:grpSpPr>
          <p:sp>
            <p:nvSpPr>
              <p:cNvPr id="35909" name="Freeform 69"/>
              <p:cNvSpPr>
                <a:spLocks/>
              </p:cNvSpPr>
              <p:nvPr/>
            </p:nvSpPr>
            <p:spPr bwMode="gray">
              <a:xfrm>
                <a:off x="2348" y="1889"/>
                <a:ext cx="293" cy="412"/>
              </a:xfrm>
              <a:custGeom>
                <a:avLst/>
                <a:gdLst/>
                <a:ahLst/>
                <a:cxnLst>
                  <a:cxn ang="0">
                    <a:pos x="95" y="507"/>
                  </a:cxn>
                  <a:cxn ang="0">
                    <a:pos x="179" y="431"/>
                  </a:cxn>
                  <a:cxn ang="0">
                    <a:pos x="274" y="411"/>
                  </a:cxn>
                  <a:cxn ang="0">
                    <a:pos x="284" y="325"/>
                  </a:cxn>
                  <a:cxn ang="0">
                    <a:pos x="322" y="325"/>
                  </a:cxn>
                  <a:cxn ang="0">
                    <a:pos x="425" y="134"/>
                  </a:cxn>
                  <a:cxn ang="0">
                    <a:pos x="473" y="134"/>
                  </a:cxn>
                  <a:cxn ang="0">
                    <a:pos x="454" y="48"/>
                  </a:cxn>
                  <a:cxn ang="0">
                    <a:pos x="425" y="29"/>
                  </a:cxn>
                  <a:cxn ang="0">
                    <a:pos x="444" y="0"/>
                  </a:cxn>
                  <a:cxn ang="0">
                    <a:pos x="454" y="48"/>
                  </a:cxn>
                  <a:cxn ang="0">
                    <a:pos x="520" y="48"/>
                  </a:cxn>
                  <a:cxn ang="0">
                    <a:pos x="587" y="296"/>
                  </a:cxn>
                  <a:cxn ang="0">
                    <a:pos x="511" y="325"/>
                  </a:cxn>
                  <a:cxn ang="0">
                    <a:pos x="444" y="383"/>
                  </a:cxn>
                  <a:cxn ang="0">
                    <a:pos x="397" y="325"/>
                  </a:cxn>
                  <a:cxn ang="0">
                    <a:pos x="425" y="383"/>
                  </a:cxn>
                  <a:cxn ang="0">
                    <a:pos x="454" y="555"/>
                  </a:cxn>
                  <a:cxn ang="0">
                    <a:pos x="350" y="632"/>
                  </a:cxn>
                  <a:cxn ang="0">
                    <a:pos x="444" y="613"/>
                  </a:cxn>
                  <a:cxn ang="0">
                    <a:pos x="492" y="555"/>
                  </a:cxn>
                  <a:cxn ang="0">
                    <a:pos x="520" y="594"/>
                  </a:cxn>
                  <a:cxn ang="0">
                    <a:pos x="511" y="632"/>
                  </a:cxn>
                  <a:cxn ang="0">
                    <a:pos x="577" y="661"/>
                  </a:cxn>
                  <a:cxn ang="0">
                    <a:pos x="520" y="824"/>
                  </a:cxn>
                  <a:cxn ang="0">
                    <a:pos x="246" y="824"/>
                  </a:cxn>
                  <a:cxn ang="0">
                    <a:pos x="246" y="632"/>
                  </a:cxn>
                  <a:cxn ang="0">
                    <a:pos x="0" y="632"/>
                  </a:cxn>
                  <a:cxn ang="0">
                    <a:pos x="95" y="507"/>
                  </a:cxn>
                </a:cxnLst>
                <a:rect l="0" t="0" r="r" b="b"/>
                <a:pathLst>
                  <a:path w="587" h="824">
                    <a:moveTo>
                      <a:pt x="95" y="507"/>
                    </a:moveTo>
                    <a:lnTo>
                      <a:pt x="179" y="431"/>
                    </a:lnTo>
                    <a:lnTo>
                      <a:pt x="274" y="411"/>
                    </a:lnTo>
                    <a:lnTo>
                      <a:pt x="284" y="325"/>
                    </a:lnTo>
                    <a:lnTo>
                      <a:pt x="322" y="325"/>
                    </a:lnTo>
                    <a:lnTo>
                      <a:pt x="425" y="134"/>
                    </a:lnTo>
                    <a:lnTo>
                      <a:pt x="473" y="134"/>
                    </a:lnTo>
                    <a:lnTo>
                      <a:pt x="454" y="48"/>
                    </a:lnTo>
                    <a:lnTo>
                      <a:pt x="425" y="29"/>
                    </a:lnTo>
                    <a:lnTo>
                      <a:pt x="444" y="0"/>
                    </a:lnTo>
                    <a:lnTo>
                      <a:pt x="454" y="48"/>
                    </a:lnTo>
                    <a:lnTo>
                      <a:pt x="520" y="48"/>
                    </a:lnTo>
                    <a:lnTo>
                      <a:pt x="587" y="296"/>
                    </a:lnTo>
                    <a:lnTo>
                      <a:pt x="511" y="325"/>
                    </a:lnTo>
                    <a:lnTo>
                      <a:pt x="444" y="383"/>
                    </a:lnTo>
                    <a:lnTo>
                      <a:pt x="397" y="325"/>
                    </a:lnTo>
                    <a:lnTo>
                      <a:pt x="425" y="383"/>
                    </a:lnTo>
                    <a:lnTo>
                      <a:pt x="454" y="555"/>
                    </a:lnTo>
                    <a:lnTo>
                      <a:pt x="350" y="632"/>
                    </a:lnTo>
                    <a:lnTo>
                      <a:pt x="444" y="613"/>
                    </a:lnTo>
                    <a:lnTo>
                      <a:pt x="492" y="555"/>
                    </a:lnTo>
                    <a:lnTo>
                      <a:pt x="520" y="594"/>
                    </a:lnTo>
                    <a:lnTo>
                      <a:pt x="511" y="632"/>
                    </a:lnTo>
                    <a:lnTo>
                      <a:pt x="577" y="661"/>
                    </a:lnTo>
                    <a:lnTo>
                      <a:pt x="520" y="824"/>
                    </a:lnTo>
                    <a:lnTo>
                      <a:pt x="246" y="824"/>
                    </a:lnTo>
                    <a:lnTo>
                      <a:pt x="246" y="632"/>
                    </a:lnTo>
                    <a:lnTo>
                      <a:pt x="0" y="632"/>
                    </a:lnTo>
                    <a:lnTo>
                      <a:pt x="95" y="50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10" name="Freeform 70"/>
              <p:cNvSpPr>
                <a:spLocks/>
              </p:cNvSpPr>
              <p:nvPr/>
            </p:nvSpPr>
            <p:spPr bwMode="gray">
              <a:xfrm>
                <a:off x="2348" y="1889"/>
                <a:ext cx="293" cy="412"/>
              </a:xfrm>
              <a:custGeom>
                <a:avLst/>
                <a:gdLst/>
                <a:ahLst/>
                <a:cxnLst>
                  <a:cxn ang="0">
                    <a:pos x="95" y="507"/>
                  </a:cxn>
                  <a:cxn ang="0">
                    <a:pos x="179" y="431"/>
                  </a:cxn>
                  <a:cxn ang="0">
                    <a:pos x="274" y="411"/>
                  </a:cxn>
                  <a:cxn ang="0">
                    <a:pos x="284" y="325"/>
                  </a:cxn>
                  <a:cxn ang="0">
                    <a:pos x="322" y="325"/>
                  </a:cxn>
                  <a:cxn ang="0">
                    <a:pos x="425" y="134"/>
                  </a:cxn>
                  <a:cxn ang="0">
                    <a:pos x="473" y="134"/>
                  </a:cxn>
                  <a:cxn ang="0">
                    <a:pos x="454" y="48"/>
                  </a:cxn>
                  <a:cxn ang="0">
                    <a:pos x="425" y="29"/>
                  </a:cxn>
                  <a:cxn ang="0">
                    <a:pos x="444" y="0"/>
                  </a:cxn>
                  <a:cxn ang="0">
                    <a:pos x="454" y="48"/>
                  </a:cxn>
                  <a:cxn ang="0">
                    <a:pos x="520" y="48"/>
                  </a:cxn>
                  <a:cxn ang="0">
                    <a:pos x="587" y="296"/>
                  </a:cxn>
                  <a:cxn ang="0">
                    <a:pos x="511" y="325"/>
                  </a:cxn>
                  <a:cxn ang="0">
                    <a:pos x="444" y="383"/>
                  </a:cxn>
                  <a:cxn ang="0">
                    <a:pos x="397" y="325"/>
                  </a:cxn>
                  <a:cxn ang="0">
                    <a:pos x="425" y="383"/>
                  </a:cxn>
                  <a:cxn ang="0">
                    <a:pos x="454" y="555"/>
                  </a:cxn>
                  <a:cxn ang="0">
                    <a:pos x="350" y="632"/>
                  </a:cxn>
                  <a:cxn ang="0">
                    <a:pos x="444" y="613"/>
                  </a:cxn>
                  <a:cxn ang="0">
                    <a:pos x="492" y="555"/>
                  </a:cxn>
                  <a:cxn ang="0">
                    <a:pos x="520" y="594"/>
                  </a:cxn>
                  <a:cxn ang="0">
                    <a:pos x="511" y="632"/>
                  </a:cxn>
                  <a:cxn ang="0">
                    <a:pos x="577" y="661"/>
                  </a:cxn>
                  <a:cxn ang="0">
                    <a:pos x="520" y="824"/>
                  </a:cxn>
                  <a:cxn ang="0">
                    <a:pos x="246" y="824"/>
                  </a:cxn>
                  <a:cxn ang="0">
                    <a:pos x="246" y="632"/>
                  </a:cxn>
                  <a:cxn ang="0">
                    <a:pos x="0" y="632"/>
                  </a:cxn>
                  <a:cxn ang="0">
                    <a:pos x="95" y="507"/>
                  </a:cxn>
                </a:cxnLst>
                <a:rect l="0" t="0" r="r" b="b"/>
                <a:pathLst>
                  <a:path w="587" h="824">
                    <a:moveTo>
                      <a:pt x="95" y="507"/>
                    </a:moveTo>
                    <a:lnTo>
                      <a:pt x="179" y="431"/>
                    </a:lnTo>
                    <a:lnTo>
                      <a:pt x="274" y="411"/>
                    </a:lnTo>
                    <a:lnTo>
                      <a:pt x="284" y="325"/>
                    </a:lnTo>
                    <a:lnTo>
                      <a:pt x="322" y="325"/>
                    </a:lnTo>
                    <a:lnTo>
                      <a:pt x="425" y="134"/>
                    </a:lnTo>
                    <a:lnTo>
                      <a:pt x="473" y="134"/>
                    </a:lnTo>
                    <a:lnTo>
                      <a:pt x="454" y="48"/>
                    </a:lnTo>
                    <a:lnTo>
                      <a:pt x="425" y="29"/>
                    </a:lnTo>
                    <a:lnTo>
                      <a:pt x="444" y="0"/>
                    </a:lnTo>
                    <a:lnTo>
                      <a:pt x="454" y="48"/>
                    </a:lnTo>
                    <a:lnTo>
                      <a:pt x="520" y="48"/>
                    </a:lnTo>
                    <a:lnTo>
                      <a:pt x="587" y="296"/>
                    </a:lnTo>
                    <a:lnTo>
                      <a:pt x="511" y="325"/>
                    </a:lnTo>
                    <a:lnTo>
                      <a:pt x="444" y="383"/>
                    </a:lnTo>
                    <a:lnTo>
                      <a:pt x="397" y="325"/>
                    </a:lnTo>
                    <a:lnTo>
                      <a:pt x="425" y="383"/>
                    </a:lnTo>
                    <a:lnTo>
                      <a:pt x="454" y="555"/>
                    </a:lnTo>
                    <a:lnTo>
                      <a:pt x="350" y="632"/>
                    </a:lnTo>
                    <a:lnTo>
                      <a:pt x="444" y="613"/>
                    </a:lnTo>
                    <a:lnTo>
                      <a:pt x="492" y="555"/>
                    </a:lnTo>
                    <a:lnTo>
                      <a:pt x="520" y="594"/>
                    </a:lnTo>
                    <a:lnTo>
                      <a:pt x="511" y="632"/>
                    </a:lnTo>
                    <a:lnTo>
                      <a:pt x="577" y="661"/>
                    </a:lnTo>
                    <a:lnTo>
                      <a:pt x="520" y="824"/>
                    </a:lnTo>
                    <a:lnTo>
                      <a:pt x="246" y="824"/>
                    </a:lnTo>
                    <a:lnTo>
                      <a:pt x="246" y="632"/>
                    </a:lnTo>
                    <a:lnTo>
                      <a:pt x="0" y="632"/>
                    </a:lnTo>
                    <a:lnTo>
                      <a:pt x="95" y="507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11" name="Group 71"/>
          <p:cNvGrpSpPr>
            <a:grpSpLocks/>
          </p:cNvGrpSpPr>
          <p:nvPr/>
        </p:nvGrpSpPr>
        <p:grpSpPr bwMode="auto">
          <a:xfrm>
            <a:off x="288191" y="1998466"/>
            <a:ext cx="2244993" cy="932761"/>
            <a:chOff x="1510" y="1750"/>
            <a:chExt cx="1051" cy="470"/>
          </a:xfrm>
          <a:solidFill>
            <a:schemeClr val="accent1"/>
          </a:solidFill>
        </p:grpSpPr>
        <p:sp>
          <p:nvSpPr>
            <p:cNvPr id="35912" name="Freeform 72"/>
            <p:cNvSpPr>
              <a:spLocks/>
            </p:cNvSpPr>
            <p:nvPr/>
          </p:nvSpPr>
          <p:spPr bwMode="gray">
            <a:xfrm>
              <a:off x="1510" y="1750"/>
              <a:ext cx="1051" cy="470"/>
            </a:xfrm>
            <a:custGeom>
              <a:avLst/>
              <a:gdLst/>
              <a:ahLst/>
              <a:cxnLst>
                <a:cxn ang="0">
                  <a:pos x="246" y="710"/>
                </a:cxn>
                <a:cxn ang="0">
                  <a:pos x="218" y="662"/>
                </a:cxn>
                <a:cxn ang="0">
                  <a:pos x="218" y="606"/>
                </a:cxn>
                <a:cxn ang="0">
                  <a:pos x="152" y="558"/>
                </a:cxn>
                <a:cxn ang="0">
                  <a:pos x="124" y="461"/>
                </a:cxn>
                <a:cxn ang="0">
                  <a:pos x="57" y="461"/>
                </a:cxn>
                <a:cxn ang="0">
                  <a:pos x="57" y="404"/>
                </a:cxn>
                <a:cxn ang="0">
                  <a:pos x="0" y="375"/>
                </a:cxn>
                <a:cxn ang="0">
                  <a:pos x="1761" y="413"/>
                </a:cxn>
                <a:cxn ang="0">
                  <a:pos x="1761" y="96"/>
                </a:cxn>
                <a:cxn ang="0">
                  <a:pos x="1789" y="96"/>
                </a:cxn>
                <a:cxn ang="0">
                  <a:pos x="1856" y="163"/>
                </a:cxn>
                <a:cxn ang="0">
                  <a:pos x="1856" y="183"/>
                </a:cxn>
                <a:cxn ang="0">
                  <a:pos x="1827" y="231"/>
                </a:cxn>
                <a:cxn ang="0">
                  <a:pos x="1864" y="231"/>
                </a:cxn>
                <a:cxn ang="0">
                  <a:pos x="1883" y="144"/>
                </a:cxn>
                <a:cxn ang="0">
                  <a:pos x="1827" y="125"/>
                </a:cxn>
                <a:cxn ang="0">
                  <a:pos x="1827" y="48"/>
                </a:cxn>
                <a:cxn ang="0">
                  <a:pos x="1883" y="29"/>
                </a:cxn>
                <a:cxn ang="0">
                  <a:pos x="1959" y="0"/>
                </a:cxn>
                <a:cxn ang="0">
                  <a:pos x="1978" y="48"/>
                </a:cxn>
                <a:cxn ang="0">
                  <a:pos x="1921" y="96"/>
                </a:cxn>
                <a:cxn ang="0">
                  <a:pos x="1997" y="183"/>
                </a:cxn>
                <a:cxn ang="0">
                  <a:pos x="2007" y="260"/>
                </a:cxn>
                <a:cxn ang="0">
                  <a:pos x="2035" y="260"/>
                </a:cxn>
                <a:cxn ang="0">
                  <a:pos x="2035" y="327"/>
                </a:cxn>
                <a:cxn ang="0">
                  <a:pos x="2072" y="327"/>
                </a:cxn>
                <a:cxn ang="0">
                  <a:pos x="2072" y="375"/>
                </a:cxn>
                <a:cxn ang="0">
                  <a:pos x="2101" y="375"/>
                </a:cxn>
                <a:cxn ang="0">
                  <a:pos x="2091" y="413"/>
                </a:cxn>
                <a:cxn ang="0">
                  <a:pos x="2035" y="413"/>
                </a:cxn>
                <a:cxn ang="0">
                  <a:pos x="2035" y="461"/>
                </a:cxn>
                <a:cxn ang="0">
                  <a:pos x="1978" y="509"/>
                </a:cxn>
                <a:cxn ang="0">
                  <a:pos x="1959" y="577"/>
                </a:cxn>
                <a:cxn ang="0">
                  <a:pos x="1950" y="606"/>
                </a:cxn>
                <a:cxn ang="0">
                  <a:pos x="1950" y="662"/>
                </a:cxn>
                <a:cxn ang="0">
                  <a:pos x="1921" y="691"/>
                </a:cxn>
                <a:cxn ang="0">
                  <a:pos x="1883" y="644"/>
                </a:cxn>
                <a:cxn ang="0">
                  <a:pos x="1931" y="509"/>
                </a:cxn>
                <a:cxn ang="0">
                  <a:pos x="1902" y="461"/>
                </a:cxn>
                <a:cxn ang="0">
                  <a:pos x="1902" y="509"/>
                </a:cxn>
                <a:cxn ang="0">
                  <a:pos x="1864" y="529"/>
                </a:cxn>
                <a:cxn ang="0">
                  <a:pos x="1864" y="481"/>
                </a:cxn>
                <a:cxn ang="0">
                  <a:pos x="1856" y="461"/>
                </a:cxn>
                <a:cxn ang="0">
                  <a:pos x="1864" y="606"/>
                </a:cxn>
                <a:cxn ang="0">
                  <a:pos x="1856" y="606"/>
                </a:cxn>
                <a:cxn ang="0">
                  <a:pos x="1827" y="739"/>
                </a:cxn>
                <a:cxn ang="0">
                  <a:pos x="1789" y="739"/>
                </a:cxn>
                <a:cxn ang="0">
                  <a:pos x="1732" y="806"/>
                </a:cxn>
                <a:cxn ang="0">
                  <a:pos x="1713" y="806"/>
                </a:cxn>
                <a:cxn ang="0">
                  <a:pos x="1174" y="806"/>
                </a:cxn>
                <a:cxn ang="0">
                  <a:pos x="1174" y="941"/>
                </a:cxn>
                <a:cxn ang="0">
                  <a:pos x="284" y="912"/>
                </a:cxn>
                <a:cxn ang="0">
                  <a:pos x="246" y="710"/>
                </a:cxn>
              </a:cxnLst>
              <a:rect l="0" t="0" r="r" b="b"/>
              <a:pathLst>
                <a:path w="2101" h="941">
                  <a:moveTo>
                    <a:pt x="246" y="710"/>
                  </a:moveTo>
                  <a:lnTo>
                    <a:pt x="218" y="662"/>
                  </a:lnTo>
                  <a:lnTo>
                    <a:pt x="218" y="606"/>
                  </a:lnTo>
                  <a:lnTo>
                    <a:pt x="152" y="558"/>
                  </a:lnTo>
                  <a:lnTo>
                    <a:pt x="124" y="461"/>
                  </a:lnTo>
                  <a:lnTo>
                    <a:pt x="57" y="461"/>
                  </a:lnTo>
                  <a:lnTo>
                    <a:pt x="57" y="404"/>
                  </a:lnTo>
                  <a:lnTo>
                    <a:pt x="0" y="375"/>
                  </a:lnTo>
                  <a:lnTo>
                    <a:pt x="1761" y="413"/>
                  </a:lnTo>
                  <a:lnTo>
                    <a:pt x="1761" y="96"/>
                  </a:lnTo>
                  <a:lnTo>
                    <a:pt x="1789" y="96"/>
                  </a:lnTo>
                  <a:lnTo>
                    <a:pt x="1856" y="163"/>
                  </a:lnTo>
                  <a:lnTo>
                    <a:pt x="1856" y="183"/>
                  </a:lnTo>
                  <a:lnTo>
                    <a:pt x="1827" y="231"/>
                  </a:lnTo>
                  <a:lnTo>
                    <a:pt x="1864" y="231"/>
                  </a:lnTo>
                  <a:lnTo>
                    <a:pt x="1883" y="144"/>
                  </a:lnTo>
                  <a:lnTo>
                    <a:pt x="1827" y="125"/>
                  </a:lnTo>
                  <a:lnTo>
                    <a:pt x="1827" y="48"/>
                  </a:lnTo>
                  <a:lnTo>
                    <a:pt x="1883" y="29"/>
                  </a:lnTo>
                  <a:lnTo>
                    <a:pt x="1959" y="0"/>
                  </a:lnTo>
                  <a:lnTo>
                    <a:pt x="1978" y="48"/>
                  </a:lnTo>
                  <a:lnTo>
                    <a:pt x="1921" y="96"/>
                  </a:lnTo>
                  <a:lnTo>
                    <a:pt x="1997" y="183"/>
                  </a:lnTo>
                  <a:lnTo>
                    <a:pt x="2007" y="260"/>
                  </a:lnTo>
                  <a:lnTo>
                    <a:pt x="2035" y="260"/>
                  </a:lnTo>
                  <a:lnTo>
                    <a:pt x="2035" y="327"/>
                  </a:lnTo>
                  <a:lnTo>
                    <a:pt x="2072" y="327"/>
                  </a:lnTo>
                  <a:lnTo>
                    <a:pt x="2072" y="375"/>
                  </a:lnTo>
                  <a:lnTo>
                    <a:pt x="2101" y="375"/>
                  </a:lnTo>
                  <a:lnTo>
                    <a:pt x="2091" y="413"/>
                  </a:lnTo>
                  <a:lnTo>
                    <a:pt x="2035" y="413"/>
                  </a:lnTo>
                  <a:lnTo>
                    <a:pt x="2035" y="461"/>
                  </a:lnTo>
                  <a:lnTo>
                    <a:pt x="1978" y="509"/>
                  </a:lnTo>
                  <a:lnTo>
                    <a:pt x="1959" y="577"/>
                  </a:lnTo>
                  <a:lnTo>
                    <a:pt x="1950" y="606"/>
                  </a:lnTo>
                  <a:lnTo>
                    <a:pt x="1950" y="662"/>
                  </a:lnTo>
                  <a:lnTo>
                    <a:pt x="1921" y="691"/>
                  </a:lnTo>
                  <a:lnTo>
                    <a:pt x="1883" y="644"/>
                  </a:lnTo>
                  <a:lnTo>
                    <a:pt x="1931" y="509"/>
                  </a:lnTo>
                  <a:lnTo>
                    <a:pt x="1902" y="461"/>
                  </a:lnTo>
                  <a:lnTo>
                    <a:pt x="1902" y="509"/>
                  </a:lnTo>
                  <a:lnTo>
                    <a:pt x="1864" y="529"/>
                  </a:lnTo>
                  <a:lnTo>
                    <a:pt x="1864" y="481"/>
                  </a:lnTo>
                  <a:lnTo>
                    <a:pt x="1856" y="461"/>
                  </a:lnTo>
                  <a:lnTo>
                    <a:pt x="1864" y="606"/>
                  </a:lnTo>
                  <a:lnTo>
                    <a:pt x="1856" y="606"/>
                  </a:lnTo>
                  <a:lnTo>
                    <a:pt x="1827" y="739"/>
                  </a:lnTo>
                  <a:lnTo>
                    <a:pt x="1789" y="739"/>
                  </a:lnTo>
                  <a:lnTo>
                    <a:pt x="1732" y="806"/>
                  </a:lnTo>
                  <a:lnTo>
                    <a:pt x="1713" y="806"/>
                  </a:lnTo>
                  <a:lnTo>
                    <a:pt x="1174" y="806"/>
                  </a:lnTo>
                  <a:lnTo>
                    <a:pt x="1174" y="941"/>
                  </a:lnTo>
                  <a:lnTo>
                    <a:pt x="284" y="912"/>
                  </a:lnTo>
                  <a:lnTo>
                    <a:pt x="246" y="7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13" name="Group 73"/>
            <p:cNvGrpSpPr>
              <a:grpSpLocks/>
            </p:cNvGrpSpPr>
            <p:nvPr/>
          </p:nvGrpSpPr>
          <p:grpSpPr bwMode="auto">
            <a:xfrm>
              <a:off x="1510" y="1750"/>
              <a:ext cx="1051" cy="470"/>
              <a:chOff x="1510" y="1750"/>
              <a:chExt cx="1051" cy="470"/>
            </a:xfrm>
            <a:grpFill/>
          </p:grpSpPr>
          <p:sp>
            <p:nvSpPr>
              <p:cNvPr id="35914" name="Freeform 74"/>
              <p:cNvSpPr>
                <a:spLocks/>
              </p:cNvSpPr>
              <p:nvPr/>
            </p:nvSpPr>
            <p:spPr bwMode="gray">
              <a:xfrm>
                <a:off x="1510" y="1750"/>
                <a:ext cx="1051" cy="470"/>
              </a:xfrm>
              <a:custGeom>
                <a:avLst/>
                <a:gdLst/>
                <a:ahLst/>
                <a:cxnLst>
                  <a:cxn ang="0">
                    <a:pos x="246" y="710"/>
                  </a:cxn>
                  <a:cxn ang="0">
                    <a:pos x="218" y="662"/>
                  </a:cxn>
                  <a:cxn ang="0">
                    <a:pos x="218" y="606"/>
                  </a:cxn>
                  <a:cxn ang="0">
                    <a:pos x="152" y="558"/>
                  </a:cxn>
                  <a:cxn ang="0">
                    <a:pos x="124" y="461"/>
                  </a:cxn>
                  <a:cxn ang="0">
                    <a:pos x="57" y="461"/>
                  </a:cxn>
                  <a:cxn ang="0">
                    <a:pos x="57" y="404"/>
                  </a:cxn>
                  <a:cxn ang="0">
                    <a:pos x="0" y="375"/>
                  </a:cxn>
                  <a:cxn ang="0">
                    <a:pos x="1761" y="413"/>
                  </a:cxn>
                  <a:cxn ang="0">
                    <a:pos x="1761" y="96"/>
                  </a:cxn>
                  <a:cxn ang="0">
                    <a:pos x="1789" y="96"/>
                  </a:cxn>
                  <a:cxn ang="0">
                    <a:pos x="1856" y="163"/>
                  </a:cxn>
                  <a:cxn ang="0">
                    <a:pos x="1856" y="183"/>
                  </a:cxn>
                  <a:cxn ang="0">
                    <a:pos x="1827" y="231"/>
                  </a:cxn>
                  <a:cxn ang="0">
                    <a:pos x="1864" y="231"/>
                  </a:cxn>
                  <a:cxn ang="0">
                    <a:pos x="1883" y="144"/>
                  </a:cxn>
                  <a:cxn ang="0">
                    <a:pos x="1827" y="125"/>
                  </a:cxn>
                  <a:cxn ang="0">
                    <a:pos x="1827" y="48"/>
                  </a:cxn>
                  <a:cxn ang="0">
                    <a:pos x="1883" y="29"/>
                  </a:cxn>
                  <a:cxn ang="0">
                    <a:pos x="1959" y="0"/>
                  </a:cxn>
                  <a:cxn ang="0">
                    <a:pos x="1978" y="48"/>
                  </a:cxn>
                  <a:cxn ang="0">
                    <a:pos x="1921" y="96"/>
                  </a:cxn>
                  <a:cxn ang="0">
                    <a:pos x="1997" y="183"/>
                  </a:cxn>
                  <a:cxn ang="0">
                    <a:pos x="2007" y="260"/>
                  </a:cxn>
                  <a:cxn ang="0">
                    <a:pos x="2035" y="260"/>
                  </a:cxn>
                  <a:cxn ang="0">
                    <a:pos x="2035" y="327"/>
                  </a:cxn>
                  <a:cxn ang="0">
                    <a:pos x="2072" y="327"/>
                  </a:cxn>
                  <a:cxn ang="0">
                    <a:pos x="2072" y="375"/>
                  </a:cxn>
                  <a:cxn ang="0">
                    <a:pos x="2101" y="375"/>
                  </a:cxn>
                  <a:cxn ang="0">
                    <a:pos x="2091" y="413"/>
                  </a:cxn>
                  <a:cxn ang="0">
                    <a:pos x="2035" y="413"/>
                  </a:cxn>
                  <a:cxn ang="0">
                    <a:pos x="2035" y="461"/>
                  </a:cxn>
                  <a:cxn ang="0">
                    <a:pos x="1978" y="509"/>
                  </a:cxn>
                  <a:cxn ang="0">
                    <a:pos x="1959" y="577"/>
                  </a:cxn>
                  <a:cxn ang="0">
                    <a:pos x="1950" y="606"/>
                  </a:cxn>
                  <a:cxn ang="0">
                    <a:pos x="1950" y="662"/>
                  </a:cxn>
                  <a:cxn ang="0">
                    <a:pos x="1921" y="691"/>
                  </a:cxn>
                  <a:cxn ang="0">
                    <a:pos x="1883" y="644"/>
                  </a:cxn>
                  <a:cxn ang="0">
                    <a:pos x="1931" y="509"/>
                  </a:cxn>
                  <a:cxn ang="0">
                    <a:pos x="1902" y="461"/>
                  </a:cxn>
                  <a:cxn ang="0">
                    <a:pos x="1902" y="509"/>
                  </a:cxn>
                  <a:cxn ang="0">
                    <a:pos x="1864" y="529"/>
                  </a:cxn>
                  <a:cxn ang="0">
                    <a:pos x="1864" y="481"/>
                  </a:cxn>
                  <a:cxn ang="0">
                    <a:pos x="1856" y="461"/>
                  </a:cxn>
                  <a:cxn ang="0">
                    <a:pos x="1864" y="606"/>
                  </a:cxn>
                  <a:cxn ang="0">
                    <a:pos x="1856" y="606"/>
                  </a:cxn>
                  <a:cxn ang="0">
                    <a:pos x="1827" y="739"/>
                  </a:cxn>
                  <a:cxn ang="0">
                    <a:pos x="1789" y="739"/>
                  </a:cxn>
                  <a:cxn ang="0">
                    <a:pos x="1732" y="806"/>
                  </a:cxn>
                  <a:cxn ang="0">
                    <a:pos x="1713" y="806"/>
                  </a:cxn>
                  <a:cxn ang="0">
                    <a:pos x="1174" y="806"/>
                  </a:cxn>
                  <a:cxn ang="0">
                    <a:pos x="1174" y="941"/>
                  </a:cxn>
                  <a:cxn ang="0">
                    <a:pos x="284" y="912"/>
                  </a:cxn>
                  <a:cxn ang="0">
                    <a:pos x="246" y="710"/>
                  </a:cxn>
                </a:cxnLst>
                <a:rect l="0" t="0" r="r" b="b"/>
                <a:pathLst>
                  <a:path w="2101" h="941">
                    <a:moveTo>
                      <a:pt x="246" y="710"/>
                    </a:moveTo>
                    <a:lnTo>
                      <a:pt x="218" y="662"/>
                    </a:lnTo>
                    <a:lnTo>
                      <a:pt x="218" y="606"/>
                    </a:lnTo>
                    <a:lnTo>
                      <a:pt x="152" y="558"/>
                    </a:lnTo>
                    <a:lnTo>
                      <a:pt x="124" y="461"/>
                    </a:lnTo>
                    <a:lnTo>
                      <a:pt x="57" y="461"/>
                    </a:lnTo>
                    <a:lnTo>
                      <a:pt x="57" y="404"/>
                    </a:lnTo>
                    <a:lnTo>
                      <a:pt x="0" y="375"/>
                    </a:lnTo>
                    <a:lnTo>
                      <a:pt x="1761" y="413"/>
                    </a:lnTo>
                    <a:lnTo>
                      <a:pt x="1761" y="96"/>
                    </a:lnTo>
                    <a:lnTo>
                      <a:pt x="1789" y="96"/>
                    </a:lnTo>
                    <a:lnTo>
                      <a:pt x="1856" y="163"/>
                    </a:lnTo>
                    <a:lnTo>
                      <a:pt x="1856" y="183"/>
                    </a:lnTo>
                    <a:lnTo>
                      <a:pt x="1827" y="231"/>
                    </a:lnTo>
                    <a:lnTo>
                      <a:pt x="1864" y="231"/>
                    </a:lnTo>
                    <a:lnTo>
                      <a:pt x="1883" y="144"/>
                    </a:lnTo>
                    <a:lnTo>
                      <a:pt x="1827" y="125"/>
                    </a:lnTo>
                    <a:lnTo>
                      <a:pt x="1827" y="48"/>
                    </a:lnTo>
                    <a:lnTo>
                      <a:pt x="1883" y="29"/>
                    </a:lnTo>
                    <a:lnTo>
                      <a:pt x="1959" y="0"/>
                    </a:lnTo>
                    <a:lnTo>
                      <a:pt x="1978" y="48"/>
                    </a:lnTo>
                    <a:lnTo>
                      <a:pt x="1921" y="96"/>
                    </a:lnTo>
                    <a:lnTo>
                      <a:pt x="1997" y="183"/>
                    </a:lnTo>
                    <a:lnTo>
                      <a:pt x="2007" y="260"/>
                    </a:lnTo>
                    <a:lnTo>
                      <a:pt x="2035" y="260"/>
                    </a:lnTo>
                    <a:lnTo>
                      <a:pt x="2035" y="327"/>
                    </a:lnTo>
                    <a:lnTo>
                      <a:pt x="2072" y="327"/>
                    </a:lnTo>
                    <a:lnTo>
                      <a:pt x="2072" y="375"/>
                    </a:lnTo>
                    <a:lnTo>
                      <a:pt x="2101" y="375"/>
                    </a:lnTo>
                    <a:lnTo>
                      <a:pt x="2091" y="413"/>
                    </a:lnTo>
                    <a:lnTo>
                      <a:pt x="2035" y="413"/>
                    </a:lnTo>
                    <a:lnTo>
                      <a:pt x="2035" y="461"/>
                    </a:lnTo>
                    <a:lnTo>
                      <a:pt x="1978" y="509"/>
                    </a:lnTo>
                    <a:lnTo>
                      <a:pt x="1959" y="577"/>
                    </a:lnTo>
                    <a:lnTo>
                      <a:pt x="1950" y="606"/>
                    </a:lnTo>
                    <a:lnTo>
                      <a:pt x="1950" y="662"/>
                    </a:lnTo>
                    <a:lnTo>
                      <a:pt x="1921" y="691"/>
                    </a:lnTo>
                    <a:lnTo>
                      <a:pt x="1883" y="644"/>
                    </a:lnTo>
                    <a:lnTo>
                      <a:pt x="1931" y="509"/>
                    </a:lnTo>
                    <a:lnTo>
                      <a:pt x="1902" y="461"/>
                    </a:lnTo>
                    <a:lnTo>
                      <a:pt x="1902" y="509"/>
                    </a:lnTo>
                    <a:lnTo>
                      <a:pt x="1864" y="529"/>
                    </a:lnTo>
                    <a:lnTo>
                      <a:pt x="1864" y="481"/>
                    </a:lnTo>
                    <a:lnTo>
                      <a:pt x="1856" y="461"/>
                    </a:lnTo>
                    <a:lnTo>
                      <a:pt x="1864" y="606"/>
                    </a:lnTo>
                    <a:lnTo>
                      <a:pt x="1856" y="606"/>
                    </a:lnTo>
                    <a:lnTo>
                      <a:pt x="1827" y="739"/>
                    </a:lnTo>
                    <a:lnTo>
                      <a:pt x="1789" y="739"/>
                    </a:lnTo>
                    <a:lnTo>
                      <a:pt x="1732" y="806"/>
                    </a:lnTo>
                    <a:lnTo>
                      <a:pt x="1713" y="806"/>
                    </a:lnTo>
                    <a:lnTo>
                      <a:pt x="1174" y="806"/>
                    </a:lnTo>
                    <a:lnTo>
                      <a:pt x="1174" y="941"/>
                    </a:lnTo>
                    <a:lnTo>
                      <a:pt x="284" y="912"/>
                    </a:lnTo>
                    <a:lnTo>
                      <a:pt x="246" y="7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15" name="Freeform 75"/>
              <p:cNvSpPr>
                <a:spLocks/>
              </p:cNvSpPr>
              <p:nvPr/>
            </p:nvSpPr>
            <p:spPr bwMode="gray">
              <a:xfrm>
                <a:off x="1510" y="1750"/>
                <a:ext cx="1051" cy="470"/>
              </a:xfrm>
              <a:custGeom>
                <a:avLst/>
                <a:gdLst/>
                <a:ahLst/>
                <a:cxnLst>
                  <a:cxn ang="0">
                    <a:pos x="246" y="710"/>
                  </a:cxn>
                  <a:cxn ang="0">
                    <a:pos x="218" y="662"/>
                  </a:cxn>
                  <a:cxn ang="0">
                    <a:pos x="218" y="606"/>
                  </a:cxn>
                  <a:cxn ang="0">
                    <a:pos x="152" y="558"/>
                  </a:cxn>
                  <a:cxn ang="0">
                    <a:pos x="124" y="461"/>
                  </a:cxn>
                  <a:cxn ang="0">
                    <a:pos x="57" y="461"/>
                  </a:cxn>
                  <a:cxn ang="0">
                    <a:pos x="57" y="404"/>
                  </a:cxn>
                  <a:cxn ang="0">
                    <a:pos x="0" y="375"/>
                  </a:cxn>
                  <a:cxn ang="0">
                    <a:pos x="1761" y="413"/>
                  </a:cxn>
                  <a:cxn ang="0">
                    <a:pos x="1761" y="96"/>
                  </a:cxn>
                  <a:cxn ang="0">
                    <a:pos x="1789" y="96"/>
                  </a:cxn>
                  <a:cxn ang="0">
                    <a:pos x="1856" y="163"/>
                  </a:cxn>
                  <a:cxn ang="0">
                    <a:pos x="1856" y="183"/>
                  </a:cxn>
                  <a:cxn ang="0">
                    <a:pos x="1827" y="231"/>
                  </a:cxn>
                  <a:cxn ang="0">
                    <a:pos x="1864" y="231"/>
                  </a:cxn>
                  <a:cxn ang="0">
                    <a:pos x="1883" y="144"/>
                  </a:cxn>
                  <a:cxn ang="0">
                    <a:pos x="1827" y="125"/>
                  </a:cxn>
                  <a:cxn ang="0">
                    <a:pos x="1827" y="48"/>
                  </a:cxn>
                  <a:cxn ang="0">
                    <a:pos x="1883" y="29"/>
                  </a:cxn>
                  <a:cxn ang="0">
                    <a:pos x="1959" y="0"/>
                  </a:cxn>
                  <a:cxn ang="0">
                    <a:pos x="1978" y="48"/>
                  </a:cxn>
                  <a:cxn ang="0">
                    <a:pos x="1921" y="96"/>
                  </a:cxn>
                  <a:cxn ang="0">
                    <a:pos x="1997" y="183"/>
                  </a:cxn>
                  <a:cxn ang="0">
                    <a:pos x="2007" y="260"/>
                  </a:cxn>
                  <a:cxn ang="0">
                    <a:pos x="2035" y="260"/>
                  </a:cxn>
                  <a:cxn ang="0">
                    <a:pos x="2035" y="327"/>
                  </a:cxn>
                  <a:cxn ang="0">
                    <a:pos x="2072" y="327"/>
                  </a:cxn>
                  <a:cxn ang="0">
                    <a:pos x="2072" y="375"/>
                  </a:cxn>
                  <a:cxn ang="0">
                    <a:pos x="2101" y="375"/>
                  </a:cxn>
                  <a:cxn ang="0">
                    <a:pos x="2091" y="413"/>
                  </a:cxn>
                  <a:cxn ang="0">
                    <a:pos x="2035" y="413"/>
                  </a:cxn>
                  <a:cxn ang="0">
                    <a:pos x="2035" y="461"/>
                  </a:cxn>
                  <a:cxn ang="0">
                    <a:pos x="1978" y="509"/>
                  </a:cxn>
                  <a:cxn ang="0">
                    <a:pos x="1959" y="577"/>
                  </a:cxn>
                  <a:cxn ang="0">
                    <a:pos x="1950" y="606"/>
                  </a:cxn>
                  <a:cxn ang="0">
                    <a:pos x="1950" y="662"/>
                  </a:cxn>
                  <a:cxn ang="0">
                    <a:pos x="1921" y="691"/>
                  </a:cxn>
                  <a:cxn ang="0">
                    <a:pos x="1883" y="644"/>
                  </a:cxn>
                  <a:cxn ang="0">
                    <a:pos x="1931" y="509"/>
                  </a:cxn>
                  <a:cxn ang="0">
                    <a:pos x="1902" y="461"/>
                  </a:cxn>
                  <a:cxn ang="0">
                    <a:pos x="1902" y="509"/>
                  </a:cxn>
                  <a:cxn ang="0">
                    <a:pos x="1864" y="529"/>
                  </a:cxn>
                  <a:cxn ang="0">
                    <a:pos x="1864" y="481"/>
                  </a:cxn>
                  <a:cxn ang="0">
                    <a:pos x="1856" y="461"/>
                  </a:cxn>
                  <a:cxn ang="0">
                    <a:pos x="1864" y="606"/>
                  </a:cxn>
                  <a:cxn ang="0">
                    <a:pos x="1856" y="606"/>
                  </a:cxn>
                  <a:cxn ang="0">
                    <a:pos x="1827" y="739"/>
                  </a:cxn>
                  <a:cxn ang="0">
                    <a:pos x="1789" y="739"/>
                  </a:cxn>
                  <a:cxn ang="0">
                    <a:pos x="1732" y="806"/>
                  </a:cxn>
                  <a:cxn ang="0">
                    <a:pos x="1713" y="806"/>
                  </a:cxn>
                  <a:cxn ang="0">
                    <a:pos x="1174" y="806"/>
                  </a:cxn>
                  <a:cxn ang="0">
                    <a:pos x="1174" y="941"/>
                  </a:cxn>
                  <a:cxn ang="0">
                    <a:pos x="284" y="912"/>
                  </a:cxn>
                  <a:cxn ang="0">
                    <a:pos x="246" y="710"/>
                  </a:cxn>
                </a:cxnLst>
                <a:rect l="0" t="0" r="r" b="b"/>
                <a:pathLst>
                  <a:path w="2101" h="941">
                    <a:moveTo>
                      <a:pt x="246" y="710"/>
                    </a:moveTo>
                    <a:lnTo>
                      <a:pt x="218" y="662"/>
                    </a:lnTo>
                    <a:lnTo>
                      <a:pt x="218" y="606"/>
                    </a:lnTo>
                    <a:lnTo>
                      <a:pt x="152" y="558"/>
                    </a:lnTo>
                    <a:lnTo>
                      <a:pt x="124" y="461"/>
                    </a:lnTo>
                    <a:lnTo>
                      <a:pt x="57" y="461"/>
                    </a:lnTo>
                    <a:lnTo>
                      <a:pt x="57" y="404"/>
                    </a:lnTo>
                    <a:lnTo>
                      <a:pt x="0" y="375"/>
                    </a:lnTo>
                    <a:lnTo>
                      <a:pt x="1761" y="413"/>
                    </a:lnTo>
                    <a:lnTo>
                      <a:pt x="1761" y="96"/>
                    </a:lnTo>
                    <a:lnTo>
                      <a:pt x="1789" y="96"/>
                    </a:lnTo>
                    <a:lnTo>
                      <a:pt x="1856" y="163"/>
                    </a:lnTo>
                    <a:lnTo>
                      <a:pt x="1856" y="183"/>
                    </a:lnTo>
                    <a:lnTo>
                      <a:pt x="1827" y="231"/>
                    </a:lnTo>
                    <a:lnTo>
                      <a:pt x="1864" y="231"/>
                    </a:lnTo>
                    <a:lnTo>
                      <a:pt x="1883" y="144"/>
                    </a:lnTo>
                    <a:lnTo>
                      <a:pt x="1827" y="125"/>
                    </a:lnTo>
                    <a:lnTo>
                      <a:pt x="1827" y="48"/>
                    </a:lnTo>
                    <a:lnTo>
                      <a:pt x="1883" y="29"/>
                    </a:lnTo>
                    <a:lnTo>
                      <a:pt x="1959" y="0"/>
                    </a:lnTo>
                    <a:lnTo>
                      <a:pt x="1978" y="48"/>
                    </a:lnTo>
                    <a:lnTo>
                      <a:pt x="1921" y="96"/>
                    </a:lnTo>
                    <a:lnTo>
                      <a:pt x="1997" y="183"/>
                    </a:lnTo>
                    <a:lnTo>
                      <a:pt x="2007" y="260"/>
                    </a:lnTo>
                    <a:lnTo>
                      <a:pt x="2035" y="260"/>
                    </a:lnTo>
                    <a:lnTo>
                      <a:pt x="2035" y="327"/>
                    </a:lnTo>
                    <a:lnTo>
                      <a:pt x="2072" y="327"/>
                    </a:lnTo>
                    <a:lnTo>
                      <a:pt x="2072" y="375"/>
                    </a:lnTo>
                    <a:lnTo>
                      <a:pt x="2101" y="375"/>
                    </a:lnTo>
                    <a:lnTo>
                      <a:pt x="2091" y="413"/>
                    </a:lnTo>
                    <a:lnTo>
                      <a:pt x="2035" y="413"/>
                    </a:lnTo>
                    <a:lnTo>
                      <a:pt x="2035" y="461"/>
                    </a:lnTo>
                    <a:lnTo>
                      <a:pt x="1978" y="509"/>
                    </a:lnTo>
                    <a:lnTo>
                      <a:pt x="1959" y="577"/>
                    </a:lnTo>
                    <a:lnTo>
                      <a:pt x="1950" y="606"/>
                    </a:lnTo>
                    <a:lnTo>
                      <a:pt x="1950" y="662"/>
                    </a:lnTo>
                    <a:lnTo>
                      <a:pt x="1921" y="691"/>
                    </a:lnTo>
                    <a:lnTo>
                      <a:pt x="1883" y="644"/>
                    </a:lnTo>
                    <a:lnTo>
                      <a:pt x="1931" y="509"/>
                    </a:lnTo>
                    <a:lnTo>
                      <a:pt x="1902" y="461"/>
                    </a:lnTo>
                    <a:lnTo>
                      <a:pt x="1902" y="509"/>
                    </a:lnTo>
                    <a:lnTo>
                      <a:pt x="1864" y="529"/>
                    </a:lnTo>
                    <a:lnTo>
                      <a:pt x="1864" y="481"/>
                    </a:lnTo>
                    <a:lnTo>
                      <a:pt x="1856" y="461"/>
                    </a:lnTo>
                    <a:lnTo>
                      <a:pt x="1864" y="606"/>
                    </a:lnTo>
                    <a:lnTo>
                      <a:pt x="1856" y="606"/>
                    </a:lnTo>
                    <a:lnTo>
                      <a:pt x="1827" y="739"/>
                    </a:lnTo>
                    <a:lnTo>
                      <a:pt x="1789" y="739"/>
                    </a:lnTo>
                    <a:lnTo>
                      <a:pt x="1732" y="806"/>
                    </a:lnTo>
                    <a:lnTo>
                      <a:pt x="1713" y="806"/>
                    </a:lnTo>
                    <a:lnTo>
                      <a:pt x="1174" y="806"/>
                    </a:lnTo>
                    <a:lnTo>
                      <a:pt x="1174" y="941"/>
                    </a:lnTo>
                    <a:lnTo>
                      <a:pt x="284" y="912"/>
                    </a:lnTo>
                    <a:lnTo>
                      <a:pt x="246" y="71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16" name="Group 76"/>
          <p:cNvGrpSpPr>
            <a:grpSpLocks/>
          </p:cNvGrpSpPr>
          <p:nvPr/>
        </p:nvGrpSpPr>
        <p:grpSpPr bwMode="auto">
          <a:xfrm>
            <a:off x="151436" y="1598710"/>
            <a:ext cx="2059328" cy="807925"/>
            <a:chOff x="1440" y="1549"/>
            <a:chExt cx="964" cy="407"/>
          </a:xfrm>
          <a:solidFill>
            <a:schemeClr val="accent1"/>
          </a:solidFill>
        </p:grpSpPr>
        <p:sp>
          <p:nvSpPr>
            <p:cNvPr id="35917" name="Freeform 77" descr="Wide upward diagonal"/>
            <p:cNvSpPr>
              <a:spLocks/>
            </p:cNvSpPr>
            <p:nvPr/>
          </p:nvSpPr>
          <p:spPr bwMode="gray">
            <a:xfrm>
              <a:off x="1440" y="1549"/>
              <a:ext cx="964" cy="407"/>
            </a:xfrm>
            <a:custGeom>
              <a:avLst/>
              <a:gdLst/>
              <a:ahLst/>
              <a:cxnLst>
                <a:cxn ang="0">
                  <a:pos x="122" y="709"/>
                </a:cxn>
                <a:cxn ang="0">
                  <a:pos x="76" y="585"/>
                </a:cxn>
                <a:cxn ang="0">
                  <a:pos x="76" y="450"/>
                </a:cxn>
                <a:cxn ang="0">
                  <a:pos x="38" y="384"/>
                </a:cxn>
                <a:cxn ang="0">
                  <a:pos x="9" y="365"/>
                </a:cxn>
                <a:cxn ang="0">
                  <a:pos x="0" y="336"/>
                </a:cxn>
                <a:cxn ang="0">
                  <a:pos x="38" y="336"/>
                </a:cxn>
                <a:cxn ang="0">
                  <a:pos x="57" y="317"/>
                </a:cxn>
                <a:cxn ang="0">
                  <a:pos x="57" y="230"/>
                </a:cxn>
                <a:cxn ang="0">
                  <a:pos x="95" y="182"/>
                </a:cxn>
                <a:cxn ang="0">
                  <a:pos x="76" y="134"/>
                </a:cxn>
                <a:cxn ang="0">
                  <a:pos x="103" y="134"/>
                </a:cxn>
                <a:cxn ang="0">
                  <a:pos x="28" y="48"/>
                </a:cxn>
                <a:cxn ang="0">
                  <a:pos x="28" y="0"/>
                </a:cxn>
                <a:cxn ang="0">
                  <a:pos x="170" y="19"/>
                </a:cxn>
                <a:cxn ang="0">
                  <a:pos x="387" y="182"/>
                </a:cxn>
                <a:cxn ang="0">
                  <a:pos x="425" y="182"/>
                </a:cxn>
                <a:cxn ang="0">
                  <a:pos x="520" y="230"/>
                </a:cxn>
                <a:cxn ang="0">
                  <a:pos x="530" y="202"/>
                </a:cxn>
                <a:cxn ang="0">
                  <a:pos x="690" y="278"/>
                </a:cxn>
                <a:cxn ang="0">
                  <a:pos x="690" y="317"/>
                </a:cxn>
                <a:cxn ang="0">
                  <a:pos x="738" y="317"/>
                </a:cxn>
                <a:cxn ang="0">
                  <a:pos x="832" y="365"/>
                </a:cxn>
                <a:cxn ang="0">
                  <a:pos x="984" y="365"/>
                </a:cxn>
                <a:cxn ang="0">
                  <a:pos x="1116" y="365"/>
                </a:cxn>
                <a:cxn ang="0">
                  <a:pos x="1192" y="403"/>
                </a:cxn>
                <a:cxn ang="0">
                  <a:pos x="1239" y="403"/>
                </a:cxn>
                <a:cxn ang="0">
                  <a:pos x="1268" y="365"/>
                </a:cxn>
                <a:cxn ang="0">
                  <a:pos x="1305" y="403"/>
                </a:cxn>
                <a:cxn ang="0">
                  <a:pos x="1381" y="384"/>
                </a:cxn>
                <a:cxn ang="0">
                  <a:pos x="1409" y="432"/>
                </a:cxn>
                <a:cxn ang="0">
                  <a:pos x="1503" y="432"/>
                </a:cxn>
                <a:cxn ang="0">
                  <a:pos x="1608" y="432"/>
                </a:cxn>
                <a:cxn ang="0">
                  <a:pos x="1703" y="336"/>
                </a:cxn>
                <a:cxn ang="0">
                  <a:pos x="1741" y="317"/>
                </a:cxn>
                <a:cxn ang="0">
                  <a:pos x="1711" y="336"/>
                </a:cxn>
                <a:cxn ang="0">
                  <a:pos x="1778" y="432"/>
                </a:cxn>
                <a:cxn ang="0">
                  <a:pos x="1806" y="479"/>
                </a:cxn>
                <a:cxn ang="0">
                  <a:pos x="1930" y="450"/>
                </a:cxn>
                <a:cxn ang="0">
                  <a:pos x="1930" y="498"/>
                </a:cxn>
                <a:cxn ang="0">
                  <a:pos x="1901" y="498"/>
                </a:cxn>
                <a:cxn ang="0">
                  <a:pos x="1901" y="815"/>
                </a:cxn>
                <a:cxn ang="0">
                  <a:pos x="132" y="777"/>
                </a:cxn>
                <a:cxn ang="0">
                  <a:pos x="122" y="709"/>
                </a:cxn>
              </a:cxnLst>
              <a:rect l="0" t="0" r="r" b="b"/>
              <a:pathLst>
                <a:path w="1930" h="815">
                  <a:moveTo>
                    <a:pt x="122" y="709"/>
                  </a:moveTo>
                  <a:lnTo>
                    <a:pt x="76" y="585"/>
                  </a:lnTo>
                  <a:lnTo>
                    <a:pt x="76" y="450"/>
                  </a:lnTo>
                  <a:lnTo>
                    <a:pt x="38" y="384"/>
                  </a:lnTo>
                  <a:lnTo>
                    <a:pt x="9" y="365"/>
                  </a:lnTo>
                  <a:lnTo>
                    <a:pt x="0" y="336"/>
                  </a:lnTo>
                  <a:lnTo>
                    <a:pt x="38" y="336"/>
                  </a:lnTo>
                  <a:lnTo>
                    <a:pt x="57" y="317"/>
                  </a:lnTo>
                  <a:lnTo>
                    <a:pt x="57" y="230"/>
                  </a:lnTo>
                  <a:lnTo>
                    <a:pt x="95" y="182"/>
                  </a:lnTo>
                  <a:lnTo>
                    <a:pt x="76" y="134"/>
                  </a:lnTo>
                  <a:lnTo>
                    <a:pt x="103" y="134"/>
                  </a:lnTo>
                  <a:lnTo>
                    <a:pt x="28" y="48"/>
                  </a:lnTo>
                  <a:lnTo>
                    <a:pt x="28" y="0"/>
                  </a:lnTo>
                  <a:lnTo>
                    <a:pt x="170" y="19"/>
                  </a:lnTo>
                  <a:lnTo>
                    <a:pt x="387" y="182"/>
                  </a:lnTo>
                  <a:lnTo>
                    <a:pt x="425" y="182"/>
                  </a:lnTo>
                  <a:lnTo>
                    <a:pt x="520" y="230"/>
                  </a:lnTo>
                  <a:lnTo>
                    <a:pt x="530" y="202"/>
                  </a:lnTo>
                  <a:lnTo>
                    <a:pt x="690" y="278"/>
                  </a:lnTo>
                  <a:lnTo>
                    <a:pt x="690" y="317"/>
                  </a:lnTo>
                  <a:lnTo>
                    <a:pt x="738" y="317"/>
                  </a:lnTo>
                  <a:lnTo>
                    <a:pt x="832" y="365"/>
                  </a:lnTo>
                  <a:lnTo>
                    <a:pt x="984" y="365"/>
                  </a:lnTo>
                  <a:lnTo>
                    <a:pt x="1116" y="365"/>
                  </a:lnTo>
                  <a:lnTo>
                    <a:pt x="1192" y="403"/>
                  </a:lnTo>
                  <a:lnTo>
                    <a:pt x="1239" y="403"/>
                  </a:lnTo>
                  <a:lnTo>
                    <a:pt x="1268" y="365"/>
                  </a:lnTo>
                  <a:lnTo>
                    <a:pt x="1305" y="403"/>
                  </a:lnTo>
                  <a:lnTo>
                    <a:pt x="1381" y="384"/>
                  </a:lnTo>
                  <a:lnTo>
                    <a:pt x="1409" y="432"/>
                  </a:lnTo>
                  <a:lnTo>
                    <a:pt x="1503" y="432"/>
                  </a:lnTo>
                  <a:lnTo>
                    <a:pt x="1608" y="432"/>
                  </a:lnTo>
                  <a:lnTo>
                    <a:pt x="1703" y="336"/>
                  </a:lnTo>
                  <a:lnTo>
                    <a:pt x="1741" y="317"/>
                  </a:lnTo>
                  <a:lnTo>
                    <a:pt x="1711" y="336"/>
                  </a:lnTo>
                  <a:lnTo>
                    <a:pt x="1778" y="432"/>
                  </a:lnTo>
                  <a:lnTo>
                    <a:pt x="1806" y="479"/>
                  </a:lnTo>
                  <a:lnTo>
                    <a:pt x="1930" y="450"/>
                  </a:lnTo>
                  <a:lnTo>
                    <a:pt x="1930" y="498"/>
                  </a:lnTo>
                  <a:lnTo>
                    <a:pt x="1901" y="498"/>
                  </a:lnTo>
                  <a:lnTo>
                    <a:pt x="1901" y="815"/>
                  </a:lnTo>
                  <a:lnTo>
                    <a:pt x="132" y="777"/>
                  </a:lnTo>
                  <a:lnTo>
                    <a:pt x="122" y="70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18" name="Group 78"/>
            <p:cNvGrpSpPr>
              <a:grpSpLocks/>
            </p:cNvGrpSpPr>
            <p:nvPr/>
          </p:nvGrpSpPr>
          <p:grpSpPr bwMode="auto">
            <a:xfrm>
              <a:off x="1440" y="1549"/>
              <a:ext cx="964" cy="407"/>
              <a:chOff x="1440" y="1549"/>
              <a:chExt cx="964" cy="407"/>
            </a:xfrm>
            <a:grpFill/>
          </p:grpSpPr>
          <p:sp>
            <p:nvSpPr>
              <p:cNvPr id="35919" name="Freeform 79" descr="Wide upward diagonal"/>
              <p:cNvSpPr>
                <a:spLocks/>
              </p:cNvSpPr>
              <p:nvPr/>
            </p:nvSpPr>
            <p:spPr bwMode="gray">
              <a:xfrm>
                <a:off x="1440" y="1549"/>
                <a:ext cx="964" cy="407"/>
              </a:xfrm>
              <a:custGeom>
                <a:avLst/>
                <a:gdLst/>
                <a:ahLst/>
                <a:cxnLst>
                  <a:cxn ang="0">
                    <a:pos x="122" y="709"/>
                  </a:cxn>
                  <a:cxn ang="0">
                    <a:pos x="76" y="585"/>
                  </a:cxn>
                  <a:cxn ang="0">
                    <a:pos x="76" y="450"/>
                  </a:cxn>
                  <a:cxn ang="0">
                    <a:pos x="38" y="384"/>
                  </a:cxn>
                  <a:cxn ang="0">
                    <a:pos x="9" y="365"/>
                  </a:cxn>
                  <a:cxn ang="0">
                    <a:pos x="0" y="336"/>
                  </a:cxn>
                  <a:cxn ang="0">
                    <a:pos x="38" y="336"/>
                  </a:cxn>
                  <a:cxn ang="0">
                    <a:pos x="57" y="317"/>
                  </a:cxn>
                  <a:cxn ang="0">
                    <a:pos x="57" y="230"/>
                  </a:cxn>
                  <a:cxn ang="0">
                    <a:pos x="95" y="182"/>
                  </a:cxn>
                  <a:cxn ang="0">
                    <a:pos x="76" y="134"/>
                  </a:cxn>
                  <a:cxn ang="0">
                    <a:pos x="103" y="134"/>
                  </a:cxn>
                  <a:cxn ang="0">
                    <a:pos x="28" y="48"/>
                  </a:cxn>
                  <a:cxn ang="0">
                    <a:pos x="28" y="0"/>
                  </a:cxn>
                  <a:cxn ang="0">
                    <a:pos x="170" y="19"/>
                  </a:cxn>
                  <a:cxn ang="0">
                    <a:pos x="387" y="182"/>
                  </a:cxn>
                  <a:cxn ang="0">
                    <a:pos x="425" y="182"/>
                  </a:cxn>
                  <a:cxn ang="0">
                    <a:pos x="520" y="230"/>
                  </a:cxn>
                  <a:cxn ang="0">
                    <a:pos x="530" y="202"/>
                  </a:cxn>
                  <a:cxn ang="0">
                    <a:pos x="690" y="278"/>
                  </a:cxn>
                  <a:cxn ang="0">
                    <a:pos x="690" y="317"/>
                  </a:cxn>
                  <a:cxn ang="0">
                    <a:pos x="738" y="317"/>
                  </a:cxn>
                  <a:cxn ang="0">
                    <a:pos x="832" y="365"/>
                  </a:cxn>
                  <a:cxn ang="0">
                    <a:pos x="984" y="365"/>
                  </a:cxn>
                  <a:cxn ang="0">
                    <a:pos x="1116" y="365"/>
                  </a:cxn>
                  <a:cxn ang="0">
                    <a:pos x="1192" y="403"/>
                  </a:cxn>
                  <a:cxn ang="0">
                    <a:pos x="1239" y="403"/>
                  </a:cxn>
                  <a:cxn ang="0">
                    <a:pos x="1268" y="365"/>
                  </a:cxn>
                  <a:cxn ang="0">
                    <a:pos x="1305" y="403"/>
                  </a:cxn>
                  <a:cxn ang="0">
                    <a:pos x="1381" y="384"/>
                  </a:cxn>
                  <a:cxn ang="0">
                    <a:pos x="1409" y="432"/>
                  </a:cxn>
                  <a:cxn ang="0">
                    <a:pos x="1503" y="432"/>
                  </a:cxn>
                  <a:cxn ang="0">
                    <a:pos x="1608" y="432"/>
                  </a:cxn>
                  <a:cxn ang="0">
                    <a:pos x="1703" y="336"/>
                  </a:cxn>
                  <a:cxn ang="0">
                    <a:pos x="1741" y="317"/>
                  </a:cxn>
                  <a:cxn ang="0">
                    <a:pos x="1711" y="336"/>
                  </a:cxn>
                  <a:cxn ang="0">
                    <a:pos x="1778" y="432"/>
                  </a:cxn>
                  <a:cxn ang="0">
                    <a:pos x="1806" y="479"/>
                  </a:cxn>
                  <a:cxn ang="0">
                    <a:pos x="1930" y="450"/>
                  </a:cxn>
                  <a:cxn ang="0">
                    <a:pos x="1930" y="498"/>
                  </a:cxn>
                  <a:cxn ang="0">
                    <a:pos x="1901" y="498"/>
                  </a:cxn>
                  <a:cxn ang="0">
                    <a:pos x="1901" y="815"/>
                  </a:cxn>
                  <a:cxn ang="0">
                    <a:pos x="132" y="777"/>
                  </a:cxn>
                  <a:cxn ang="0">
                    <a:pos x="122" y="709"/>
                  </a:cxn>
                </a:cxnLst>
                <a:rect l="0" t="0" r="r" b="b"/>
                <a:pathLst>
                  <a:path w="1930" h="815">
                    <a:moveTo>
                      <a:pt x="122" y="709"/>
                    </a:moveTo>
                    <a:lnTo>
                      <a:pt x="76" y="585"/>
                    </a:lnTo>
                    <a:lnTo>
                      <a:pt x="76" y="450"/>
                    </a:lnTo>
                    <a:lnTo>
                      <a:pt x="38" y="384"/>
                    </a:lnTo>
                    <a:lnTo>
                      <a:pt x="9" y="365"/>
                    </a:lnTo>
                    <a:lnTo>
                      <a:pt x="0" y="336"/>
                    </a:lnTo>
                    <a:lnTo>
                      <a:pt x="38" y="336"/>
                    </a:lnTo>
                    <a:lnTo>
                      <a:pt x="57" y="317"/>
                    </a:lnTo>
                    <a:lnTo>
                      <a:pt x="57" y="230"/>
                    </a:lnTo>
                    <a:lnTo>
                      <a:pt x="95" y="182"/>
                    </a:lnTo>
                    <a:lnTo>
                      <a:pt x="76" y="134"/>
                    </a:lnTo>
                    <a:lnTo>
                      <a:pt x="103" y="134"/>
                    </a:lnTo>
                    <a:lnTo>
                      <a:pt x="28" y="48"/>
                    </a:lnTo>
                    <a:lnTo>
                      <a:pt x="28" y="0"/>
                    </a:lnTo>
                    <a:lnTo>
                      <a:pt x="170" y="19"/>
                    </a:lnTo>
                    <a:lnTo>
                      <a:pt x="387" y="182"/>
                    </a:lnTo>
                    <a:lnTo>
                      <a:pt x="425" y="182"/>
                    </a:lnTo>
                    <a:lnTo>
                      <a:pt x="520" y="230"/>
                    </a:lnTo>
                    <a:lnTo>
                      <a:pt x="530" y="202"/>
                    </a:lnTo>
                    <a:lnTo>
                      <a:pt x="690" y="278"/>
                    </a:lnTo>
                    <a:lnTo>
                      <a:pt x="690" y="317"/>
                    </a:lnTo>
                    <a:lnTo>
                      <a:pt x="738" y="317"/>
                    </a:lnTo>
                    <a:lnTo>
                      <a:pt x="832" y="365"/>
                    </a:lnTo>
                    <a:lnTo>
                      <a:pt x="984" y="365"/>
                    </a:lnTo>
                    <a:lnTo>
                      <a:pt x="1116" y="365"/>
                    </a:lnTo>
                    <a:lnTo>
                      <a:pt x="1192" y="403"/>
                    </a:lnTo>
                    <a:lnTo>
                      <a:pt x="1239" y="403"/>
                    </a:lnTo>
                    <a:lnTo>
                      <a:pt x="1268" y="365"/>
                    </a:lnTo>
                    <a:lnTo>
                      <a:pt x="1305" y="403"/>
                    </a:lnTo>
                    <a:lnTo>
                      <a:pt x="1381" y="384"/>
                    </a:lnTo>
                    <a:lnTo>
                      <a:pt x="1409" y="432"/>
                    </a:lnTo>
                    <a:lnTo>
                      <a:pt x="1503" y="432"/>
                    </a:lnTo>
                    <a:lnTo>
                      <a:pt x="1608" y="432"/>
                    </a:lnTo>
                    <a:lnTo>
                      <a:pt x="1703" y="336"/>
                    </a:lnTo>
                    <a:lnTo>
                      <a:pt x="1741" y="317"/>
                    </a:lnTo>
                    <a:lnTo>
                      <a:pt x="1711" y="336"/>
                    </a:lnTo>
                    <a:lnTo>
                      <a:pt x="1778" y="432"/>
                    </a:lnTo>
                    <a:lnTo>
                      <a:pt x="1806" y="479"/>
                    </a:lnTo>
                    <a:lnTo>
                      <a:pt x="1930" y="450"/>
                    </a:lnTo>
                    <a:lnTo>
                      <a:pt x="1930" y="498"/>
                    </a:lnTo>
                    <a:lnTo>
                      <a:pt x="1901" y="498"/>
                    </a:lnTo>
                    <a:lnTo>
                      <a:pt x="1901" y="815"/>
                    </a:lnTo>
                    <a:lnTo>
                      <a:pt x="132" y="777"/>
                    </a:lnTo>
                    <a:lnTo>
                      <a:pt x="122" y="7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20" name="Freeform 80" descr="Wide upward diagonal"/>
              <p:cNvSpPr>
                <a:spLocks/>
              </p:cNvSpPr>
              <p:nvPr/>
            </p:nvSpPr>
            <p:spPr bwMode="gray">
              <a:xfrm>
                <a:off x="1440" y="1549"/>
                <a:ext cx="964" cy="407"/>
              </a:xfrm>
              <a:custGeom>
                <a:avLst/>
                <a:gdLst/>
                <a:ahLst/>
                <a:cxnLst>
                  <a:cxn ang="0">
                    <a:pos x="122" y="709"/>
                  </a:cxn>
                  <a:cxn ang="0">
                    <a:pos x="76" y="585"/>
                  </a:cxn>
                  <a:cxn ang="0">
                    <a:pos x="76" y="450"/>
                  </a:cxn>
                  <a:cxn ang="0">
                    <a:pos x="38" y="384"/>
                  </a:cxn>
                  <a:cxn ang="0">
                    <a:pos x="9" y="365"/>
                  </a:cxn>
                  <a:cxn ang="0">
                    <a:pos x="0" y="336"/>
                  </a:cxn>
                  <a:cxn ang="0">
                    <a:pos x="38" y="336"/>
                  </a:cxn>
                  <a:cxn ang="0">
                    <a:pos x="57" y="317"/>
                  </a:cxn>
                  <a:cxn ang="0">
                    <a:pos x="57" y="230"/>
                  </a:cxn>
                  <a:cxn ang="0">
                    <a:pos x="95" y="182"/>
                  </a:cxn>
                  <a:cxn ang="0">
                    <a:pos x="76" y="134"/>
                  </a:cxn>
                  <a:cxn ang="0">
                    <a:pos x="103" y="134"/>
                  </a:cxn>
                  <a:cxn ang="0">
                    <a:pos x="28" y="48"/>
                  </a:cxn>
                  <a:cxn ang="0">
                    <a:pos x="28" y="0"/>
                  </a:cxn>
                  <a:cxn ang="0">
                    <a:pos x="170" y="19"/>
                  </a:cxn>
                  <a:cxn ang="0">
                    <a:pos x="387" y="182"/>
                  </a:cxn>
                  <a:cxn ang="0">
                    <a:pos x="425" y="182"/>
                  </a:cxn>
                  <a:cxn ang="0">
                    <a:pos x="520" y="230"/>
                  </a:cxn>
                  <a:cxn ang="0">
                    <a:pos x="530" y="202"/>
                  </a:cxn>
                  <a:cxn ang="0">
                    <a:pos x="690" y="278"/>
                  </a:cxn>
                  <a:cxn ang="0">
                    <a:pos x="690" y="317"/>
                  </a:cxn>
                  <a:cxn ang="0">
                    <a:pos x="738" y="317"/>
                  </a:cxn>
                  <a:cxn ang="0">
                    <a:pos x="832" y="365"/>
                  </a:cxn>
                  <a:cxn ang="0">
                    <a:pos x="984" y="365"/>
                  </a:cxn>
                  <a:cxn ang="0">
                    <a:pos x="1116" y="365"/>
                  </a:cxn>
                  <a:cxn ang="0">
                    <a:pos x="1192" y="403"/>
                  </a:cxn>
                  <a:cxn ang="0">
                    <a:pos x="1239" y="403"/>
                  </a:cxn>
                  <a:cxn ang="0">
                    <a:pos x="1268" y="365"/>
                  </a:cxn>
                  <a:cxn ang="0">
                    <a:pos x="1305" y="403"/>
                  </a:cxn>
                  <a:cxn ang="0">
                    <a:pos x="1381" y="384"/>
                  </a:cxn>
                  <a:cxn ang="0">
                    <a:pos x="1409" y="432"/>
                  </a:cxn>
                  <a:cxn ang="0">
                    <a:pos x="1503" y="432"/>
                  </a:cxn>
                  <a:cxn ang="0">
                    <a:pos x="1608" y="432"/>
                  </a:cxn>
                  <a:cxn ang="0">
                    <a:pos x="1703" y="336"/>
                  </a:cxn>
                  <a:cxn ang="0">
                    <a:pos x="1741" y="317"/>
                  </a:cxn>
                  <a:cxn ang="0">
                    <a:pos x="1711" y="336"/>
                  </a:cxn>
                  <a:cxn ang="0">
                    <a:pos x="1778" y="432"/>
                  </a:cxn>
                  <a:cxn ang="0">
                    <a:pos x="1806" y="479"/>
                  </a:cxn>
                  <a:cxn ang="0">
                    <a:pos x="1930" y="450"/>
                  </a:cxn>
                  <a:cxn ang="0">
                    <a:pos x="1930" y="498"/>
                  </a:cxn>
                  <a:cxn ang="0">
                    <a:pos x="1901" y="498"/>
                  </a:cxn>
                  <a:cxn ang="0">
                    <a:pos x="1901" y="815"/>
                  </a:cxn>
                  <a:cxn ang="0">
                    <a:pos x="132" y="777"/>
                  </a:cxn>
                  <a:cxn ang="0">
                    <a:pos x="122" y="709"/>
                  </a:cxn>
                </a:cxnLst>
                <a:rect l="0" t="0" r="r" b="b"/>
                <a:pathLst>
                  <a:path w="1930" h="815">
                    <a:moveTo>
                      <a:pt x="122" y="709"/>
                    </a:moveTo>
                    <a:lnTo>
                      <a:pt x="76" y="585"/>
                    </a:lnTo>
                    <a:lnTo>
                      <a:pt x="76" y="450"/>
                    </a:lnTo>
                    <a:lnTo>
                      <a:pt x="38" y="384"/>
                    </a:lnTo>
                    <a:lnTo>
                      <a:pt x="9" y="365"/>
                    </a:lnTo>
                    <a:lnTo>
                      <a:pt x="0" y="336"/>
                    </a:lnTo>
                    <a:lnTo>
                      <a:pt x="38" y="336"/>
                    </a:lnTo>
                    <a:lnTo>
                      <a:pt x="57" y="317"/>
                    </a:lnTo>
                    <a:lnTo>
                      <a:pt x="57" y="230"/>
                    </a:lnTo>
                    <a:lnTo>
                      <a:pt x="95" y="182"/>
                    </a:lnTo>
                    <a:lnTo>
                      <a:pt x="76" y="134"/>
                    </a:lnTo>
                    <a:lnTo>
                      <a:pt x="103" y="134"/>
                    </a:lnTo>
                    <a:lnTo>
                      <a:pt x="28" y="48"/>
                    </a:lnTo>
                    <a:lnTo>
                      <a:pt x="28" y="0"/>
                    </a:lnTo>
                    <a:lnTo>
                      <a:pt x="170" y="19"/>
                    </a:lnTo>
                    <a:lnTo>
                      <a:pt x="387" y="182"/>
                    </a:lnTo>
                    <a:lnTo>
                      <a:pt x="425" y="182"/>
                    </a:lnTo>
                    <a:lnTo>
                      <a:pt x="520" y="230"/>
                    </a:lnTo>
                    <a:lnTo>
                      <a:pt x="530" y="202"/>
                    </a:lnTo>
                    <a:lnTo>
                      <a:pt x="690" y="278"/>
                    </a:lnTo>
                    <a:lnTo>
                      <a:pt x="690" y="317"/>
                    </a:lnTo>
                    <a:lnTo>
                      <a:pt x="738" y="317"/>
                    </a:lnTo>
                    <a:lnTo>
                      <a:pt x="832" y="365"/>
                    </a:lnTo>
                    <a:lnTo>
                      <a:pt x="984" y="365"/>
                    </a:lnTo>
                    <a:lnTo>
                      <a:pt x="1116" y="365"/>
                    </a:lnTo>
                    <a:lnTo>
                      <a:pt x="1192" y="403"/>
                    </a:lnTo>
                    <a:lnTo>
                      <a:pt x="1239" y="403"/>
                    </a:lnTo>
                    <a:lnTo>
                      <a:pt x="1268" y="365"/>
                    </a:lnTo>
                    <a:lnTo>
                      <a:pt x="1305" y="403"/>
                    </a:lnTo>
                    <a:lnTo>
                      <a:pt x="1381" y="384"/>
                    </a:lnTo>
                    <a:lnTo>
                      <a:pt x="1409" y="432"/>
                    </a:lnTo>
                    <a:lnTo>
                      <a:pt x="1503" y="432"/>
                    </a:lnTo>
                    <a:lnTo>
                      <a:pt x="1608" y="432"/>
                    </a:lnTo>
                    <a:lnTo>
                      <a:pt x="1703" y="336"/>
                    </a:lnTo>
                    <a:lnTo>
                      <a:pt x="1741" y="317"/>
                    </a:lnTo>
                    <a:lnTo>
                      <a:pt x="1711" y="336"/>
                    </a:lnTo>
                    <a:lnTo>
                      <a:pt x="1778" y="432"/>
                    </a:lnTo>
                    <a:lnTo>
                      <a:pt x="1806" y="479"/>
                    </a:lnTo>
                    <a:lnTo>
                      <a:pt x="1930" y="450"/>
                    </a:lnTo>
                    <a:lnTo>
                      <a:pt x="1930" y="498"/>
                    </a:lnTo>
                    <a:lnTo>
                      <a:pt x="1901" y="498"/>
                    </a:lnTo>
                    <a:lnTo>
                      <a:pt x="1901" y="815"/>
                    </a:lnTo>
                    <a:lnTo>
                      <a:pt x="132" y="777"/>
                    </a:lnTo>
                    <a:lnTo>
                      <a:pt x="122" y="709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21" name="Group 81"/>
          <p:cNvGrpSpPr>
            <a:grpSpLocks/>
          </p:cNvGrpSpPr>
          <p:nvPr/>
        </p:nvGrpSpPr>
        <p:grpSpPr bwMode="auto">
          <a:xfrm>
            <a:off x="8127874" y="695405"/>
            <a:ext cx="654467" cy="1446131"/>
            <a:chOff x="5180" y="1094"/>
            <a:chExt cx="307" cy="728"/>
          </a:xfrm>
          <a:solidFill>
            <a:schemeClr val="bg2">
              <a:lumMod val="75000"/>
            </a:schemeClr>
          </a:solidFill>
        </p:grpSpPr>
        <p:sp>
          <p:nvSpPr>
            <p:cNvPr id="35922" name="Freeform 82"/>
            <p:cNvSpPr>
              <a:spLocks/>
            </p:cNvSpPr>
            <p:nvPr/>
          </p:nvSpPr>
          <p:spPr bwMode="gray">
            <a:xfrm>
              <a:off x="5180" y="1094"/>
              <a:ext cx="307" cy="728"/>
            </a:xfrm>
            <a:custGeom>
              <a:avLst/>
              <a:gdLst/>
              <a:ahLst/>
              <a:cxnLst>
                <a:cxn ang="0">
                  <a:pos x="614" y="0"/>
                </a:cxn>
                <a:cxn ang="0">
                  <a:pos x="614" y="1456"/>
                </a:cxn>
                <a:cxn ang="0">
                  <a:pos x="208" y="1456"/>
                </a:cxn>
                <a:cxn ang="0">
                  <a:pos x="208" y="1312"/>
                </a:cxn>
                <a:cxn ang="0">
                  <a:pos x="122" y="1312"/>
                </a:cxn>
                <a:cxn ang="0">
                  <a:pos x="122" y="518"/>
                </a:cxn>
                <a:cxn ang="0">
                  <a:pos x="0" y="518"/>
                </a:cxn>
                <a:cxn ang="0">
                  <a:pos x="0" y="384"/>
                </a:cxn>
                <a:cxn ang="0">
                  <a:pos x="56" y="384"/>
                </a:cxn>
                <a:cxn ang="0">
                  <a:pos x="56" y="249"/>
                </a:cxn>
                <a:cxn ang="0">
                  <a:pos x="141" y="249"/>
                </a:cxn>
                <a:cxn ang="0">
                  <a:pos x="141" y="106"/>
                </a:cxn>
                <a:cxn ang="0">
                  <a:pos x="208" y="106"/>
                </a:cxn>
                <a:cxn ang="0">
                  <a:pos x="208" y="0"/>
                </a:cxn>
                <a:cxn ang="0">
                  <a:pos x="614" y="0"/>
                </a:cxn>
              </a:cxnLst>
              <a:rect l="0" t="0" r="r" b="b"/>
              <a:pathLst>
                <a:path w="614" h="1456">
                  <a:moveTo>
                    <a:pt x="614" y="0"/>
                  </a:moveTo>
                  <a:lnTo>
                    <a:pt x="614" y="1456"/>
                  </a:lnTo>
                  <a:lnTo>
                    <a:pt x="208" y="1456"/>
                  </a:lnTo>
                  <a:lnTo>
                    <a:pt x="208" y="1312"/>
                  </a:lnTo>
                  <a:lnTo>
                    <a:pt x="122" y="1312"/>
                  </a:lnTo>
                  <a:lnTo>
                    <a:pt x="122" y="518"/>
                  </a:lnTo>
                  <a:lnTo>
                    <a:pt x="0" y="518"/>
                  </a:lnTo>
                  <a:lnTo>
                    <a:pt x="0" y="384"/>
                  </a:lnTo>
                  <a:lnTo>
                    <a:pt x="56" y="384"/>
                  </a:lnTo>
                  <a:lnTo>
                    <a:pt x="56" y="249"/>
                  </a:lnTo>
                  <a:lnTo>
                    <a:pt x="141" y="249"/>
                  </a:lnTo>
                  <a:lnTo>
                    <a:pt x="141" y="106"/>
                  </a:lnTo>
                  <a:lnTo>
                    <a:pt x="208" y="106"/>
                  </a:lnTo>
                  <a:lnTo>
                    <a:pt x="208" y="0"/>
                  </a:lnTo>
                  <a:lnTo>
                    <a:pt x="6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23" name="Group 83"/>
            <p:cNvGrpSpPr>
              <a:grpSpLocks/>
            </p:cNvGrpSpPr>
            <p:nvPr/>
          </p:nvGrpSpPr>
          <p:grpSpPr bwMode="auto">
            <a:xfrm>
              <a:off x="5180" y="1094"/>
              <a:ext cx="307" cy="728"/>
              <a:chOff x="5180" y="1094"/>
              <a:chExt cx="307" cy="728"/>
            </a:xfrm>
            <a:grpFill/>
          </p:grpSpPr>
          <p:sp>
            <p:nvSpPr>
              <p:cNvPr id="35924" name="Freeform 84"/>
              <p:cNvSpPr>
                <a:spLocks/>
              </p:cNvSpPr>
              <p:nvPr/>
            </p:nvSpPr>
            <p:spPr bwMode="gray">
              <a:xfrm>
                <a:off x="5180" y="1094"/>
                <a:ext cx="307" cy="728"/>
              </a:xfrm>
              <a:custGeom>
                <a:avLst/>
                <a:gdLst/>
                <a:ahLst/>
                <a:cxnLst>
                  <a:cxn ang="0">
                    <a:pos x="614" y="0"/>
                  </a:cxn>
                  <a:cxn ang="0">
                    <a:pos x="614" y="1456"/>
                  </a:cxn>
                  <a:cxn ang="0">
                    <a:pos x="208" y="1456"/>
                  </a:cxn>
                  <a:cxn ang="0">
                    <a:pos x="208" y="1312"/>
                  </a:cxn>
                  <a:cxn ang="0">
                    <a:pos x="122" y="1312"/>
                  </a:cxn>
                  <a:cxn ang="0">
                    <a:pos x="122" y="518"/>
                  </a:cxn>
                  <a:cxn ang="0">
                    <a:pos x="0" y="518"/>
                  </a:cxn>
                  <a:cxn ang="0">
                    <a:pos x="0" y="384"/>
                  </a:cxn>
                  <a:cxn ang="0">
                    <a:pos x="56" y="384"/>
                  </a:cxn>
                  <a:cxn ang="0">
                    <a:pos x="56" y="249"/>
                  </a:cxn>
                  <a:cxn ang="0">
                    <a:pos x="141" y="249"/>
                  </a:cxn>
                  <a:cxn ang="0">
                    <a:pos x="141" y="106"/>
                  </a:cxn>
                  <a:cxn ang="0">
                    <a:pos x="208" y="106"/>
                  </a:cxn>
                  <a:cxn ang="0">
                    <a:pos x="208" y="0"/>
                  </a:cxn>
                  <a:cxn ang="0">
                    <a:pos x="614" y="0"/>
                  </a:cxn>
                </a:cxnLst>
                <a:rect l="0" t="0" r="r" b="b"/>
                <a:pathLst>
                  <a:path w="614" h="1456">
                    <a:moveTo>
                      <a:pt x="614" y="0"/>
                    </a:moveTo>
                    <a:lnTo>
                      <a:pt x="614" y="1456"/>
                    </a:lnTo>
                    <a:lnTo>
                      <a:pt x="208" y="1456"/>
                    </a:lnTo>
                    <a:lnTo>
                      <a:pt x="208" y="1312"/>
                    </a:lnTo>
                    <a:lnTo>
                      <a:pt x="122" y="1312"/>
                    </a:lnTo>
                    <a:lnTo>
                      <a:pt x="122" y="518"/>
                    </a:lnTo>
                    <a:lnTo>
                      <a:pt x="0" y="518"/>
                    </a:lnTo>
                    <a:lnTo>
                      <a:pt x="0" y="384"/>
                    </a:lnTo>
                    <a:lnTo>
                      <a:pt x="56" y="384"/>
                    </a:lnTo>
                    <a:lnTo>
                      <a:pt x="56" y="249"/>
                    </a:lnTo>
                    <a:lnTo>
                      <a:pt x="141" y="249"/>
                    </a:lnTo>
                    <a:lnTo>
                      <a:pt x="141" y="106"/>
                    </a:lnTo>
                    <a:lnTo>
                      <a:pt x="208" y="106"/>
                    </a:lnTo>
                    <a:lnTo>
                      <a:pt x="208" y="0"/>
                    </a:lnTo>
                    <a:lnTo>
                      <a:pt x="6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25" name="Freeform 85"/>
              <p:cNvSpPr>
                <a:spLocks/>
              </p:cNvSpPr>
              <p:nvPr/>
            </p:nvSpPr>
            <p:spPr bwMode="gray">
              <a:xfrm>
                <a:off x="5180" y="1094"/>
                <a:ext cx="307" cy="728"/>
              </a:xfrm>
              <a:custGeom>
                <a:avLst/>
                <a:gdLst/>
                <a:ahLst/>
                <a:cxnLst>
                  <a:cxn ang="0">
                    <a:pos x="614" y="0"/>
                  </a:cxn>
                  <a:cxn ang="0">
                    <a:pos x="614" y="1456"/>
                  </a:cxn>
                  <a:cxn ang="0">
                    <a:pos x="208" y="1456"/>
                  </a:cxn>
                  <a:cxn ang="0">
                    <a:pos x="208" y="1312"/>
                  </a:cxn>
                  <a:cxn ang="0">
                    <a:pos x="122" y="1312"/>
                  </a:cxn>
                  <a:cxn ang="0">
                    <a:pos x="122" y="518"/>
                  </a:cxn>
                  <a:cxn ang="0">
                    <a:pos x="0" y="518"/>
                  </a:cxn>
                  <a:cxn ang="0">
                    <a:pos x="0" y="384"/>
                  </a:cxn>
                  <a:cxn ang="0">
                    <a:pos x="56" y="384"/>
                  </a:cxn>
                  <a:cxn ang="0">
                    <a:pos x="56" y="249"/>
                  </a:cxn>
                  <a:cxn ang="0">
                    <a:pos x="141" y="249"/>
                  </a:cxn>
                  <a:cxn ang="0">
                    <a:pos x="141" y="106"/>
                  </a:cxn>
                  <a:cxn ang="0">
                    <a:pos x="208" y="106"/>
                  </a:cxn>
                  <a:cxn ang="0">
                    <a:pos x="208" y="0"/>
                  </a:cxn>
                  <a:cxn ang="0">
                    <a:pos x="614" y="0"/>
                  </a:cxn>
                </a:cxnLst>
                <a:rect l="0" t="0" r="r" b="b"/>
                <a:pathLst>
                  <a:path w="614" h="1456">
                    <a:moveTo>
                      <a:pt x="614" y="0"/>
                    </a:moveTo>
                    <a:lnTo>
                      <a:pt x="614" y="1456"/>
                    </a:lnTo>
                    <a:lnTo>
                      <a:pt x="208" y="1456"/>
                    </a:lnTo>
                    <a:lnTo>
                      <a:pt x="208" y="1312"/>
                    </a:lnTo>
                    <a:lnTo>
                      <a:pt x="122" y="1312"/>
                    </a:lnTo>
                    <a:lnTo>
                      <a:pt x="122" y="518"/>
                    </a:lnTo>
                    <a:lnTo>
                      <a:pt x="0" y="518"/>
                    </a:lnTo>
                    <a:lnTo>
                      <a:pt x="0" y="384"/>
                    </a:lnTo>
                    <a:lnTo>
                      <a:pt x="56" y="384"/>
                    </a:lnTo>
                    <a:lnTo>
                      <a:pt x="56" y="249"/>
                    </a:lnTo>
                    <a:lnTo>
                      <a:pt x="141" y="249"/>
                    </a:lnTo>
                    <a:lnTo>
                      <a:pt x="141" y="106"/>
                    </a:lnTo>
                    <a:lnTo>
                      <a:pt x="208" y="106"/>
                    </a:lnTo>
                    <a:lnTo>
                      <a:pt x="208" y="0"/>
                    </a:lnTo>
                    <a:lnTo>
                      <a:pt x="614" y="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26" name="Group 86"/>
          <p:cNvGrpSpPr>
            <a:grpSpLocks/>
          </p:cNvGrpSpPr>
          <p:nvPr/>
        </p:nvGrpSpPr>
        <p:grpSpPr bwMode="auto">
          <a:xfrm>
            <a:off x="6733843" y="695405"/>
            <a:ext cx="849415" cy="1758921"/>
            <a:chOff x="4528" y="1094"/>
            <a:chExt cx="397" cy="886"/>
          </a:xfrm>
          <a:solidFill>
            <a:schemeClr val="bg2">
              <a:lumMod val="75000"/>
            </a:schemeClr>
          </a:solidFill>
        </p:grpSpPr>
        <p:sp>
          <p:nvSpPr>
            <p:cNvPr id="35927" name="Freeform 87"/>
            <p:cNvSpPr>
              <a:spLocks/>
            </p:cNvSpPr>
            <p:nvPr/>
          </p:nvSpPr>
          <p:spPr bwMode="gray">
            <a:xfrm>
              <a:off x="4528" y="1094"/>
              <a:ext cx="397" cy="886"/>
            </a:xfrm>
            <a:custGeom>
              <a:avLst/>
              <a:gdLst/>
              <a:ahLst/>
              <a:cxnLst>
                <a:cxn ang="0">
                  <a:pos x="701" y="0"/>
                </a:cxn>
                <a:cxn ang="0">
                  <a:pos x="691" y="0"/>
                </a:cxn>
                <a:cxn ang="0">
                  <a:pos x="672" y="38"/>
                </a:cxn>
                <a:cxn ang="0">
                  <a:pos x="701" y="134"/>
                </a:cxn>
                <a:cxn ang="0">
                  <a:pos x="691" y="182"/>
                </a:cxn>
                <a:cxn ang="0">
                  <a:pos x="758" y="317"/>
                </a:cxn>
                <a:cxn ang="0">
                  <a:pos x="786" y="317"/>
                </a:cxn>
                <a:cxn ang="0">
                  <a:pos x="796" y="538"/>
                </a:cxn>
                <a:cxn ang="0">
                  <a:pos x="758" y="730"/>
                </a:cxn>
                <a:cxn ang="0">
                  <a:pos x="720" y="730"/>
                </a:cxn>
                <a:cxn ang="0">
                  <a:pos x="691" y="815"/>
                </a:cxn>
                <a:cxn ang="0">
                  <a:pos x="720" y="1045"/>
                </a:cxn>
                <a:cxn ang="0">
                  <a:pos x="767" y="1113"/>
                </a:cxn>
                <a:cxn ang="0">
                  <a:pos x="701" y="1189"/>
                </a:cxn>
                <a:cxn ang="0">
                  <a:pos x="701" y="1295"/>
                </a:cxn>
                <a:cxn ang="0">
                  <a:pos x="645" y="1314"/>
                </a:cxn>
                <a:cxn ang="0">
                  <a:pos x="672" y="1390"/>
                </a:cxn>
                <a:cxn ang="0">
                  <a:pos x="664" y="1438"/>
                </a:cxn>
                <a:cxn ang="0">
                  <a:pos x="626" y="1438"/>
                </a:cxn>
                <a:cxn ang="0">
                  <a:pos x="626" y="1457"/>
                </a:cxn>
                <a:cxn ang="0">
                  <a:pos x="531" y="1457"/>
                </a:cxn>
                <a:cxn ang="0">
                  <a:pos x="493" y="1476"/>
                </a:cxn>
                <a:cxn ang="0">
                  <a:pos x="531" y="1544"/>
                </a:cxn>
                <a:cxn ang="0">
                  <a:pos x="550" y="1688"/>
                </a:cxn>
                <a:cxn ang="0">
                  <a:pos x="531" y="1774"/>
                </a:cxn>
                <a:cxn ang="0">
                  <a:pos x="502" y="1774"/>
                </a:cxn>
                <a:cxn ang="0">
                  <a:pos x="437" y="1745"/>
                </a:cxn>
                <a:cxn ang="0">
                  <a:pos x="437" y="1688"/>
                </a:cxn>
                <a:cxn ang="0">
                  <a:pos x="341" y="1716"/>
                </a:cxn>
                <a:cxn ang="0">
                  <a:pos x="341" y="1640"/>
                </a:cxn>
                <a:cxn ang="0">
                  <a:pos x="313" y="1620"/>
                </a:cxn>
                <a:cxn ang="0">
                  <a:pos x="237" y="1640"/>
                </a:cxn>
                <a:cxn ang="0">
                  <a:pos x="189" y="1592"/>
                </a:cxn>
                <a:cxn ang="0">
                  <a:pos x="162" y="1668"/>
                </a:cxn>
                <a:cxn ang="0">
                  <a:pos x="143" y="1668"/>
                </a:cxn>
                <a:cxn ang="0">
                  <a:pos x="67" y="1640"/>
                </a:cxn>
                <a:cxn ang="0">
                  <a:pos x="10" y="1592"/>
                </a:cxn>
                <a:cxn ang="0">
                  <a:pos x="29" y="767"/>
                </a:cxn>
                <a:cxn ang="0">
                  <a:pos x="0" y="767"/>
                </a:cxn>
                <a:cxn ang="0">
                  <a:pos x="0" y="518"/>
                </a:cxn>
                <a:cxn ang="0">
                  <a:pos x="29" y="518"/>
                </a:cxn>
                <a:cxn ang="0">
                  <a:pos x="29" y="0"/>
                </a:cxn>
                <a:cxn ang="0">
                  <a:pos x="701" y="0"/>
                </a:cxn>
              </a:cxnLst>
              <a:rect l="0" t="0" r="r" b="b"/>
              <a:pathLst>
                <a:path w="796" h="1774">
                  <a:moveTo>
                    <a:pt x="701" y="0"/>
                  </a:moveTo>
                  <a:lnTo>
                    <a:pt x="691" y="0"/>
                  </a:lnTo>
                  <a:lnTo>
                    <a:pt x="672" y="38"/>
                  </a:lnTo>
                  <a:lnTo>
                    <a:pt x="701" y="134"/>
                  </a:lnTo>
                  <a:lnTo>
                    <a:pt x="691" y="182"/>
                  </a:lnTo>
                  <a:lnTo>
                    <a:pt x="758" y="317"/>
                  </a:lnTo>
                  <a:lnTo>
                    <a:pt x="786" y="317"/>
                  </a:lnTo>
                  <a:lnTo>
                    <a:pt x="796" y="538"/>
                  </a:lnTo>
                  <a:lnTo>
                    <a:pt x="758" y="730"/>
                  </a:lnTo>
                  <a:lnTo>
                    <a:pt x="720" y="730"/>
                  </a:lnTo>
                  <a:lnTo>
                    <a:pt x="691" y="815"/>
                  </a:lnTo>
                  <a:lnTo>
                    <a:pt x="720" y="1045"/>
                  </a:lnTo>
                  <a:lnTo>
                    <a:pt x="767" y="1113"/>
                  </a:lnTo>
                  <a:lnTo>
                    <a:pt x="701" y="1189"/>
                  </a:lnTo>
                  <a:lnTo>
                    <a:pt x="701" y="1295"/>
                  </a:lnTo>
                  <a:lnTo>
                    <a:pt x="645" y="1314"/>
                  </a:lnTo>
                  <a:lnTo>
                    <a:pt x="672" y="1390"/>
                  </a:lnTo>
                  <a:lnTo>
                    <a:pt x="664" y="1438"/>
                  </a:lnTo>
                  <a:lnTo>
                    <a:pt x="626" y="1438"/>
                  </a:lnTo>
                  <a:lnTo>
                    <a:pt x="626" y="1457"/>
                  </a:lnTo>
                  <a:lnTo>
                    <a:pt x="531" y="1457"/>
                  </a:lnTo>
                  <a:lnTo>
                    <a:pt x="493" y="1476"/>
                  </a:lnTo>
                  <a:lnTo>
                    <a:pt x="531" y="1544"/>
                  </a:lnTo>
                  <a:lnTo>
                    <a:pt x="550" y="1688"/>
                  </a:lnTo>
                  <a:lnTo>
                    <a:pt x="531" y="1774"/>
                  </a:lnTo>
                  <a:lnTo>
                    <a:pt x="502" y="1774"/>
                  </a:lnTo>
                  <a:lnTo>
                    <a:pt x="437" y="1745"/>
                  </a:lnTo>
                  <a:lnTo>
                    <a:pt x="437" y="1688"/>
                  </a:lnTo>
                  <a:lnTo>
                    <a:pt x="341" y="1716"/>
                  </a:lnTo>
                  <a:lnTo>
                    <a:pt x="341" y="1640"/>
                  </a:lnTo>
                  <a:lnTo>
                    <a:pt x="313" y="1620"/>
                  </a:lnTo>
                  <a:lnTo>
                    <a:pt x="237" y="1640"/>
                  </a:lnTo>
                  <a:lnTo>
                    <a:pt x="189" y="1592"/>
                  </a:lnTo>
                  <a:lnTo>
                    <a:pt x="162" y="1668"/>
                  </a:lnTo>
                  <a:lnTo>
                    <a:pt x="143" y="1668"/>
                  </a:lnTo>
                  <a:lnTo>
                    <a:pt x="67" y="1640"/>
                  </a:lnTo>
                  <a:lnTo>
                    <a:pt x="10" y="1592"/>
                  </a:lnTo>
                  <a:lnTo>
                    <a:pt x="29" y="767"/>
                  </a:lnTo>
                  <a:lnTo>
                    <a:pt x="0" y="767"/>
                  </a:lnTo>
                  <a:lnTo>
                    <a:pt x="0" y="518"/>
                  </a:lnTo>
                  <a:lnTo>
                    <a:pt x="29" y="518"/>
                  </a:lnTo>
                  <a:lnTo>
                    <a:pt x="29" y="0"/>
                  </a:lnTo>
                  <a:lnTo>
                    <a:pt x="70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28" name="Group 88"/>
            <p:cNvGrpSpPr>
              <a:grpSpLocks/>
            </p:cNvGrpSpPr>
            <p:nvPr/>
          </p:nvGrpSpPr>
          <p:grpSpPr bwMode="auto">
            <a:xfrm>
              <a:off x="4528" y="1094"/>
              <a:ext cx="397" cy="886"/>
              <a:chOff x="4528" y="1094"/>
              <a:chExt cx="397" cy="886"/>
            </a:xfrm>
            <a:grpFill/>
          </p:grpSpPr>
          <p:sp>
            <p:nvSpPr>
              <p:cNvPr id="35929" name="Freeform 89"/>
              <p:cNvSpPr>
                <a:spLocks/>
              </p:cNvSpPr>
              <p:nvPr/>
            </p:nvSpPr>
            <p:spPr bwMode="gray">
              <a:xfrm>
                <a:off x="4528" y="1094"/>
                <a:ext cx="397" cy="886"/>
              </a:xfrm>
              <a:custGeom>
                <a:avLst/>
                <a:gdLst/>
                <a:ahLst/>
                <a:cxnLst>
                  <a:cxn ang="0">
                    <a:pos x="701" y="0"/>
                  </a:cxn>
                  <a:cxn ang="0">
                    <a:pos x="691" y="0"/>
                  </a:cxn>
                  <a:cxn ang="0">
                    <a:pos x="672" y="38"/>
                  </a:cxn>
                  <a:cxn ang="0">
                    <a:pos x="701" y="134"/>
                  </a:cxn>
                  <a:cxn ang="0">
                    <a:pos x="691" y="182"/>
                  </a:cxn>
                  <a:cxn ang="0">
                    <a:pos x="758" y="317"/>
                  </a:cxn>
                  <a:cxn ang="0">
                    <a:pos x="786" y="317"/>
                  </a:cxn>
                  <a:cxn ang="0">
                    <a:pos x="796" y="538"/>
                  </a:cxn>
                  <a:cxn ang="0">
                    <a:pos x="758" y="730"/>
                  </a:cxn>
                  <a:cxn ang="0">
                    <a:pos x="720" y="730"/>
                  </a:cxn>
                  <a:cxn ang="0">
                    <a:pos x="691" y="815"/>
                  </a:cxn>
                  <a:cxn ang="0">
                    <a:pos x="720" y="1045"/>
                  </a:cxn>
                  <a:cxn ang="0">
                    <a:pos x="767" y="1113"/>
                  </a:cxn>
                  <a:cxn ang="0">
                    <a:pos x="701" y="1189"/>
                  </a:cxn>
                  <a:cxn ang="0">
                    <a:pos x="701" y="1295"/>
                  </a:cxn>
                  <a:cxn ang="0">
                    <a:pos x="645" y="1314"/>
                  </a:cxn>
                  <a:cxn ang="0">
                    <a:pos x="672" y="1390"/>
                  </a:cxn>
                  <a:cxn ang="0">
                    <a:pos x="664" y="1438"/>
                  </a:cxn>
                  <a:cxn ang="0">
                    <a:pos x="626" y="1438"/>
                  </a:cxn>
                  <a:cxn ang="0">
                    <a:pos x="626" y="1457"/>
                  </a:cxn>
                  <a:cxn ang="0">
                    <a:pos x="531" y="1457"/>
                  </a:cxn>
                  <a:cxn ang="0">
                    <a:pos x="493" y="1476"/>
                  </a:cxn>
                  <a:cxn ang="0">
                    <a:pos x="531" y="1544"/>
                  </a:cxn>
                  <a:cxn ang="0">
                    <a:pos x="550" y="1688"/>
                  </a:cxn>
                  <a:cxn ang="0">
                    <a:pos x="531" y="1774"/>
                  </a:cxn>
                  <a:cxn ang="0">
                    <a:pos x="502" y="1774"/>
                  </a:cxn>
                  <a:cxn ang="0">
                    <a:pos x="437" y="1745"/>
                  </a:cxn>
                  <a:cxn ang="0">
                    <a:pos x="437" y="1688"/>
                  </a:cxn>
                  <a:cxn ang="0">
                    <a:pos x="341" y="1716"/>
                  </a:cxn>
                  <a:cxn ang="0">
                    <a:pos x="341" y="1640"/>
                  </a:cxn>
                  <a:cxn ang="0">
                    <a:pos x="313" y="1620"/>
                  </a:cxn>
                  <a:cxn ang="0">
                    <a:pos x="237" y="1640"/>
                  </a:cxn>
                  <a:cxn ang="0">
                    <a:pos x="189" y="1592"/>
                  </a:cxn>
                  <a:cxn ang="0">
                    <a:pos x="162" y="1668"/>
                  </a:cxn>
                  <a:cxn ang="0">
                    <a:pos x="143" y="1668"/>
                  </a:cxn>
                  <a:cxn ang="0">
                    <a:pos x="67" y="1640"/>
                  </a:cxn>
                  <a:cxn ang="0">
                    <a:pos x="10" y="1592"/>
                  </a:cxn>
                  <a:cxn ang="0">
                    <a:pos x="29" y="767"/>
                  </a:cxn>
                  <a:cxn ang="0">
                    <a:pos x="0" y="767"/>
                  </a:cxn>
                  <a:cxn ang="0">
                    <a:pos x="0" y="518"/>
                  </a:cxn>
                  <a:cxn ang="0">
                    <a:pos x="29" y="518"/>
                  </a:cxn>
                  <a:cxn ang="0">
                    <a:pos x="29" y="0"/>
                  </a:cxn>
                  <a:cxn ang="0">
                    <a:pos x="701" y="0"/>
                  </a:cxn>
                </a:cxnLst>
                <a:rect l="0" t="0" r="r" b="b"/>
                <a:pathLst>
                  <a:path w="796" h="1774">
                    <a:moveTo>
                      <a:pt x="701" y="0"/>
                    </a:moveTo>
                    <a:lnTo>
                      <a:pt x="691" y="0"/>
                    </a:lnTo>
                    <a:lnTo>
                      <a:pt x="672" y="38"/>
                    </a:lnTo>
                    <a:lnTo>
                      <a:pt x="701" y="134"/>
                    </a:lnTo>
                    <a:lnTo>
                      <a:pt x="691" y="182"/>
                    </a:lnTo>
                    <a:lnTo>
                      <a:pt x="758" y="317"/>
                    </a:lnTo>
                    <a:lnTo>
                      <a:pt x="786" y="317"/>
                    </a:lnTo>
                    <a:lnTo>
                      <a:pt x="796" y="538"/>
                    </a:lnTo>
                    <a:lnTo>
                      <a:pt x="758" y="730"/>
                    </a:lnTo>
                    <a:lnTo>
                      <a:pt x="720" y="730"/>
                    </a:lnTo>
                    <a:lnTo>
                      <a:pt x="691" y="815"/>
                    </a:lnTo>
                    <a:lnTo>
                      <a:pt x="720" y="1045"/>
                    </a:lnTo>
                    <a:lnTo>
                      <a:pt x="767" y="1113"/>
                    </a:lnTo>
                    <a:lnTo>
                      <a:pt x="701" y="1189"/>
                    </a:lnTo>
                    <a:lnTo>
                      <a:pt x="701" y="1295"/>
                    </a:lnTo>
                    <a:lnTo>
                      <a:pt x="645" y="1314"/>
                    </a:lnTo>
                    <a:lnTo>
                      <a:pt x="672" y="1390"/>
                    </a:lnTo>
                    <a:lnTo>
                      <a:pt x="664" y="1438"/>
                    </a:lnTo>
                    <a:lnTo>
                      <a:pt x="626" y="1438"/>
                    </a:lnTo>
                    <a:lnTo>
                      <a:pt x="626" y="1457"/>
                    </a:lnTo>
                    <a:lnTo>
                      <a:pt x="531" y="1457"/>
                    </a:lnTo>
                    <a:lnTo>
                      <a:pt x="493" y="1476"/>
                    </a:lnTo>
                    <a:lnTo>
                      <a:pt x="531" y="1544"/>
                    </a:lnTo>
                    <a:lnTo>
                      <a:pt x="550" y="1688"/>
                    </a:lnTo>
                    <a:lnTo>
                      <a:pt x="531" y="1774"/>
                    </a:lnTo>
                    <a:lnTo>
                      <a:pt x="502" y="1774"/>
                    </a:lnTo>
                    <a:lnTo>
                      <a:pt x="437" y="1745"/>
                    </a:lnTo>
                    <a:lnTo>
                      <a:pt x="437" y="1688"/>
                    </a:lnTo>
                    <a:lnTo>
                      <a:pt x="341" y="1716"/>
                    </a:lnTo>
                    <a:lnTo>
                      <a:pt x="341" y="1640"/>
                    </a:lnTo>
                    <a:lnTo>
                      <a:pt x="313" y="1620"/>
                    </a:lnTo>
                    <a:lnTo>
                      <a:pt x="237" y="1640"/>
                    </a:lnTo>
                    <a:lnTo>
                      <a:pt x="189" y="1592"/>
                    </a:lnTo>
                    <a:lnTo>
                      <a:pt x="162" y="1668"/>
                    </a:lnTo>
                    <a:lnTo>
                      <a:pt x="143" y="1668"/>
                    </a:lnTo>
                    <a:lnTo>
                      <a:pt x="67" y="1640"/>
                    </a:lnTo>
                    <a:lnTo>
                      <a:pt x="10" y="1592"/>
                    </a:lnTo>
                    <a:lnTo>
                      <a:pt x="29" y="767"/>
                    </a:lnTo>
                    <a:lnTo>
                      <a:pt x="0" y="767"/>
                    </a:lnTo>
                    <a:lnTo>
                      <a:pt x="0" y="518"/>
                    </a:lnTo>
                    <a:lnTo>
                      <a:pt x="29" y="518"/>
                    </a:lnTo>
                    <a:lnTo>
                      <a:pt x="29" y="0"/>
                    </a:lnTo>
                    <a:lnTo>
                      <a:pt x="70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30" name="Freeform 90"/>
              <p:cNvSpPr>
                <a:spLocks/>
              </p:cNvSpPr>
              <p:nvPr/>
            </p:nvSpPr>
            <p:spPr bwMode="gray">
              <a:xfrm>
                <a:off x="4528" y="1094"/>
                <a:ext cx="397" cy="886"/>
              </a:xfrm>
              <a:custGeom>
                <a:avLst/>
                <a:gdLst/>
                <a:ahLst/>
                <a:cxnLst>
                  <a:cxn ang="0">
                    <a:pos x="701" y="0"/>
                  </a:cxn>
                  <a:cxn ang="0">
                    <a:pos x="691" y="0"/>
                  </a:cxn>
                  <a:cxn ang="0">
                    <a:pos x="672" y="38"/>
                  </a:cxn>
                  <a:cxn ang="0">
                    <a:pos x="701" y="134"/>
                  </a:cxn>
                  <a:cxn ang="0">
                    <a:pos x="691" y="182"/>
                  </a:cxn>
                  <a:cxn ang="0">
                    <a:pos x="758" y="317"/>
                  </a:cxn>
                  <a:cxn ang="0">
                    <a:pos x="786" y="317"/>
                  </a:cxn>
                  <a:cxn ang="0">
                    <a:pos x="796" y="538"/>
                  </a:cxn>
                  <a:cxn ang="0">
                    <a:pos x="758" y="730"/>
                  </a:cxn>
                  <a:cxn ang="0">
                    <a:pos x="720" y="730"/>
                  </a:cxn>
                  <a:cxn ang="0">
                    <a:pos x="691" y="815"/>
                  </a:cxn>
                  <a:cxn ang="0">
                    <a:pos x="720" y="1045"/>
                  </a:cxn>
                  <a:cxn ang="0">
                    <a:pos x="767" y="1113"/>
                  </a:cxn>
                  <a:cxn ang="0">
                    <a:pos x="701" y="1189"/>
                  </a:cxn>
                  <a:cxn ang="0">
                    <a:pos x="701" y="1295"/>
                  </a:cxn>
                  <a:cxn ang="0">
                    <a:pos x="645" y="1314"/>
                  </a:cxn>
                  <a:cxn ang="0">
                    <a:pos x="672" y="1390"/>
                  </a:cxn>
                  <a:cxn ang="0">
                    <a:pos x="664" y="1438"/>
                  </a:cxn>
                  <a:cxn ang="0">
                    <a:pos x="626" y="1438"/>
                  </a:cxn>
                  <a:cxn ang="0">
                    <a:pos x="626" y="1457"/>
                  </a:cxn>
                  <a:cxn ang="0">
                    <a:pos x="531" y="1457"/>
                  </a:cxn>
                  <a:cxn ang="0">
                    <a:pos x="493" y="1476"/>
                  </a:cxn>
                  <a:cxn ang="0">
                    <a:pos x="531" y="1544"/>
                  </a:cxn>
                  <a:cxn ang="0">
                    <a:pos x="550" y="1688"/>
                  </a:cxn>
                  <a:cxn ang="0">
                    <a:pos x="531" y="1774"/>
                  </a:cxn>
                  <a:cxn ang="0">
                    <a:pos x="502" y="1774"/>
                  </a:cxn>
                  <a:cxn ang="0">
                    <a:pos x="437" y="1745"/>
                  </a:cxn>
                  <a:cxn ang="0">
                    <a:pos x="437" y="1688"/>
                  </a:cxn>
                  <a:cxn ang="0">
                    <a:pos x="341" y="1716"/>
                  </a:cxn>
                  <a:cxn ang="0">
                    <a:pos x="341" y="1640"/>
                  </a:cxn>
                  <a:cxn ang="0">
                    <a:pos x="313" y="1620"/>
                  </a:cxn>
                  <a:cxn ang="0">
                    <a:pos x="237" y="1640"/>
                  </a:cxn>
                  <a:cxn ang="0">
                    <a:pos x="189" y="1592"/>
                  </a:cxn>
                  <a:cxn ang="0">
                    <a:pos x="162" y="1668"/>
                  </a:cxn>
                  <a:cxn ang="0">
                    <a:pos x="143" y="1668"/>
                  </a:cxn>
                  <a:cxn ang="0">
                    <a:pos x="67" y="1640"/>
                  </a:cxn>
                  <a:cxn ang="0">
                    <a:pos x="10" y="1592"/>
                  </a:cxn>
                  <a:cxn ang="0">
                    <a:pos x="29" y="767"/>
                  </a:cxn>
                  <a:cxn ang="0">
                    <a:pos x="0" y="767"/>
                  </a:cxn>
                  <a:cxn ang="0">
                    <a:pos x="0" y="518"/>
                  </a:cxn>
                  <a:cxn ang="0">
                    <a:pos x="29" y="518"/>
                  </a:cxn>
                  <a:cxn ang="0">
                    <a:pos x="29" y="0"/>
                  </a:cxn>
                  <a:cxn ang="0">
                    <a:pos x="701" y="0"/>
                  </a:cxn>
                </a:cxnLst>
                <a:rect l="0" t="0" r="r" b="b"/>
                <a:pathLst>
                  <a:path w="796" h="1774">
                    <a:moveTo>
                      <a:pt x="701" y="0"/>
                    </a:moveTo>
                    <a:lnTo>
                      <a:pt x="691" y="0"/>
                    </a:lnTo>
                    <a:lnTo>
                      <a:pt x="672" y="38"/>
                    </a:lnTo>
                    <a:lnTo>
                      <a:pt x="701" y="134"/>
                    </a:lnTo>
                    <a:lnTo>
                      <a:pt x="691" y="182"/>
                    </a:lnTo>
                    <a:lnTo>
                      <a:pt x="758" y="317"/>
                    </a:lnTo>
                    <a:lnTo>
                      <a:pt x="786" y="317"/>
                    </a:lnTo>
                    <a:lnTo>
                      <a:pt x="796" y="538"/>
                    </a:lnTo>
                    <a:lnTo>
                      <a:pt x="758" y="730"/>
                    </a:lnTo>
                    <a:lnTo>
                      <a:pt x="720" y="730"/>
                    </a:lnTo>
                    <a:lnTo>
                      <a:pt x="691" y="815"/>
                    </a:lnTo>
                    <a:lnTo>
                      <a:pt x="720" y="1045"/>
                    </a:lnTo>
                    <a:lnTo>
                      <a:pt x="767" y="1113"/>
                    </a:lnTo>
                    <a:lnTo>
                      <a:pt x="701" y="1189"/>
                    </a:lnTo>
                    <a:lnTo>
                      <a:pt x="701" y="1295"/>
                    </a:lnTo>
                    <a:lnTo>
                      <a:pt x="645" y="1314"/>
                    </a:lnTo>
                    <a:lnTo>
                      <a:pt x="672" y="1390"/>
                    </a:lnTo>
                    <a:lnTo>
                      <a:pt x="664" y="1438"/>
                    </a:lnTo>
                    <a:lnTo>
                      <a:pt x="626" y="1438"/>
                    </a:lnTo>
                    <a:lnTo>
                      <a:pt x="626" y="1457"/>
                    </a:lnTo>
                    <a:lnTo>
                      <a:pt x="531" y="1457"/>
                    </a:lnTo>
                    <a:lnTo>
                      <a:pt x="493" y="1476"/>
                    </a:lnTo>
                    <a:lnTo>
                      <a:pt x="531" y="1544"/>
                    </a:lnTo>
                    <a:lnTo>
                      <a:pt x="550" y="1688"/>
                    </a:lnTo>
                    <a:lnTo>
                      <a:pt x="531" y="1774"/>
                    </a:lnTo>
                    <a:lnTo>
                      <a:pt x="502" y="1774"/>
                    </a:lnTo>
                    <a:lnTo>
                      <a:pt x="437" y="1745"/>
                    </a:lnTo>
                    <a:lnTo>
                      <a:pt x="437" y="1688"/>
                    </a:lnTo>
                    <a:lnTo>
                      <a:pt x="341" y="1716"/>
                    </a:lnTo>
                    <a:lnTo>
                      <a:pt x="341" y="1640"/>
                    </a:lnTo>
                    <a:lnTo>
                      <a:pt x="313" y="1620"/>
                    </a:lnTo>
                    <a:lnTo>
                      <a:pt x="237" y="1640"/>
                    </a:lnTo>
                    <a:lnTo>
                      <a:pt x="189" y="1592"/>
                    </a:lnTo>
                    <a:lnTo>
                      <a:pt x="162" y="1668"/>
                    </a:lnTo>
                    <a:lnTo>
                      <a:pt x="143" y="1668"/>
                    </a:lnTo>
                    <a:lnTo>
                      <a:pt x="67" y="1640"/>
                    </a:lnTo>
                    <a:lnTo>
                      <a:pt x="10" y="1592"/>
                    </a:lnTo>
                    <a:lnTo>
                      <a:pt x="29" y="767"/>
                    </a:lnTo>
                    <a:lnTo>
                      <a:pt x="0" y="767"/>
                    </a:lnTo>
                    <a:lnTo>
                      <a:pt x="0" y="518"/>
                    </a:lnTo>
                    <a:lnTo>
                      <a:pt x="29" y="518"/>
                    </a:lnTo>
                    <a:lnTo>
                      <a:pt x="29" y="0"/>
                    </a:lnTo>
                    <a:lnTo>
                      <a:pt x="701" y="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31" name="Group 91"/>
          <p:cNvGrpSpPr>
            <a:grpSpLocks/>
          </p:cNvGrpSpPr>
          <p:nvPr/>
        </p:nvGrpSpPr>
        <p:grpSpPr bwMode="auto">
          <a:xfrm>
            <a:off x="6623992" y="2273385"/>
            <a:ext cx="1281085" cy="1046376"/>
            <a:chOff x="4476" y="1889"/>
            <a:chExt cx="600" cy="527"/>
          </a:xfrm>
          <a:solidFill>
            <a:schemeClr val="accent4"/>
          </a:solidFill>
        </p:grpSpPr>
        <p:sp>
          <p:nvSpPr>
            <p:cNvPr id="35932" name="Freeform 92"/>
            <p:cNvSpPr>
              <a:spLocks/>
            </p:cNvSpPr>
            <p:nvPr/>
          </p:nvSpPr>
          <p:spPr bwMode="gray">
            <a:xfrm>
              <a:off x="4476" y="1889"/>
              <a:ext cx="600" cy="527"/>
            </a:xfrm>
            <a:custGeom>
              <a:avLst/>
              <a:gdLst/>
              <a:ahLst/>
              <a:cxnLst>
                <a:cxn ang="0">
                  <a:pos x="0" y="1055"/>
                </a:cxn>
                <a:cxn ang="0">
                  <a:pos x="0" y="0"/>
                </a:cxn>
                <a:cxn ang="0">
                  <a:pos x="113" y="0"/>
                </a:cxn>
                <a:cxn ang="0">
                  <a:pos x="170" y="48"/>
                </a:cxn>
                <a:cxn ang="0">
                  <a:pos x="246" y="77"/>
                </a:cxn>
                <a:cxn ang="0">
                  <a:pos x="265" y="77"/>
                </a:cxn>
                <a:cxn ang="0">
                  <a:pos x="292" y="0"/>
                </a:cxn>
                <a:cxn ang="0">
                  <a:pos x="340" y="48"/>
                </a:cxn>
                <a:cxn ang="0">
                  <a:pos x="416" y="29"/>
                </a:cxn>
                <a:cxn ang="0">
                  <a:pos x="444" y="48"/>
                </a:cxn>
                <a:cxn ang="0">
                  <a:pos x="444" y="125"/>
                </a:cxn>
                <a:cxn ang="0">
                  <a:pos x="538" y="96"/>
                </a:cxn>
                <a:cxn ang="0">
                  <a:pos x="538" y="154"/>
                </a:cxn>
                <a:cxn ang="0">
                  <a:pos x="605" y="182"/>
                </a:cxn>
                <a:cxn ang="0">
                  <a:pos x="633" y="182"/>
                </a:cxn>
                <a:cxn ang="0">
                  <a:pos x="652" y="96"/>
                </a:cxn>
                <a:cxn ang="0">
                  <a:pos x="746" y="0"/>
                </a:cxn>
                <a:cxn ang="0">
                  <a:pos x="794" y="0"/>
                </a:cxn>
                <a:cxn ang="0">
                  <a:pos x="954" y="230"/>
                </a:cxn>
                <a:cxn ang="0">
                  <a:pos x="1002" y="230"/>
                </a:cxn>
                <a:cxn ang="0">
                  <a:pos x="1021" y="182"/>
                </a:cxn>
                <a:cxn ang="0">
                  <a:pos x="1078" y="182"/>
                </a:cxn>
                <a:cxn ang="0">
                  <a:pos x="1135" y="154"/>
                </a:cxn>
                <a:cxn ang="0">
                  <a:pos x="1200" y="182"/>
                </a:cxn>
                <a:cxn ang="0">
                  <a:pos x="1200" y="1055"/>
                </a:cxn>
                <a:cxn ang="0">
                  <a:pos x="1059" y="1055"/>
                </a:cxn>
                <a:cxn ang="0">
                  <a:pos x="0" y="1055"/>
                </a:cxn>
              </a:cxnLst>
              <a:rect l="0" t="0" r="r" b="b"/>
              <a:pathLst>
                <a:path w="1200" h="1055">
                  <a:moveTo>
                    <a:pt x="0" y="1055"/>
                  </a:moveTo>
                  <a:lnTo>
                    <a:pt x="0" y="0"/>
                  </a:lnTo>
                  <a:lnTo>
                    <a:pt x="113" y="0"/>
                  </a:lnTo>
                  <a:lnTo>
                    <a:pt x="170" y="48"/>
                  </a:lnTo>
                  <a:lnTo>
                    <a:pt x="246" y="77"/>
                  </a:lnTo>
                  <a:lnTo>
                    <a:pt x="265" y="77"/>
                  </a:lnTo>
                  <a:lnTo>
                    <a:pt x="292" y="0"/>
                  </a:lnTo>
                  <a:lnTo>
                    <a:pt x="340" y="48"/>
                  </a:lnTo>
                  <a:lnTo>
                    <a:pt x="416" y="29"/>
                  </a:lnTo>
                  <a:lnTo>
                    <a:pt x="444" y="48"/>
                  </a:lnTo>
                  <a:lnTo>
                    <a:pt x="444" y="125"/>
                  </a:lnTo>
                  <a:lnTo>
                    <a:pt x="538" y="96"/>
                  </a:lnTo>
                  <a:lnTo>
                    <a:pt x="538" y="154"/>
                  </a:lnTo>
                  <a:lnTo>
                    <a:pt x="605" y="182"/>
                  </a:lnTo>
                  <a:lnTo>
                    <a:pt x="633" y="182"/>
                  </a:lnTo>
                  <a:lnTo>
                    <a:pt x="652" y="96"/>
                  </a:lnTo>
                  <a:lnTo>
                    <a:pt x="746" y="0"/>
                  </a:lnTo>
                  <a:lnTo>
                    <a:pt x="794" y="0"/>
                  </a:lnTo>
                  <a:lnTo>
                    <a:pt x="954" y="230"/>
                  </a:lnTo>
                  <a:lnTo>
                    <a:pt x="1002" y="230"/>
                  </a:lnTo>
                  <a:lnTo>
                    <a:pt x="1021" y="182"/>
                  </a:lnTo>
                  <a:lnTo>
                    <a:pt x="1078" y="182"/>
                  </a:lnTo>
                  <a:lnTo>
                    <a:pt x="1135" y="154"/>
                  </a:lnTo>
                  <a:lnTo>
                    <a:pt x="1200" y="182"/>
                  </a:lnTo>
                  <a:lnTo>
                    <a:pt x="1200" y="1055"/>
                  </a:lnTo>
                  <a:lnTo>
                    <a:pt x="1059" y="1055"/>
                  </a:lnTo>
                  <a:lnTo>
                    <a:pt x="0" y="10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33" name="Group 93"/>
            <p:cNvGrpSpPr>
              <a:grpSpLocks/>
            </p:cNvGrpSpPr>
            <p:nvPr/>
          </p:nvGrpSpPr>
          <p:grpSpPr bwMode="auto">
            <a:xfrm>
              <a:off x="4476" y="1889"/>
              <a:ext cx="600" cy="527"/>
              <a:chOff x="4476" y="1889"/>
              <a:chExt cx="600" cy="527"/>
            </a:xfrm>
            <a:grpFill/>
          </p:grpSpPr>
          <p:sp>
            <p:nvSpPr>
              <p:cNvPr id="35934" name="Freeform 94"/>
              <p:cNvSpPr>
                <a:spLocks/>
              </p:cNvSpPr>
              <p:nvPr/>
            </p:nvSpPr>
            <p:spPr bwMode="gray">
              <a:xfrm>
                <a:off x="4476" y="1889"/>
                <a:ext cx="600" cy="527"/>
              </a:xfrm>
              <a:custGeom>
                <a:avLst/>
                <a:gdLst/>
                <a:ahLst/>
                <a:cxnLst>
                  <a:cxn ang="0">
                    <a:pos x="0" y="1055"/>
                  </a:cxn>
                  <a:cxn ang="0">
                    <a:pos x="0" y="0"/>
                  </a:cxn>
                  <a:cxn ang="0">
                    <a:pos x="113" y="0"/>
                  </a:cxn>
                  <a:cxn ang="0">
                    <a:pos x="170" y="48"/>
                  </a:cxn>
                  <a:cxn ang="0">
                    <a:pos x="246" y="77"/>
                  </a:cxn>
                  <a:cxn ang="0">
                    <a:pos x="265" y="77"/>
                  </a:cxn>
                  <a:cxn ang="0">
                    <a:pos x="292" y="0"/>
                  </a:cxn>
                  <a:cxn ang="0">
                    <a:pos x="340" y="48"/>
                  </a:cxn>
                  <a:cxn ang="0">
                    <a:pos x="416" y="29"/>
                  </a:cxn>
                  <a:cxn ang="0">
                    <a:pos x="444" y="48"/>
                  </a:cxn>
                  <a:cxn ang="0">
                    <a:pos x="444" y="125"/>
                  </a:cxn>
                  <a:cxn ang="0">
                    <a:pos x="538" y="96"/>
                  </a:cxn>
                  <a:cxn ang="0">
                    <a:pos x="538" y="154"/>
                  </a:cxn>
                  <a:cxn ang="0">
                    <a:pos x="605" y="182"/>
                  </a:cxn>
                  <a:cxn ang="0">
                    <a:pos x="633" y="182"/>
                  </a:cxn>
                  <a:cxn ang="0">
                    <a:pos x="652" y="96"/>
                  </a:cxn>
                  <a:cxn ang="0">
                    <a:pos x="746" y="0"/>
                  </a:cxn>
                  <a:cxn ang="0">
                    <a:pos x="794" y="0"/>
                  </a:cxn>
                  <a:cxn ang="0">
                    <a:pos x="954" y="230"/>
                  </a:cxn>
                  <a:cxn ang="0">
                    <a:pos x="1002" y="230"/>
                  </a:cxn>
                  <a:cxn ang="0">
                    <a:pos x="1021" y="182"/>
                  </a:cxn>
                  <a:cxn ang="0">
                    <a:pos x="1078" y="182"/>
                  </a:cxn>
                  <a:cxn ang="0">
                    <a:pos x="1135" y="154"/>
                  </a:cxn>
                  <a:cxn ang="0">
                    <a:pos x="1200" y="182"/>
                  </a:cxn>
                  <a:cxn ang="0">
                    <a:pos x="1200" y="1055"/>
                  </a:cxn>
                  <a:cxn ang="0">
                    <a:pos x="1059" y="1055"/>
                  </a:cxn>
                  <a:cxn ang="0">
                    <a:pos x="0" y="1055"/>
                  </a:cxn>
                </a:cxnLst>
                <a:rect l="0" t="0" r="r" b="b"/>
                <a:pathLst>
                  <a:path w="1200" h="1055">
                    <a:moveTo>
                      <a:pt x="0" y="1055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70" y="48"/>
                    </a:lnTo>
                    <a:lnTo>
                      <a:pt x="246" y="77"/>
                    </a:lnTo>
                    <a:lnTo>
                      <a:pt x="265" y="77"/>
                    </a:lnTo>
                    <a:lnTo>
                      <a:pt x="292" y="0"/>
                    </a:lnTo>
                    <a:lnTo>
                      <a:pt x="340" y="48"/>
                    </a:lnTo>
                    <a:lnTo>
                      <a:pt x="416" y="29"/>
                    </a:lnTo>
                    <a:lnTo>
                      <a:pt x="444" y="48"/>
                    </a:lnTo>
                    <a:lnTo>
                      <a:pt x="444" y="125"/>
                    </a:lnTo>
                    <a:lnTo>
                      <a:pt x="538" y="96"/>
                    </a:lnTo>
                    <a:lnTo>
                      <a:pt x="538" y="154"/>
                    </a:lnTo>
                    <a:lnTo>
                      <a:pt x="605" y="182"/>
                    </a:lnTo>
                    <a:lnTo>
                      <a:pt x="633" y="182"/>
                    </a:lnTo>
                    <a:lnTo>
                      <a:pt x="652" y="96"/>
                    </a:lnTo>
                    <a:lnTo>
                      <a:pt x="746" y="0"/>
                    </a:lnTo>
                    <a:lnTo>
                      <a:pt x="794" y="0"/>
                    </a:lnTo>
                    <a:lnTo>
                      <a:pt x="954" y="230"/>
                    </a:lnTo>
                    <a:lnTo>
                      <a:pt x="1002" y="230"/>
                    </a:lnTo>
                    <a:lnTo>
                      <a:pt x="1021" y="182"/>
                    </a:lnTo>
                    <a:lnTo>
                      <a:pt x="1078" y="182"/>
                    </a:lnTo>
                    <a:lnTo>
                      <a:pt x="1135" y="154"/>
                    </a:lnTo>
                    <a:lnTo>
                      <a:pt x="1200" y="182"/>
                    </a:lnTo>
                    <a:lnTo>
                      <a:pt x="1200" y="1055"/>
                    </a:lnTo>
                    <a:lnTo>
                      <a:pt x="1059" y="1055"/>
                    </a:lnTo>
                    <a:lnTo>
                      <a:pt x="0" y="105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35" name="Freeform 95"/>
              <p:cNvSpPr>
                <a:spLocks/>
              </p:cNvSpPr>
              <p:nvPr/>
            </p:nvSpPr>
            <p:spPr bwMode="gray">
              <a:xfrm>
                <a:off x="4476" y="1889"/>
                <a:ext cx="600" cy="527"/>
              </a:xfrm>
              <a:custGeom>
                <a:avLst/>
                <a:gdLst/>
                <a:ahLst/>
                <a:cxnLst>
                  <a:cxn ang="0">
                    <a:pos x="0" y="1055"/>
                  </a:cxn>
                  <a:cxn ang="0">
                    <a:pos x="0" y="0"/>
                  </a:cxn>
                  <a:cxn ang="0">
                    <a:pos x="113" y="0"/>
                  </a:cxn>
                  <a:cxn ang="0">
                    <a:pos x="170" y="48"/>
                  </a:cxn>
                  <a:cxn ang="0">
                    <a:pos x="246" y="77"/>
                  </a:cxn>
                  <a:cxn ang="0">
                    <a:pos x="265" y="77"/>
                  </a:cxn>
                  <a:cxn ang="0">
                    <a:pos x="292" y="0"/>
                  </a:cxn>
                  <a:cxn ang="0">
                    <a:pos x="340" y="48"/>
                  </a:cxn>
                  <a:cxn ang="0">
                    <a:pos x="416" y="29"/>
                  </a:cxn>
                  <a:cxn ang="0">
                    <a:pos x="444" y="48"/>
                  </a:cxn>
                  <a:cxn ang="0">
                    <a:pos x="444" y="125"/>
                  </a:cxn>
                  <a:cxn ang="0">
                    <a:pos x="538" y="96"/>
                  </a:cxn>
                  <a:cxn ang="0">
                    <a:pos x="538" y="154"/>
                  </a:cxn>
                  <a:cxn ang="0">
                    <a:pos x="605" y="182"/>
                  </a:cxn>
                  <a:cxn ang="0">
                    <a:pos x="633" y="182"/>
                  </a:cxn>
                  <a:cxn ang="0">
                    <a:pos x="652" y="96"/>
                  </a:cxn>
                  <a:cxn ang="0">
                    <a:pos x="746" y="0"/>
                  </a:cxn>
                  <a:cxn ang="0">
                    <a:pos x="794" y="0"/>
                  </a:cxn>
                  <a:cxn ang="0">
                    <a:pos x="954" y="230"/>
                  </a:cxn>
                  <a:cxn ang="0">
                    <a:pos x="1002" y="230"/>
                  </a:cxn>
                  <a:cxn ang="0">
                    <a:pos x="1021" y="182"/>
                  </a:cxn>
                  <a:cxn ang="0">
                    <a:pos x="1078" y="182"/>
                  </a:cxn>
                  <a:cxn ang="0">
                    <a:pos x="1135" y="154"/>
                  </a:cxn>
                  <a:cxn ang="0">
                    <a:pos x="1200" y="182"/>
                  </a:cxn>
                  <a:cxn ang="0">
                    <a:pos x="1200" y="1055"/>
                  </a:cxn>
                  <a:cxn ang="0">
                    <a:pos x="1059" y="1055"/>
                  </a:cxn>
                  <a:cxn ang="0">
                    <a:pos x="0" y="1055"/>
                  </a:cxn>
                </a:cxnLst>
                <a:rect l="0" t="0" r="r" b="b"/>
                <a:pathLst>
                  <a:path w="1200" h="1055">
                    <a:moveTo>
                      <a:pt x="0" y="1055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70" y="48"/>
                    </a:lnTo>
                    <a:lnTo>
                      <a:pt x="246" y="77"/>
                    </a:lnTo>
                    <a:lnTo>
                      <a:pt x="265" y="77"/>
                    </a:lnTo>
                    <a:lnTo>
                      <a:pt x="292" y="0"/>
                    </a:lnTo>
                    <a:lnTo>
                      <a:pt x="340" y="48"/>
                    </a:lnTo>
                    <a:lnTo>
                      <a:pt x="416" y="29"/>
                    </a:lnTo>
                    <a:lnTo>
                      <a:pt x="444" y="48"/>
                    </a:lnTo>
                    <a:lnTo>
                      <a:pt x="444" y="125"/>
                    </a:lnTo>
                    <a:lnTo>
                      <a:pt x="538" y="96"/>
                    </a:lnTo>
                    <a:lnTo>
                      <a:pt x="538" y="154"/>
                    </a:lnTo>
                    <a:lnTo>
                      <a:pt x="605" y="182"/>
                    </a:lnTo>
                    <a:lnTo>
                      <a:pt x="633" y="182"/>
                    </a:lnTo>
                    <a:lnTo>
                      <a:pt x="652" y="96"/>
                    </a:lnTo>
                    <a:lnTo>
                      <a:pt x="746" y="0"/>
                    </a:lnTo>
                    <a:lnTo>
                      <a:pt x="794" y="0"/>
                    </a:lnTo>
                    <a:lnTo>
                      <a:pt x="954" y="230"/>
                    </a:lnTo>
                    <a:lnTo>
                      <a:pt x="1002" y="230"/>
                    </a:lnTo>
                    <a:lnTo>
                      <a:pt x="1021" y="182"/>
                    </a:lnTo>
                    <a:lnTo>
                      <a:pt x="1078" y="182"/>
                    </a:lnTo>
                    <a:lnTo>
                      <a:pt x="1135" y="154"/>
                    </a:lnTo>
                    <a:lnTo>
                      <a:pt x="1200" y="182"/>
                    </a:lnTo>
                    <a:lnTo>
                      <a:pt x="1200" y="1055"/>
                    </a:lnTo>
                    <a:lnTo>
                      <a:pt x="1059" y="1055"/>
                    </a:lnTo>
                    <a:lnTo>
                      <a:pt x="0" y="1055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36" name="Group 96"/>
          <p:cNvGrpSpPr>
            <a:grpSpLocks/>
          </p:cNvGrpSpPr>
          <p:nvPr/>
        </p:nvGrpSpPr>
        <p:grpSpPr bwMode="auto">
          <a:xfrm>
            <a:off x="7252627" y="685800"/>
            <a:ext cx="1089232" cy="1806611"/>
            <a:chOff x="4774" y="1094"/>
            <a:chExt cx="510" cy="910"/>
          </a:xfrm>
          <a:solidFill>
            <a:schemeClr val="bg2">
              <a:lumMod val="75000"/>
            </a:schemeClr>
          </a:solidFill>
        </p:grpSpPr>
        <p:sp>
          <p:nvSpPr>
            <p:cNvPr id="35937" name="Freeform 97"/>
            <p:cNvSpPr>
              <a:spLocks/>
            </p:cNvSpPr>
            <p:nvPr/>
          </p:nvSpPr>
          <p:spPr bwMode="gray">
            <a:xfrm>
              <a:off x="4774" y="1094"/>
              <a:ext cx="510" cy="910"/>
            </a:xfrm>
            <a:custGeom>
              <a:avLst/>
              <a:gdLst/>
              <a:ahLst/>
              <a:cxnLst>
                <a:cxn ang="0">
                  <a:pos x="1022" y="0"/>
                </a:cxn>
                <a:cxn ang="0">
                  <a:pos x="1022" y="106"/>
                </a:cxn>
                <a:cxn ang="0">
                  <a:pos x="955" y="106"/>
                </a:cxn>
                <a:cxn ang="0">
                  <a:pos x="955" y="250"/>
                </a:cxn>
                <a:cxn ang="0">
                  <a:pos x="870" y="250"/>
                </a:cxn>
                <a:cxn ang="0">
                  <a:pos x="870" y="384"/>
                </a:cxn>
                <a:cxn ang="0">
                  <a:pos x="814" y="384"/>
                </a:cxn>
                <a:cxn ang="0">
                  <a:pos x="814" y="518"/>
                </a:cxn>
                <a:cxn ang="0">
                  <a:pos x="936" y="518"/>
                </a:cxn>
                <a:cxn ang="0">
                  <a:pos x="936" y="1314"/>
                </a:cxn>
                <a:cxn ang="0">
                  <a:pos x="1022" y="1314"/>
                </a:cxn>
                <a:cxn ang="0">
                  <a:pos x="1022" y="1457"/>
                </a:cxn>
                <a:cxn ang="0">
                  <a:pos x="908" y="1457"/>
                </a:cxn>
                <a:cxn ang="0">
                  <a:pos x="908" y="1822"/>
                </a:cxn>
                <a:cxn ang="0">
                  <a:pos x="860" y="1822"/>
                </a:cxn>
                <a:cxn ang="0">
                  <a:pos x="785" y="1774"/>
                </a:cxn>
                <a:cxn ang="0">
                  <a:pos x="766" y="1688"/>
                </a:cxn>
                <a:cxn ang="0">
                  <a:pos x="690" y="1774"/>
                </a:cxn>
                <a:cxn ang="0">
                  <a:pos x="652" y="1774"/>
                </a:cxn>
                <a:cxn ang="0">
                  <a:pos x="633" y="1793"/>
                </a:cxn>
                <a:cxn ang="0">
                  <a:pos x="605" y="1774"/>
                </a:cxn>
                <a:cxn ang="0">
                  <a:pos x="539" y="1745"/>
                </a:cxn>
                <a:cxn ang="0">
                  <a:pos x="482" y="1774"/>
                </a:cxn>
                <a:cxn ang="0">
                  <a:pos x="425" y="1774"/>
                </a:cxn>
                <a:cxn ang="0">
                  <a:pos x="406" y="1822"/>
                </a:cxn>
                <a:cxn ang="0">
                  <a:pos x="359" y="1822"/>
                </a:cxn>
                <a:cxn ang="0">
                  <a:pos x="198" y="1592"/>
                </a:cxn>
                <a:cxn ang="0">
                  <a:pos x="151" y="1592"/>
                </a:cxn>
                <a:cxn ang="0">
                  <a:pos x="57" y="1688"/>
                </a:cxn>
                <a:cxn ang="0">
                  <a:pos x="38" y="1544"/>
                </a:cxn>
                <a:cxn ang="0">
                  <a:pos x="0" y="1476"/>
                </a:cxn>
                <a:cxn ang="0">
                  <a:pos x="38" y="1457"/>
                </a:cxn>
                <a:cxn ang="0">
                  <a:pos x="132" y="1457"/>
                </a:cxn>
                <a:cxn ang="0">
                  <a:pos x="132" y="1438"/>
                </a:cxn>
                <a:cxn ang="0">
                  <a:pos x="170" y="1438"/>
                </a:cxn>
                <a:cxn ang="0">
                  <a:pos x="179" y="1390"/>
                </a:cxn>
                <a:cxn ang="0">
                  <a:pos x="151" y="1314"/>
                </a:cxn>
                <a:cxn ang="0">
                  <a:pos x="208" y="1295"/>
                </a:cxn>
                <a:cxn ang="0">
                  <a:pos x="208" y="1189"/>
                </a:cxn>
                <a:cxn ang="0">
                  <a:pos x="274" y="1113"/>
                </a:cxn>
                <a:cxn ang="0">
                  <a:pos x="227" y="1045"/>
                </a:cxn>
                <a:cxn ang="0">
                  <a:pos x="198" y="815"/>
                </a:cxn>
                <a:cxn ang="0">
                  <a:pos x="227" y="730"/>
                </a:cxn>
                <a:cxn ang="0">
                  <a:pos x="265" y="730"/>
                </a:cxn>
                <a:cxn ang="0">
                  <a:pos x="303" y="538"/>
                </a:cxn>
                <a:cxn ang="0">
                  <a:pos x="293" y="317"/>
                </a:cxn>
                <a:cxn ang="0">
                  <a:pos x="265" y="317"/>
                </a:cxn>
                <a:cxn ang="0">
                  <a:pos x="198" y="182"/>
                </a:cxn>
                <a:cxn ang="0">
                  <a:pos x="208" y="134"/>
                </a:cxn>
                <a:cxn ang="0">
                  <a:pos x="179" y="38"/>
                </a:cxn>
                <a:cxn ang="0">
                  <a:pos x="198" y="0"/>
                </a:cxn>
                <a:cxn ang="0">
                  <a:pos x="208" y="0"/>
                </a:cxn>
                <a:cxn ang="0">
                  <a:pos x="1022" y="0"/>
                </a:cxn>
              </a:cxnLst>
              <a:rect l="0" t="0" r="r" b="b"/>
              <a:pathLst>
                <a:path w="1022" h="1822">
                  <a:moveTo>
                    <a:pt x="1022" y="0"/>
                  </a:moveTo>
                  <a:lnTo>
                    <a:pt x="1022" y="106"/>
                  </a:lnTo>
                  <a:lnTo>
                    <a:pt x="955" y="106"/>
                  </a:lnTo>
                  <a:lnTo>
                    <a:pt x="955" y="250"/>
                  </a:lnTo>
                  <a:lnTo>
                    <a:pt x="870" y="250"/>
                  </a:lnTo>
                  <a:lnTo>
                    <a:pt x="870" y="384"/>
                  </a:lnTo>
                  <a:lnTo>
                    <a:pt x="814" y="384"/>
                  </a:lnTo>
                  <a:lnTo>
                    <a:pt x="814" y="518"/>
                  </a:lnTo>
                  <a:lnTo>
                    <a:pt x="936" y="518"/>
                  </a:lnTo>
                  <a:lnTo>
                    <a:pt x="936" y="1314"/>
                  </a:lnTo>
                  <a:lnTo>
                    <a:pt x="1022" y="1314"/>
                  </a:lnTo>
                  <a:lnTo>
                    <a:pt x="1022" y="1457"/>
                  </a:lnTo>
                  <a:lnTo>
                    <a:pt x="908" y="1457"/>
                  </a:lnTo>
                  <a:lnTo>
                    <a:pt x="908" y="1822"/>
                  </a:lnTo>
                  <a:lnTo>
                    <a:pt x="860" y="1822"/>
                  </a:lnTo>
                  <a:lnTo>
                    <a:pt x="785" y="1774"/>
                  </a:lnTo>
                  <a:lnTo>
                    <a:pt x="766" y="1688"/>
                  </a:lnTo>
                  <a:lnTo>
                    <a:pt x="690" y="1774"/>
                  </a:lnTo>
                  <a:lnTo>
                    <a:pt x="652" y="1774"/>
                  </a:lnTo>
                  <a:lnTo>
                    <a:pt x="633" y="1793"/>
                  </a:lnTo>
                  <a:lnTo>
                    <a:pt x="605" y="1774"/>
                  </a:lnTo>
                  <a:lnTo>
                    <a:pt x="539" y="1745"/>
                  </a:lnTo>
                  <a:lnTo>
                    <a:pt x="482" y="1774"/>
                  </a:lnTo>
                  <a:lnTo>
                    <a:pt x="425" y="1774"/>
                  </a:lnTo>
                  <a:lnTo>
                    <a:pt x="406" y="1822"/>
                  </a:lnTo>
                  <a:lnTo>
                    <a:pt x="359" y="1822"/>
                  </a:lnTo>
                  <a:lnTo>
                    <a:pt x="198" y="1592"/>
                  </a:lnTo>
                  <a:lnTo>
                    <a:pt x="151" y="1592"/>
                  </a:lnTo>
                  <a:lnTo>
                    <a:pt x="57" y="1688"/>
                  </a:lnTo>
                  <a:lnTo>
                    <a:pt x="38" y="1544"/>
                  </a:lnTo>
                  <a:lnTo>
                    <a:pt x="0" y="1476"/>
                  </a:lnTo>
                  <a:lnTo>
                    <a:pt x="38" y="1457"/>
                  </a:lnTo>
                  <a:lnTo>
                    <a:pt x="132" y="1457"/>
                  </a:lnTo>
                  <a:lnTo>
                    <a:pt x="132" y="1438"/>
                  </a:lnTo>
                  <a:lnTo>
                    <a:pt x="170" y="1438"/>
                  </a:lnTo>
                  <a:lnTo>
                    <a:pt x="179" y="1390"/>
                  </a:lnTo>
                  <a:lnTo>
                    <a:pt x="151" y="1314"/>
                  </a:lnTo>
                  <a:lnTo>
                    <a:pt x="208" y="1295"/>
                  </a:lnTo>
                  <a:lnTo>
                    <a:pt x="208" y="1189"/>
                  </a:lnTo>
                  <a:lnTo>
                    <a:pt x="274" y="1113"/>
                  </a:lnTo>
                  <a:lnTo>
                    <a:pt x="227" y="1045"/>
                  </a:lnTo>
                  <a:lnTo>
                    <a:pt x="198" y="815"/>
                  </a:lnTo>
                  <a:lnTo>
                    <a:pt x="227" y="730"/>
                  </a:lnTo>
                  <a:lnTo>
                    <a:pt x="265" y="730"/>
                  </a:lnTo>
                  <a:lnTo>
                    <a:pt x="303" y="538"/>
                  </a:lnTo>
                  <a:lnTo>
                    <a:pt x="293" y="317"/>
                  </a:lnTo>
                  <a:lnTo>
                    <a:pt x="265" y="317"/>
                  </a:lnTo>
                  <a:lnTo>
                    <a:pt x="198" y="182"/>
                  </a:lnTo>
                  <a:lnTo>
                    <a:pt x="208" y="134"/>
                  </a:lnTo>
                  <a:lnTo>
                    <a:pt x="179" y="38"/>
                  </a:lnTo>
                  <a:lnTo>
                    <a:pt x="198" y="0"/>
                  </a:lnTo>
                  <a:lnTo>
                    <a:pt x="208" y="0"/>
                  </a:lnTo>
                  <a:lnTo>
                    <a:pt x="10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38" name="Group 98"/>
            <p:cNvGrpSpPr>
              <a:grpSpLocks/>
            </p:cNvGrpSpPr>
            <p:nvPr/>
          </p:nvGrpSpPr>
          <p:grpSpPr bwMode="auto">
            <a:xfrm>
              <a:off x="4774" y="1094"/>
              <a:ext cx="510" cy="910"/>
              <a:chOff x="4774" y="1094"/>
              <a:chExt cx="510" cy="910"/>
            </a:xfrm>
            <a:grpFill/>
          </p:grpSpPr>
          <p:sp>
            <p:nvSpPr>
              <p:cNvPr id="35939" name="Freeform 99"/>
              <p:cNvSpPr>
                <a:spLocks/>
              </p:cNvSpPr>
              <p:nvPr/>
            </p:nvSpPr>
            <p:spPr bwMode="gray">
              <a:xfrm>
                <a:off x="4774" y="1094"/>
                <a:ext cx="510" cy="910"/>
              </a:xfrm>
              <a:custGeom>
                <a:avLst/>
                <a:gdLst/>
                <a:ahLst/>
                <a:cxnLst>
                  <a:cxn ang="0">
                    <a:pos x="1022" y="0"/>
                  </a:cxn>
                  <a:cxn ang="0">
                    <a:pos x="1022" y="106"/>
                  </a:cxn>
                  <a:cxn ang="0">
                    <a:pos x="955" y="106"/>
                  </a:cxn>
                  <a:cxn ang="0">
                    <a:pos x="955" y="250"/>
                  </a:cxn>
                  <a:cxn ang="0">
                    <a:pos x="870" y="250"/>
                  </a:cxn>
                  <a:cxn ang="0">
                    <a:pos x="870" y="384"/>
                  </a:cxn>
                  <a:cxn ang="0">
                    <a:pos x="814" y="384"/>
                  </a:cxn>
                  <a:cxn ang="0">
                    <a:pos x="814" y="518"/>
                  </a:cxn>
                  <a:cxn ang="0">
                    <a:pos x="936" y="518"/>
                  </a:cxn>
                  <a:cxn ang="0">
                    <a:pos x="936" y="1314"/>
                  </a:cxn>
                  <a:cxn ang="0">
                    <a:pos x="1022" y="1314"/>
                  </a:cxn>
                  <a:cxn ang="0">
                    <a:pos x="1022" y="1457"/>
                  </a:cxn>
                  <a:cxn ang="0">
                    <a:pos x="908" y="1457"/>
                  </a:cxn>
                  <a:cxn ang="0">
                    <a:pos x="908" y="1822"/>
                  </a:cxn>
                  <a:cxn ang="0">
                    <a:pos x="860" y="1822"/>
                  </a:cxn>
                  <a:cxn ang="0">
                    <a:pos x="785" y="1774"/>
                  </a:cxn>
                  <a:cxn ang="0">
                    <a:pos x="766" y="1688"/>
                  </a:cxn>
                  <a:cxn ang="0">
                    <a:pos x="690" y="1774"/>
                  </a:cxn>
                  <a:cxn ang="0">
                    <a:pos x="652" y="1774"/>
                  </a:cxn>
                  <a:cxn ang="0">
                    <a:pos x="633" y="1793"/>
                  </a:cxn>
                  <a:cxn ang="0">
                    <a:pos x="605" y="1774"/>
                  </a:cxn>
                  <a:cxn ang="0">
                    <a:pos x="539" y="1745"/>
                  </a:cxn>
                  <a:cxn ang="0">
                    <a:pos x="482" y="1774"/>
                  </a:cxn>
                  <a:cxn ang="0">
                    <a:pos x="425" y="1774"/>
                  </a:cxn>
                  <a:cxn ang="0">
                    <a:pos x="406" y="1822"/>
                  </a:cxn>
                  <a:cxn ang="0">
                    <a:pos x="359" y="1822"/>
                  </a:cxn>
                  <a:cxn ang="0">
                    <a:pos x="198" y="1592"/>
                  </a:cxn>
                  <a:cxn ang="0">
                    <a:pos x="151" y="1592"/>
                  </a:cxn>
                  <a:cxn ang="0">
                    <a:pos x="57" y="1688"/>
                  </a:cxn>
                  <a:cxn ang="0">
                    <a:pos x="38" y="1544"/>
                  </a:cxn>
                  <a:cxn ang="0">
                    <a:pos x="0" y="1476"/>
                  </a:cxn>
                  <a:cxn ang="0">
                    <a:pos x="38" y="1457"/>
                  </a:cxn>
                  <a:cxn ang="0">
                    <a:pos x="132" y="1457"/>
                  </a:cxn>
                  <a:cxn ang="0">
                    <a:pos x="132" y="1438"/>
                  </a:cxn>
                  <a:cxn ang="0">
                    <a:pos x="170" y="1438"/>
                  </a:cxn>
                  <a:cxn ang="0">
                    <a:pos x="179" y="1390"/>
                  </a:cxn>
                  <a:cxn ang="0">
                    <a:pos x="151" y="1314"/>
                  </a:cxn>
                  <a:cxn ang="0">
                    <a:pos x="208" y="1295"/>
                  </a:cxn>
                  <a:cxn ang="0">
                    <a:pos x="208" y="1189"/>
                  </a:cxn>
                  <a:cxn ang="0">
                    <a:pos x="274" y="1113"/>
                  </a:cxn>
                  <a:cxn ang="0">
                    <a:pos x="227" y="1045"/>
                  </a:cxn>
                  <a:cxn ang="0">
                    <a:pos x="198" y="815"/>
                  </a:cxn>
                  <a:cxn ang="0">
                    <a:pos x="227" y="730"/>
                  </a:cxn>
                  <a:cxn ang="0">
                    <a:pos x="265" y="730"/>
                  </a:cxn>
                  <a:cxn ang="0">
                    <a:pos x="303" y="538"/>
                  </a:cxn>
                  <a:cxn ang="0">
                    <a:pos x="293" y="317"/>
                  </a:cxn>
                  <a:cxn ang="0">
                    <a:pos x="265" y="317"/>
                  </a:cxn>
                  <a:cxn ang="0">
                    <a:pos x="198" y="182"/>
                  </a:cxn>
                  <a:cxn ang="0">
                    <a:pos x="208" y="134"/>
                  </a:cxn>
                  <a:cxn ang="0">
                    <a:pos x="179" y="38"/>
                  </a:cxn>
                  <a:cxn ang="0">
                    <a:pos x="198" y="0"/>
                  </a:cxn>
                  <a:cxn ang="0">
                    <a:pos x="208" y="0"/>
                  </a:cxn>
                  <a:cxn ang="0">
                    <a:pos x="1022" y="0"/>
                  </a:cxn>
                </a:cxnLst>
                <a:rect l="0" t="0" r="r" b="b"/>
                <a:pathLst>
                  <a:path w="1022" h="1822">
                    <a:moveTo>
                      <a:pt x="1022" y="0"/>
                    </a:moveTo>
                    <a:lnTo>
                      <a:pt x="1022" y="106"/>
                    </a:lnTo>
                    <a:lnTo>
                      <a:pt x="955" y="106"/>
                    </a:lnTo>
                    <a:lnTo>
                      <a:pt x="955" y="250"/>
                    </a:lnTo>
                    <a:lnTo>
                      <a:pt x="870" y="250"/>
                    </a:lnTo>
                    <a:lnTo>
                      <a:pt x="870" y="384"/>
                    </a:lnTo>
                    <a:lnTo>
                      <a:pt x="814" y="384"/>
                    </a:lnTo>
                    <a:lnTo>
                      <a:pt x="814" y="518"/>
                    </a:lnTo>
                    <a:lnTo>
                      <a:pt x="936" y="518"/>
                    </a:lnTo>
                    <a:lnTo>
                      <a:pt x="936" y="1314"/>
                    </a:lnTo>
                    <a:lnTo>
                      <a:pt x="1022" y="1314"/>
                    </a:lnTo>
                    <a:lnTo>
                      <a:pt x="1022" y="1457"/>
                    </a:lnTo>
                    <a:lnTo>
                      <a:pt x="908" y="1457"/>
                    </a:lnTo>
                    <a:lnTo>
                      <a:pt x="908" y="1822"/>
                    </a:lnTo>
                    <a:lnTo>
                      <a:pt x="860" y="1822"/>
                    </a:lnTo>
                    <a:lnTo>
                      <a:pt x="785" y="1774"/>
                    </a:lnTo>
                    <a:lnTo>
                      <a:pt x="766" y="1688"/>
                    </a:lnTo>
                    <a:lnTo>
                      <a:pt x="690" y="1774"/>
                    </a:lnTo>
                    <a:lnTo>
                      <a:pt x="652" y="1774"/>
                    </a:lnTo>
                    <a:lnTo>
                      <a:pt x="633" y="1793"/>
                    </a:lnTo>
                    <a:lnTo>
                      <a:pt x="605" y="1774"/>
                    </a:lnTo>
                    <a:lnTo>
                      <a:pt x="539" y="1745"/>
                    </a:lnTo>
                    <a:lnTo>
                      <a:pt x="482" y="1774"/>
                    </a:lnTo>
                    <a:lnTo>
                      <a:pt x="425" y="1774"/>
                    </a:lnTo>
                    <a:lnTo>
                      <a:pt x="406" y="1822"/>
                    </a:lnTo>
                    <a:lnTo>
                      <a:pt x="359" y="1822"/>
                    </a:lnTo>
                    <a:lnTo>
                      <a:pt x="198" y="1592"/>
                    </a:lnTo>
                    <a:lnTo>
                      <a:pt x="151" y="1592"/>
                    </a:lnTo>
                    <a:lnTo>
                      <a:pt x="57" y="1688"/>
                    </a:lnTo>
                    <a:lnTo>
                      <a:pt x="38" y="1544"/>
                    </a:lnTo>
                    <a:lnTo>
                      <a:pt x="0" y="1476"/>
                    </a:lnTo>
                    <a:lnTo>
                      <a:pt x="38" y="1457"/>
                    </a:lnTo>
                    <a:lnTo>
                      <a:pt x="132" y="1457"/>
                    </a:lnTo>
                    <a:lnTo>
                      <a:pt x="132" y="1438"/>
                    </a:lnTo>
                    <a:lnTo>
                      <a:pt x="170" y="1438"/>
                    </a:lnTo>
                    <a:lnTo>
                      <a:pt x="179" y="1390"/>
                    </a:lnTo>
                    <a:lnTo>
                      <a:pt x="151" y="1314"/>
                    </a:lnTo>
                    <a:lnTo>
                      <a:pt x="208" y="1295"/>
                    </a:lnTo>
                    <a:lnTo>
                      <a:pt x="208" y="1189"/>
                    </a:lnTo>
                    <a:lnTo>
                      <a:pt x="274" y="1113"/>
                    </a:lnTo>
                    <a:lnTo>
                      <a:pt x="227" y="1045"/>
                    </a:lnTo>
                    <a:lnTo>
                      <a:pt x="198" y="815"/>
                    </a:lnTo>
                    <a:lnTo>
                      <a:pt x="227" y="730"/>
                    </a:lnTo>
                    <a:lnTo>
                      <a:pt x="265" y="730"/>
                    </a:lnTo>
                    <a:lnTo>
                      <a:pt x="303" y="538"/>
                    </a:lnTo>
                    <a:lnTo>
                      <a:pt x="293" y="317"/>
                    </a:lnTo>
                    <a:lnTo>
                      <a:pt x="265" y="317"/>
                    </a:lnTo>
                    <a:lnTo>
                      <a:pt x="198" y="182"/>
                    </a:lnTo>
                    <a:lnTo>
                      <a:pt x="208" y="134"/>
                    </a:lnTo>
                    <a:lnTo>
                      <a:pt x="179" y="38"/>
                    </a:lnTo>
                    <a:lnTo>
                      <a:pt x="198" y="0"/>
                    </a:lnTo>
                    <a:lnTo>
                      <a:pt x="208" y="0"/>
                    </a:lnTo>
                    <a:lnTo>
                      <a:pt x="102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40" name="Freeform 100"/>
              <p:cNvSpPr>
                <a:spLocks/>
              </p:cNvSpPr>
              <p:nvPr/>
            </p:nvSpPr>
            <p:spPr bwMode="gray">
              <a:xfrm>
                <a:off x="4774" y="1094"/>
                <a:ext cx="510" cy="910"/>
              </a:xfrm>
              <a:custGeom>
                <a:avLst/>
                <a:gdLst/>
                <a:ahLst/>
                <a:cxnLst>
                  <a:cxn ang="0">
                    <a:pos x="1022" y="0"/>
                  </a:cxn>
                  <a:cxn ang="0">
                    <a:pos x="1022" y="106"/>
                  </a:cxn>
                  <a:cxn ang="0">
                    <a:pos x="955" y="106"/>
                  </a:cxn>
                  <a:cxn ang="0">
                    <a:pos x="955" y="250"/>
                  </a:cxn>
                  <a:cxn ang="0">
                    <a:pos x="870" y="250"/>
                  </a:cxn>
                  <a:cxn ang="0">
                    <a:pos x="870" y="384"/>
                  </a:cxn>
                  <a:cxn ang="0">
                    <a:pos x="814" y="384"/>
                  </a:cxn>
                  <a:cxn ang="0">
                    <a:pos x="814" y="518"/>
                  </a:cxn>
                  <a:cxn ang="0">
                    <a:pos x="936" y="518"/>
                  </a:cxn>
                  <a:cxn ang="0">
                    <a:pos x="936" y="1314"/>
                  </a:cxn>
                  <a:cxn ang="0">
                    <a:pos x="1022" y="1314"/>
                  </a:cxn>
                  <a:cxn ang="0">
                    <a:pos x="1022" y="1457"/>
                  </a:cxn>
                  <a:cxn ang="0">
                    <a:pos x="908" y="1457"/>
                  </a:cxn>
                  <a:cxn ang="0">
                    <a:pos x="908" y="1822"/>
                  </a:cxn>
                  <a:cxn ang="0">
                    <a:pos x="860" y="1822"/>
                  </a:cxn>
                  <a:cxn ang="0">
                    <a:pos x="785" y="1774"/>
                  </a:cxn>
                  <a:cxn ang="0">
                    <a:pos x="766" y="1688"/>
                  </a:cxn>
                  <a:cxn ang="0">
                    <a:pos x="690" y="1774"/>
                  </a:cxn>
                  <a:cxn ang="0">
                    <a:pos x="652" y="1774"/>
                  </a:cxn>
                  <a:cxn ang="0">
                    <a:pos x="633" y="1793"/>
                  </a:cxn>
                  <a:cxn ang="0">
                    <a:pos x="605" y="1774"/>
                  </a:cxn>
                  <a:cxn ang="0">
                    <a:pos x="539" y="1745"/>
                  </a:cxn>
                  <a:cxn ang="0">
                    <a:pos x="482" y="1774"/>
                  </a:cxn>
                  <a:cxn ang="0">
                    <a:pos x="425" y="1774"/>
                  </a:cxn>
                  <a:cxn ang="0">
                    <a:pos x="406" y="1822"/>
                  </a:cxn>
                  <a:cxn ang="0">
                    <a:pos x="359" y="1822"/>
                  </a:cxn>
                  <a:cxn ang="0">
                    <a:pos x="198" y="1592"/>
                  </a:cxn>
                  <a:cxn ang="0">
                    <a:pos x="151" y="1592"/>
                  </a:cxn>
                  <a:cxn ang="0">
                    <a:pos x="57" y="1688"/>
                  </a:cxn>
                  <a:cxn ang="0">
                    <a:pos x="38" y="1544"/>
                  </a:cxn>
                  <a:cxn ang="0">
                    <a:pos x="0" y="1476"/>
                  </a:cxn>
                  <a:cxn ang="0">
                    <a:pos x="38" y="1457"/>
                  </a:cxn>
                  <a:cxn ang="0">
                    <a:pos x="132" y="1457"/>
                  </a:cxn>
                  <a:cxn ang="0">
                    <a:pos x="132" y="1438"/>
                  </a:cxn>
                  <a:cxn ang="0">
                    <a:pos x="170" y="1438"/>
                  </a:cxn>
                  <a:cxn ang="0">
                    <a:pos x="179" y="1390"/>
                  </a:cxn>
                  <a:cxn ang="0">
                    <a:pos x="151" y="1314"/>
                  </a:cxn>
                  <a:cxn ang="0">
                    <a:pos x="208" y="1295"/>
                  </a:cxn>
                  <a:cxn ang="0">
                    <a:pos x="208" y="1189"/>
                  </a:cxn>
                  <a:cxn ang="0">
                    <a:pos x="274" y="1113"/>
                  </a:cxn>
                  <a:cxn ang="0">
                    <a:pos x="227" y="1045"/>
                  </a:cxn>
                  <a:cxn ang="0">
                    <a:pos x="198" y="815"/>
                  </a:cxn>
                  <a:cxn ang="0">
                    <a:pos x="227" y="730"/>
                  </a:cxn>
                  <a:cxn ang="0">
                    <a:pos x="265" y="730"/>
                  </a:cxn>
                  <a:cxn ang="0">
                    <a:pos x="303" y="538"/>
                  </a:cxn>
                  <a:cxn ang="0">
                    <a:pos x="293" y="317"/>
                  </a:cxn>
                  <a:cxn ang="0">
                    <a:pos x="265" y="317"/>
                  </a:cxn>
                  <a:cxn ang="0">
                    <a:pos x="198" y="182"/>
                  </a:cxn>
                  <a:cxn ang="0">
                    <a:pos x="208" y="134"/>
                  </a:cxn>
                  <a:cxn ang="0">
                    <a:pos x="179" y="38"/>
                  </a:cxn>
                  <a:cxn ang="0">
                    <a:pos x="198" y="0"/>
                  </a:cxn>
                  <a:cxn ang="0">
                    <a:pos x="208" y="0"/>
                  </a:cxn>
                  <a:cxn ang="0">
                    <a:pos x="1022" y="0"/>
                  </a:cxn>
                </a:cxnLst>
                <a:rect l="0" t="0" r="r" b="b"/>
                <a:pathLst>
                  <a:path w="1022" h="1822">
                    <a:moveTo>
                      <a:pt x="1022" y="0"/>
                    </a:moveTo>
                    <a:lnTo>
                      <a:pt x="1022" y="106"/>
                    </a:lnTo>
                    <a:lnTo>
                      <a:pt x="955" y="106"/>
                    </a:lnTo>
                    <a:lnTo>
                      <a:pt x="955" y="250"/>
                    </a:lnTo>
                    <a:lnTo>
                      <a:pt x="870" y="250"/>
                    </a:lnTo>
                    <a:lnTo>
                      <a:pt x="870" y="384"/>
                    </a:lnTo>
                    <a:lnTo>
                      <a:pt x="814" y="384"/>
                    </a:lnTo>
                    <a:lnTo>
                      <a:pt x="814" y="518"/>
                    </a:lnTo>
                    <a:lnTo>
                      <a:pt x="936" y="518"/>
                    </a:lnTo>
                    <a:lnTo>
                      <a:pt x="936" y="1314"/>
                    </a:lnTo>
                    <a:lnTo>
                      <a:pt x="1022" y="1314"/>
                    </a:lnTo>
                    <a:lnTo>
                      <a:pt x="1022" y="1457"/>
                    </a:lnTo>
                    <a:lnTo>
                      <a:pt x="908" y="1457"/>
                    </a:lnTo>
                    <a:lnTo>
                      <a:pt x="908" y="1822"/>
                    </a:lnTo>
                    <a:lnTo>
                      <a:pt x="860" y="1822"/>
                    </a:lnTo>
                    <a:lnTo>
                      <a:pt x="785" y="1774"/>
                    </a:lnTo>
                    <a:lnTo>
                      <a:pt x="766" y="1688"/>
                    </a:lnTo>
                    <a:lnTo>
                      <a:pt x="690" y="1774"/>
                    </a:lnTo>
                    <a:lnTo>
                      <a:pt x="652" y="1774"/>
                    </a:lnTo>
                    <a:lnTo>
                      <a:pt x="633" y="1793"/>
                    </a:lnTo>
                    <a:lnTo>
                      <a:pt x="605" y="1774"/>
                    </a:lnTo>
                    <a:lnTo>
                      <a:pt x="539" y="1745"/>
                    </a:lnTo>
                    <a:lnTo>
                      <a:pt x="482" y="1774"/>
                    </a:lnTo>
                    <a:lnTo>
                      <a:pt x="425" y="1774"/>
                    </a:lnTo>
                    <a:lnTo>
                      <a:pt x="406" y="1822"/>
                    </a:lnTo>
                    <a:lnTo>
                      <a:pt x="359" y="1822"/>
                    </a:lnTo>
                    <a:lnTo>
                      <a:pt x="198" y="1592"/>
                    </a:lnTo>
                    <a:lnTo>
                      <a:pt x="151" y="1592"/>
                    </a:lnTo>
                    <a:lnTo>
                      <a:pt x="57" y="1688"/>
                    </a:lnTo>
                    <a:lnTo>
                      <a:pt x="38" y="1544"/>
                    </a:lnTo>
                    <a:lnTo>
                      <a:pt x="0" y="1476"/>
                    </a:lnTo>
                    <a:lnTo>
                      <a:pt x="38" y="1457"/>
                    </a:lnTo>
                    <a:lnTo>
                      <a:pt x="132" y="1457"/>
                    </a:lnTo>
                    <a:lnTo>
                      <a:pt x="132" y="1438"/>
                    </a:lnTo>
                    <a:lnTo>
                      <a:pt x="170" y="1438"/>
                    </a:lnTo>
                    <a:lnTo>
                      <a:pt x="179" y="1390"/>
                    </a:lnTo>
                    <a:lnTo>
                      <a:pt x="151" y="1314"/>
                    </a:lnTo>
                    <a:lnTo>
                      <a:pt x="208" y="1295"/>
                    </a:lnTo>
                    <a:lnTo>
                      <a:pt x="208" y="1189"/>
                    </a:lnTo>
                    <a:lnTo>
                      <a:pt x="274" y="1113"/>
                    </a:lnTo>
                    <a:lnTo>
                      <a:pt x="227" y="1045"/>
                    </a:lnTo>
                    <a:lnTo>
                      <a:pt x="198" y="815"/>
                    </a:lnTo>
                    <a:lnTo>
                      <a:pt x="227" y="730"/>
                    </a:lnTo>
                    <a:lnTo>
                      <a:pt x="265" y="730"/>
                    </a:lnTo>
                    <a:lnTo>
                      <a:pt x="303" y="538"/>
                    </a:lnTo>
                    <a:lnTo>
                      <a:pt x="293" y="317"/>
                    </a:lnTo>
                    <a:lnTo>
                      <a:pt x="265" y="317"/>
                    </a:lnTo>
                    <a:lnTo>
                      <a:pt x="198" y="182"/>
                    </a:lnTo>
                    <a:lnTo>
                      <a:pt x="208" y="134"/>
                    </a:lnTo>
                    <a:lnTo>
                      <a:pt x="179" y="38"/>
                    </a:lnTo>
                    <a:lnTo>
                      <a:pt x="198" y="0"/>
                    </a:lnTo>
                    <a:lnTo>
                      <a:pt x="208" y="0"/>
                    </a:lnTo>
                    <a:lnTo>
                      <a:pt x="1022" y="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41" name="Group 101"/>
          <p:cNvGrpSpPr>
            <a:grpSpLocks/>
          </p:cNvGrpSpPr>
          <p:nvPr/>
        </p:nvGrpSpPr>
        <p:grpSpPr bwMode="auto">
          <a:xfrm>
            <a:off x="6531159" y="4311432"/>
            <a:ext cx="1183610" cy="913124"/>
            <a:chOff x="4433" y="2915"/>
            <a:chExt cx="554" cy="460"/>
          </a:xfrm>
          <a:solidFill>
            <a:schemeClr val="accent4"/>
          </a:solidFill>
        </p:grpSpPr>
        <p:sp>
          <p:nvSpPr>
            <p:cNvPr id="35942" name="Freeform 102"/>
            <p:cNvSpPr>
              <a:spLocks/>
            </p:cNvSpPr>
            <p:nvPr/>
          </p:nvSpPr>
          <p:spPr bwMode="gray">
            <a:xfrm>
              <a:off x="4433" y="2915"/>
              <a:ext cx="554" cy="460"/>
            </a:xfrm>
            <a:custGeom>
              <a:avLst/>
              <a:gdLst/>
              <a:ahLst/>
              <a:cxnLst>
                <a:cxn ang="0">
                  <a:pos x="57" y="920"/>
                </a:cxn>
                <a:cxn ang="0">
                  <a:pos x="105" y="872"/>
                </a:cxn>
                <a:cxn ang="0">
                  <a:pos x="105" y="795"/>
                </a:cxn>
                <a:cxn ang="0">
                  <a:pos x="86" y="719"/>
                </a:cxn>
                <a:cxn ang="0">
                  <a:pos x="0" y="623"/>
                </a:cxn>
                <a:cxn ang="0">
                  <a:pos x="86" y="546"/>
                </a:cxn>
                <a:cxn ang="0">
                  <a:pos x="189" y="527"/>
                </a:cxn>
                <a:cxn ang="0">
                  <a:pos x="237" y="488"/>
                </a:cxn>
                <a:cxn ang="0">
                  <a:pos x="284" y="459"/>
                </a:cxn>
                <a:cxn ang="0">
                  <a:pos x="322" y="365"/>
                </a:cxn>
                <a:cxn ang="0">
                  <a:pos x="378" y="365"/>
                </a:cxn>
                <a:cxn ang="0">
                  <a:pos x="445" y="278"/>
                </a:cxn>
                <a:cxn ang="0">
                  <a:pos x="454" y="144"/>
                </a:cxn>
                <a:cxn ang="0">
                  <a:pos x="597" y="0"/>
                </a:cxn>
                <a:cxn ang="0">
                  <a:pos x="691" y="19"/>
                </a:cxn>
                <a:cxn ang="0">
                  <a:pos x="757" y="0"/>
                </a:cxn>
                <a:cxn ang="0">
                  <a:pos x="861" y="0"/>
                </a:cxn>
                <a:cxn ang="0">
                  <a:pos x="851" y="459"/>
                </a:cxn>
                <a:cxn ang="0">
                  <a:pos x="975" y="459"/>
                </a:cxn>
                <a:cxn ang="0">
                  <a:pos x="975" y="594"/>
                </a:cxn>
                <a:cxn ang="0">
                  <a:pos x="1107" y="594"/>
                </a:cxn>
                <a:cxn ang="0">
                  <a:pos x="1107" y="920"/>
                </a:cxn>
                <a:cxn ang="0">
                  <a:pos x="57" y="920"/>
                </a:cxn>
              </a:cxnLst>
              <a:rect l="0" t="0" r="r" b="b"/>
              <a:pathLst>
                <a:path w="1107" h="920">
                  <a:moveTo>
                    <a:pt x="57" y="920"/>
                  </a:moveTo>
                  <a:lnTo>
                    <a:pt x="105" y="872"/>
                  </a:lnTo>
                  <a:lnTo>
                    <a:pt x="105" y="795"/>
                  </a:lnTo>
                  <a:lnTo>
                    <a:pt x="86" y="719"/>
                  </a:lnTo>
                  <a:lnTo>
                    <a:pt x="0" y="623"/>
                  </a:lnTo>
                  <a:lnTo>
                    <a:pt x="86" y="546"/>
                  </a:lnTo>
                  <a:lnTo>
                    <a:pt x="189" y="527"/>
                  </a:lnTo>
                  <a:lnTo>
                    <a:pt x="237" y="488"/>
                  </a:lnTo>
                  <a:lnTo>
                    <a:pt x="284" y="459"/>
                  </a:lnTo>
                  <a:lnTo>
                    <a:pt x="322" y="365"/>
                  </a:lnTo>
                  <a:lnTo>
                    <a:pt x="378" y="365"/>
                  </a:lnTo>
                  <a:lnTo>
                    <a:pt x="445" y="278"/>
                  </a:lnTo>
                  <a:lnTo>
                    <a:pt x="454" y="144"/>
                  </a:lnTo>
                  <a:lnTo>
                    <a:pt x="597" y="0"/>
                  </a:lnTo>
                  <a:lnTo>
                    <a:pt x="691" y="19"/>
                  </a:lnTo>
                  <a:lnTo>
                    <a:pt x="757" y="0"/>
                  </a:lnTo>
                  <a:lnTo>
                    <a:pt x="861" y="0"/>
                  </a:lnTo>
                  <a:lnTo>
                    <a:pt x="851" y="459"/>
                  </a:lnTo>
                  <a:lnTo>
                    <a:pt x="975" y="459"/>
                  </a:lnTo>
                  <a:lnTo>
                    <a:pt x="975" y="594"/>
                  </a:lnTo>
                  <a:lnTo>
                    <a:pt x="1107" y="594"/>
                  </a:lnTo>
                  <a:lnTo>
                    <a:pt x="1107" y="920"/>
                  </a:lnTo>
                  <a:lnTo>
                    <a:pt x="57" y="9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43" name="Group 103"/>
            <p:cNvGrpSpPr>
              <a:grpSpLocks/>
            </p:cNvGrpSpPr>
            <p:nvPr/>
          </p:nvGrpSpPr>
          <p:grpSpPr bwMode="auto">
            <a:xfrm>
              <a:off x="4433" y="2915"/>
              <a:ext cx="554" cy="460"/>
              <a:chOff x="4433" y="2915"/>
              <a:chExt cx="554" cy="460"/>
            </a:xfrm>
            <a:grpFill/>
          </p:grpSpPr>
          <p:sp>
            <p:nvSpPr>
              <p:cNvPr id="35944" name="Freeform 104"/>
              <p:cNvSpPr>
                <a:spLocks/>
              </p:cNvSpPr>
              <p:nvPr/>
            </p:nvSpPr>
            <p:spPr bwMode="gray">
              <a:xfrm>
                <a:off x="4433" y="2915"/>
                <a:ext cx="554" cy="460"/>
              </a:xfrm>
              <a:custGeom>
                <a:avLst/>
                <a:gdLst/>
                <a:ahLst/>
                <a:cxnLst>
                  <a:cxn ang="0">
                    <a:pos x="57" y="920"/>
                  </a:cxn>
                  <a:cxn ang="0">
                    <a:pos x="105" y="872"/>
                  </a:cxn>
                  <a:cxn ang="0">
                    <a:pos x="105" y="795"/>
                  </a:cxn>
                  <a:cxn ang="0">
                    <a:pos x="86" y="719"/>
                  </a:cxn>
                  <a:cxn ang="0">
                    <a:pos x="0" y="623"/>
                  </a:cxn>
                  <a:cxn ang="0">
                    <a:pos x="86" y="546"/>
                  </a:cxn>
                  <a:cxn ang="0">
                    <a:pos x="189" y="527"/>
                  </a:cxn>
                  <a:cxn ang="0">
                    <a:pos x="237" y="488"/>
                  </a:cxn>
                  <a:cxn ang="0">
                    <a:pos x="284" y="459"/>
                  </a:cxn>
                  <a:cxn ang="0">
                    <a:pos x="322" y="365"/>
                  </a:cxn>
                  <a:cxn ang="0">
                    <a:pos x="378" y="365"/>
                  </a:cxn>
                  <a:cxn ang="0">
                    <a:pos x="445" y="278"/>
                  </a:cxn>
                  <a:cxn ang="0">
                    <a:pos x="454" y="144"/>
                  </a:cxn>
                  <a:cxn ang="0">
                    <a:pos x="597" y="0"/>
                  </a:cxn>
                  <a:cxn ang="0">
                    <a:pos x="691" y="19"/>
                  </a:cxn>
                  <a:cxn ang="0">
                    <a:pos x="757" y="0"/>
                  </a:cxn>
                  <a:cxn ang="0">
                    <a:pos x="861" y="0"/>
                  </a:cxn>
                  <a:cxn ang="0">
                    <a:pos x="851" y="459"/>
                  </a:cxn>
                  <a:cxn ang="0">
                    <a:pos x="975" y="459"/>
                  </a:cxn>
                  <a:cxn ang="0">
                    <a:pos x="975" y="594"/>
                  </a:cxn>
                  <a:cxn ang="0">
                    <a:pos x="1107" y="594"/>
                  </a:cxn>
                  <a:cxn ang="0">
                    <a:pos x="1107" y="920"/>
                  </a:cxn>
                  <a:cxn ang="0">
                    <a:pos x="57" y="920"/>
                  </a:cxn>
                </a:cxnLst>
                <a:rect l="0" t="0" r="r" b="b"/>
                <a:pathLst>
                  <a:path w="1107" h="920">
                    <a:moveTo>
                      <a:pt x="57" y="920"/>
                    </a:moveTo>
                    <a:lnTo>
                      <a:pt x="105" y="872"/>
                    </a:lnTo>
                    <a:lnTo>
                      <a:pt x="105" y="795"/>
                    </a:lnTo>
                    <a:lnTo>
                      <a:pt x="86" y="719"/>
                    </a:lnTo>
                    <a:lnTo>
                      <a:pt x="0" y="623"/>
                    </a:lnTo>
                    <a:lnTo>
                      <a:pt x="86" y="546"/>
                    </a:lnTo>
                    <a:lnTo>
                      <a:pt x="189" y="527"/>
                    </a:lnTo>
                    <a:lnTo>
                      <a:pt x="237" y="488"/>
                    </a:lnTo>
                    <a:lnTo>
                      <a:pt x="284" y="459"/>
                    </a:lnTo>
                    <a:lnTo>
                      <a:pt x="322" y="365"/>
                    </a:lnTo>
                    <a:lnTo>
                      <a:pt x="378" y="365"/>
                    </a:lnTo>
                    <a:lnTo>
                      <a:pt x="445" y="278"/>
                    </a:lnTo>
                    <a:lnTo>
                      <a:pt x="454" y="144"/>
                    </a:lnTo>
                    <a:lnTo>
                      <a:pt x="597" y="0"/>
                    </a:lnTo>
                    <a:lnTo>
                      <a:pt x="691" y="19"/>
                    </a:lnTo>
                    <a:lnTo>
                      <a:pt x="757" y="0"/>
                    </a:lnTo>
                    <a:lnTo>
                      <a:pt x="861" y="0"/>
                    </a:lnTo>
                    <a:lnTo>
                      <a:pt x="851" y="459"/>
                    </a:lnTo>
                    <a:lnTo>
                      <a:pt x="975" y="459"/>
                    </a:lnTo>
                    <a:lnTo>
                      <a:pt x="975" y="594"/>
                    </a:lnTo>
                    <a:lnTo>
                      <a:pt x="1107" y="594"/>
                    </a:lnTo>
                    <a:lnTo>
                      <a:pt x="1107" y="920"/>
                    </a:lnTo>
                    <a:lnTo>
                      <a:pt x="57" y="9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45" name="Freeform 105"/>
              <p:cNvSpPr>
                <a:spLocks/>
              </p:cNvSpPr>
              <p:nvPr/>
            </p:nvSpPr>
            <p:spPr bwMode="gray">
              <a:xfrm>
                <a:off x="4433" y="2915"/>
                <a:ext cx="554" cy="460"/>
              </a:xfrm>
              <a:custGeom>
                <a:avLst/>
                <a:gdLst/>
                <a:ahLst/>
                <a:cxnLst>
                  <a:cxn ang="0">
                    <a:pos x="57" y="920"/>
                  </a:cxn>
                  <a:cxn ang="0">
                    <a:pos x="105" y="872"/>
                  </a:cxn>
                  <a:cxn ang="0">
                    <a:pos x="105" y="795"/>
                  </a:cxn>
                  <a:cxn ang="0">
                    <a:pos x="86" y="719"/>
                  </a:cxn>
                  <a:cxn ang="0">
                    <a:pos x="0" y="623"/>
                  </a:cxn>
                  <a:cxn ang="0">
                    <a:pos x="86" y="546"/>
                  </a:cxn>
                  <a:cxn ang="0">
                    <a:pos x="189" y="527"/>
                  </a:cxn>
                  <a:cxn ang="0">
                    <a:pos x="237" y="488"/>
                  </a:cxn>
                  <a:cxn ang="0">
                    <a:pos x="284" y="459"/>
                  </a:cxn>
                  <a:cxn ang="0">
                    <a:pos x="322" y="365"/>
                  </a:cxn>
                  <a:cxn ang="0">
                    <a:pos x="378" y="365"/>
                  </a:cxn>
                  <a:cxn ang="0">
                    <a:pos x="445" y="278"/>
                  </a:cxn>
                  <a:cxn ang="0">
                    <a:pos x="454" y="144"/>
                  </a:cxn>
                  <a:cxn ang="0">
                    <a:pos x="597" y="0"/>
                  </a:cxn>
                  <a:cxn ang="0">
                    <a:pos x="691" y="19"/>
                  </a:cxn>
                  <a:cxn ang="0">
                    <a:pos x="757" y="0"/>
                  </a:cxn>
                  <a:cxn ang="0">
                    <a:pos x="861" y="0"/>
                  </a:cxn>
                  <a:cxn ang="0">
                    <a:pos x="851" y="459"/>
                  </a:cxn>
                  <a:cxn ang="0">
                    <a:pos x="975" y="459"/>
                  </a:cxn>
                  <a:cxn ang="0">
                    <a:pos x="975" y="594"/>
                  </a:cxn>
                  <a:cxn ang="0">
                    <a:pos x="1107" y="594"/>
                  </a:cxn>
                  <a:cxn ang="0">
                    <a:pos x="1107" y="920"/>
                  </a:cxn>
                  <a:cxn ang="0">
                    <a:pos x="57" y="920"/>
                  </a:cxn>
                </a:cxnLst>
                <a:rect l="0" t="0" r="r" b="b"/>
                <a:pathLst>
                  <a:path w="1107" h="920">
                    <a:moveTo>
                      <a:pt x="57" y="920"/>
                    </a:moveTo>
                    <a:lnTo>
                      <a:pt x="105" y="872"/>
                    </a:lnTo>
                    <a:lnTo>
                      <a:pt x="105" y="795"/>
                    </a:lnTo>
                    <a:lnTo>
                      <a:pt x="86" y="719"/>
                    </a:lnTo>
                    <a:lnTo>
                      <a:pt x="0" y="623"/>
                    </a:lnTo>
                    <a:lnTo>
                      <a:pt x="86" y="546"/>
                    </a:lnTo>
                    <a:lnTo>
                      <a:pt x="189" y="527"/>
                    </a:lnTo>
                    <a:lnTo>
                      <a:pt x="237" y="488"/>
                    </a:lnTo>
                    <a:lnTo>
                      <a:pt x="284" y="459"/>
                    </a:lnTo>
                    <a:lnTo>
                      <a:pt x="322" y="365"/>
                    </a:lnTo>
                    <a:lnTo>
                      <a:pt x="378" y="365"/>
                    </a:lnTo>
                    <a:lnTo>
                      <a:pt x="445" y="278"/>
                    </a:lnTo>
                    <a:lnTo>
                      <a:pt x="454" y="144"/>
                    </a:lnTo>
                    <a:lnTo>
                      <a:pt x="597" y="0"/>
                    </a:lnTo>
                    <a:lnTo>
                      <a:pt x="691" y="19"/>
                    </a:lnTo>
                    <a:lnTo>
                      <a:pt x="757" y="0"/>
                    </a:lnTo>
                    <a:lnTo>
                      <a:pt x="861" y="0"/>
                    </a:lnTo>
                    <a:lnTo>
                      <a:pt x="851" y="459"/>
                    </a:lnTo>
                    <a:lnTo>
                      <a:pt x="975" y="459"/>
                    </a:lnTo>
                    <a:lnTo>
                      <a:pt x="975" y="594"/>
                    </a:lnTo>
                    <a:lnTo>
                      <a:pt x="1107" y="594"/>
                    </a:lnTo>
                    <a:lnTo>
                      <a:pt x="1107" y="920"/>
                    </a:lnTo>
                    <a:lnTo>
                      <a:pt x="57" y="92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46" name="Group 106"/>
          <p:cNvGrpSpPr>
            <a:grpSpLocks/>
          </p:cNvGrpSpPr>
          <p:nvPr/>
        </p:nvGrpSpPr>
        <p:grpSpPr bwMode="auto">
          <a:xfrm>
            <a:off x="5614107" y="4126670"/>
            <a:ext cx="1037797" cy="1339530"/>
            <a:chOff x="4003" y="2824"/>
            <a:chExt cx="482" cy="675"/>
          </a:xfrm>
          <a:solidFill>
            <a:schemeClr val="accent2"/>
          </a:solidFill>
        </p:grpSpPr>
        <p:sp>
          <p:nvSpPr>
            <p:cNvPr id="35947" name="Freeform 107"/>
            <p:cNvSpPr>
              <a:spLocks/>
            </p:cNvSpPr>
            <p:nvPr/>
          </p:nvSpPr>
          <p:spPr bwMode="gray">
            <a:xfrm>
              <a:off x="4003" y="2824"/>
              <a:ext cx="482" cy="675"/>
            </a:xfrm>
            <a:custGeom>
              <a:avLst/>
              <a:gdLst/>
              <a:ahLst/>
              <a:cxnLst>
                <a:cxn ang="0">
                  <a:pos x="889" y="1149"/>
                </a:cxn>
                <a:cxn ang="0">
                  <a:pos x="784" y="1189"/>
                </a:cxn>
                <a:cxn ang="0">
                  <a:pos x="700" y="1207"/>
                </a:cxn>
                <a:cxn ang="0">
                  <a:pos x="633" y="1189"/>
                </a:cxn>
                <a:cxn ang="0">
                  <a:pos x="406" y="1236"/>
                </a:cxn>
                <a:cxn ang="0">
                  <a:pos x="330" y="1207"/>
                </a:cxn>
                <a:cxn ang="0">
                  <a:pos x="265" y="1236"/>
                </a:cxn>
                <a:cxn ang="0">
                  <a:pos x="217" y="1332"/>
                </a:cxn>
                <a:cxn ang="0">
                  <a:pos x="9" y="1351"/>
                </a:cxn>
                <a:cxn ang="0">
                  <a:pos x="9" y="1026"/>
                </a:cxn>
                <a:cxn ang="0">
                  <a:pos x="0" y="144"/>
                </a:cxn>
                <a:cxn ang="0">
                  <a:pos x="170" y="115"/>
                </a:cxn>
                <a:cxn ang="0">
                  <a:pos x="265" y="115"/>
                </a:cxn>
                <a:cxn ang="0">
                  <a:pos x="368" y="0"/>
                </a:cxn>
                <a:cxn ang="0">
                  <a:pos x="435" y="67"/>
                </a:cxn>
                <a:cxn ang="0">
                  <a:pos x="482" y="96"/>
                </a:cxn>
                <a:cxn ang="0">
                  <a:pos x="501" y="182"/>
                </a:cxn>
                <a:cxn ang="0">
                  <a:pos x="633" y="297"/>
                </a:cxn>
                <a:cxn ang="0">
                  <a:pos x="633" y="546"/>
                </a:cxn>
                <a:cxn ang="0">
                  <a:pos x="652" y="594"/>
                </a:cxn>
                <a:cxn ang="0">
                  <a:pos x="633" y="690"/>
                </a:cxn>
                <a:cxn ang="0">
                  <a:pos x="700" y="728"/>
                </a:cxn>
                <a:cxn ang="0">
                  <a:pos x="794" y="757"/>
                </a:cxn>
                <a:cxn ang="0">
                  <a:pos x="860" y="805"/>
                </a:cxn>
                <a:cxn ang="0">
                  <a:pos x="946" y="901"/>
                </a:cxn>
                <a:cxn ang="0">
                  <a:pos x="965" y="978"/>
                </a:cxn>
                <a:cxn ang="0">
                  <a:pos x="965" y="1055"/>
                </a:cxn>
                <a:cxn ang="0">
                  <a:pos x="917" y="1103"/>
                </a:cxn>
                <a:cxn ang="0">
                  <a:pos x="889" y="1149"/>
                </a:cxn>
              </a:cxnLst>
              <a:rect l="0" t="0" r="r" b="b"/>
              <a:pathLst>
                <a:path w="965" h="1351">
                  <a:moveTo>
                    <a:pt x="889" y="1149"/>
                  </a:moveTo>
                  <a:lnTo>
                    <a:pt x="784" y="1189"/>
                  </a:lnTo>
                  <a:lnTo>
                    <a:pt x="700" y="1207"/>
                  </a:lnTo>
                  <a:lnTo>
                    <a:pt x="633" y="1189"/>
                  </a:lnTo>
                  <a:lnTo>
                    <a:pt x="406" y="1236"/>
                  </a:lnTo>
                  <a:lnTo>
                    <a:pt x="330" y="1207"/>
                  </a:lnTo>
                  <a:lnTo>
                    <a:pt x="265" y="1236"/>
                  </a:lnTo>
                  <a:lnTo>
                    <a:pt x="217" y="1332"/>
                  </a:lnTo>
                  <a:lnTo>
                    <a:pt x="9" y="1351"/>
                  </a:lnTo>
                  <a:lnTo>
                    <a:pt x="9" y="1026"/>
                  </a:lnTo>
                  <a:lnTo>
                    <a:pt x="0" y="144"/>
                  </a:lnTo>
                  <a:lnTo>
                    <a:pt x="170" y="115"/>
                  </a:lnTo>
                  <a:lnTo>
                    <a:pt x="265" y="115"/>
                  </a:lnTo>
                  <a:lnTo>
                    <a:pt x="368" y="0"/>
                  </a:lnTo>
                  <a:lnTo>
                    <a:pt x="435" y="67"/>
                  </a:lnTo>
                  <a:lnTo>
                    <a:pt x="482" y="96"/>
                  </a:lnTo>
                  <a:lnTo>
                    <a:pt x="501" y="182"/>
                  </a:lnTo>
                  <a:lnTo>
                    <a:pt x="633" y="297"/>
                  </a:lnTo>
                  <a:lnTo>
                    <a:pt x="633" y="546"/>
                  </a:lnTo>
                  <a:lnTo>
                    <a:pt x="652" y="594"/>
                  </a:lnTo>
                  <a:lnTo>
                    <a:pt x="633" y="690"/>
                  </a:lnTo>
                  <a:lnTo>
                    <a:pt x="700" y="728"/>
                  </a:lnTo>
                  <a:lnTo>
                    <a:pt x="794" y="757"/>
                  </a:lnTo>
                  <a:lnTo>
                    <a:pt x="860" y="805"/>
                  </a:lnTo>
                  <a:lnTo>
                    <a:pt x="946" y="901"/>
                  </a:lnTo>
                  <a:lnTo>
                    <a:pt x="965" y="978"/>
                  </a:lnTo>
                  <a:lnTo>
                    <a:pt x="965" y="1055"/>
                  </a:lnTo>
                  <a:lnTo>
                    <a:pt x="917" y="1103"/>
                  </a:lnTo>
                  <a:lnTo>
                    <a:pt x="889" y="11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48" name="Group 108"/>
            <p:cNvGrpSpPr>
              <a:grpSpLocks/>
            </p:cNvGrpSpPr>
            <p:nvPr/>
          </p:nvGrpSpPr>
          <p:grpSpPr bwMode="auto">
            <a:xfrm>
              <a:off x="4003" y="2824"/>
              <a:ext cx="482" cy="675"/>
              <a:chOff x="4003" y="2824"/>
              <a:chExt cx="482" cy="675"/>
            </a:xfrm>
            <a:grpFill/>
          </p:grpSpPr>
          <p:sp>
            <p:nvSpPr>
              <p:cNvPr id="35949" name="Freeform 109"/>
              <p:cNvSpPr>
                <a:spLocks/>
              </p:cNvSpPr>
              <p:nvPr/>
            </p:nvSpPr>
            <p:spPr bwMode="gray">
              <a:xfrm>
                <a:off x="4003" y="2824"/>
                <a:ext cx="482" cy="675"/>
              </a:xfrm>
              <a:custGeom>
                <a:avLst/>
                <a:gdLst/>
                <a:ahLst/>
                <a:cxnLst>
                  <a:cxn ang="0">
                    <a:pos x="889" y="1149"/>
                  </a:cxn>
                  <a:cxn ang="0">
                    <a:pos x="784" y="1189"/>
                  </a:cxn>
                  <a:cxn ang="0">
                    <a:pos x="700" y="1207"/>
                  </a:cxn>
                  <a:cxn ang="0">
                    <a:pos x="633" y="1189"/>
                  </a:cxn>
                  <a:cxn ang="0">
                    <a:pos x="406" y="1236"/>
                  </a:cxn>
                  <a:cxn ang="0">
                    <a:pos x="330" y="1207"/>
                  </a:cxn>
                  <a:cxn ang="0">
                    <a:pos x="265" y="1236"/>
                  </a:cxn>
                  <a:cxn ang="0">
                    <a:pos x="217" y="1332"/>
                  </a:cxn>
                  <a:cxn ang="0">
                    <a:pos x="9" y="1351"/>
                  </a:cxn>
                  <a:cxn ang="0">
                    <a:pos x="9" y="1026"/>
                  </a:cxn>
                  <a:cxn ang="0">
                    <a:pos x="0" y="144"/>
                  </a:cxn>
                  <a:cxn ang="0">
                    <a:pos x="170" y="115"/>
                  </a:cxn>
                  <a:cxn ang="0">
                    <a:pos x="265" y="115"/>
                  </a:cxn>
                  <a:cxn ang="0">
                    <a:pos x="368" y="0"/>
                  </a:cxn>
                  <a:cxn ang="0">
                    <a:pos x="435" y="67"/>
                  </a:cxn>
                  <a:cxn ang="0">
                    <a:pos x="482" y="96"/>
                  </a:cxn>
                  <a:cxn ang="0">
                    <a:pos x="501" y="182"/>
                  </a:cxn>
                  <a:cxn ang="0">
                    <a:pos x="633" y="297"/>
                  </a:cxn>
                  <a:cxn ang="0">
                    <a:pos x="633" y="546"/>
                  </a:cxn>
                  <a:cxn ang="0">
                    <a:pos x="652" y="594"/>
                  </a:cxn>
                  <a:cxn ang="0">
                    <a:pos x="633" y="690"/>
                  </a:cxn>
                  <a:cxn ang="0">
                    <a:pos x="700" y="728"/>
                  </a:cxn>
                  <a:cxn ang="0">
                    <a:pos x="794" y="757"/>
                  </a:cxn>
                  <a:cxn ang="0">
                    <a:pos x="860" y="805"/>
                  </a:cxn>
                  <a:cxn ang="0">
                    <a:pos x="946" y="901"/>
                  </a:cxn>
                  <a:cxn ang="0">
                    <a:pos x="965" y="978"/>
                  </a:cxn>
                  <a:cxn ang="0">
                    <a:pos x="965" y="1055"/>
                  </a:cxn>
                  <a:cxn ang="0">
                    <a:pos x="917" y="1103"/>
                  </a:cxn>
                  <a:cxn ang="0">
                    <a:pos x="889" y="1149"/>
                  </a:cxn>
                </a:cxnLst>
                <a:rect l="0" t="0" r="r" b="b"/>
                <a:pathLst>
                  <a:path w="965" h="1351">
                    <a:moveTo>
                      <a:pt x="889" y="1149"/>
                    </a:moveTo>
                    <a:lnTo>
                      <a:pt x="784" y="1189"/>
                    </a:lnTo>
                    <a:lnTo>
                      <a:pt x="700" y="1207"/>
                    </a:lnTo>
                    <a:lnTo>
                      <a:pt x="633" y="1189"/>
                    </a:lnTo>
                    <a:lnTo>
                      <a:pt x="406" y="1236"/>
                    </a:lnTo>
                    <a:lnTo>
                      <a:pt x="330" y="1207"/>
                    </a:lnTo>
                    <a:lnTo>
                      <a:pt x="265" y="1236"/>
                    </a:lnTo>
                    <a:lnTo>
                      <a:pt x="217" y="1332"/>
                    </a:lnTo>
                    <a:lnTo>
                      <a:pt x="9" y="1351"/>
                    </a:lnTo>
                    <a:lnTo>
                      <a:pt x="9" y="1026"/>
                    </a:lnTo>
                    <a:lnTo>
                      <a:pt x="0" y="144"/>
                    </a:lnTo>
                    <a:lnTo>
                      <a:pt x="170" y="115"/>
                    </a:lnTo>
                    <a:lnTo>
                      <a:pt x="265" y="115"/>
                    </a:lnTo>
                    <a:lnTo>
                      <a:pt x="368" y="0"/>
                    </a:lnTo>
                    <a:lnTo>
                      <a:pt x="435" y="67"/>
                    </a:lnTo>
                    <a:lnTo>
                      <a:pt x="482" y="96"/>
                    </a:lnTo>
                    <a:lnTo>
                      <a:pt x="501" y="182"/>
                    </a:lnTo>
                    <a:lnTo>
                      <a:pt x="633" y="297"/>
                    </a:lnTo>
                    <a:lnTo>
                      <a:pt x="633" y="546"/>
                    </a:lnTo>
                    <a:lnTo>
                      <a:pt x="652" y="594"/>
                    </a:lnTo>
                    <a:lnTo>
                      <a:pt x="633" y="690"/>
                    </a:lnTo>
                    <a:lnTo>
                      <a:pt x="700" y="728"/>
                    </a:lnTo>
                    <a:lnTo>
                      <a:pt x="794" y="757"/>
                    </a:lnTo>
                    <a:lnTo>
                      <a:pt x="860" y="805"/>
                    </a:lnTo>
                    <a:lnTo>
                      <a:pt x="946" y="901"/>
                    </a:lnTo>
                    <a:lnTo>
                      <a:pt x="965" y="978"/>
                    </a:lnTo>
                    <a:lnTo>
                      <a:pt x="965" y="1055"/>
                    </a:lnTo>
                    <a:lnTo>
                      <a:pt x="917" y="1103"/>
                    </a:lnTo>
                    <a:lnTo>
                      <a:pt x="889" y="114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50" name="Freeform 110"/>
              <p:cNvSpPr>
                <a:spLocks/>
              </p:cNvSpPr>
              <p:nvPr/>
            </p:nvSpPr>
            <p:spPr bwMode="gray">
              <a:xfrm>
                <a:off x="4003" y="2824"/>
                <a:ext cx="482" cy="675"/>
              </a:xfrm>
              <a:custGeom>
                <a:avLst/>
                <a:gdLst/>
                <a:ahLst/>
                <a:cxnLst>
                  <a:cxn ang="0">
                    <a:pos x="889" y="1149"/>
                  </a:cxn>
                  <a:cxn ang="0">
                    <a:pos x="784" y="1189"/>
                  </a:cxn>
                  <a:cxn ang="0">
                    <a:pos x="700" y="1207"/>
                  </a:cxn>
                  <a:cxn ang="0">
                    <a:pos x="633" y="1189"/>
                  </a:cxn>
                  <a:cxn ang="0">
                    <a:pos x="406" y="1236"/>
                  </a:cxn>
                  <a:cxn ang="0">
                    <a:pos x="330" y="1207"/>
                  </a:cxn>
                  <a:cxn ang="0">
                    <a:pos x="265" y="1236"/>
                  </a:cxn>
                  <a:cxn ang="0">
                    <a:pos x="217" y="1332"/>
                  </a:cxn>
                  <a:cxn ang="0">
                    <a:pos x="9" y="1351"/>
                  </a:cxn>
                  <a:cxn ang="0">
                    <a:pos x="9" y="1026"/>
                  </a:cxn>
                  <a:cxn ang="0">
                    <a:pos x="0" y="144"/>
                  </a:cxn>
                  <a:cxn ang="0">
                    <a:pos x="170" y="115"/>
                  </a:cxn>
                  <a:cxn ang="0">
                    <a:pos x="265" y="115"/>
                  </a:cxn>
                  <a:cxn ang="0">
                    <a:pos x="368" y="0"/>
                  </a:cxn>
                  <a:cxn ang="0">
                    <a:pos x="435" y="67"/>
                  </a:cxn>
                  <a:cxn ang="0">
                    <a:pos x="482" y="96"/>
                  </a:cxn>
                  <a:cxn ang="0">
                    <a:pos x="501" y="182"/>
                  </a:cxn>
                  <a:cxn ang="0">
                    <a:pos x="633" y="297"/>
                  </a:cxn>
                  <a:cxn ang="0">
                    <a:pos x="633" y="546"/>
                  </a:cxn>
                  <a:cxn ang="0">
                    <a:pos x="652" y="594"/>
                  </a:cxn>
                  <a:cxn ang="0">
                    <a:pos x="633" y="690"/>
                  </a:cxn>
                  <a:cxn ang="0">
                    <a:pos x="700" y="728"/>
                  </a:cxn>
                  <a:cxn ang="0">
                    <a:pos x="794" y="757"/>
                  </a:cxn>
                  <a:cxn ang="0">
                    <a:pos x="860" y="805"/>
                  </a:cxn>
                  <a:cxn ang="0">
                    <a:pos x="946" y="901"/>
                  </a:cxn>
                  <a:cxn ang="0">
                    <a:pos x="965" y="978"/>
                  </a:cxn>
                  <a:cxn ang="0">
                    <a:pos x="965" y="1055"/>
                  </a:cxn>
                  <a:cxn ang="0">
                    <a:pos x="917" y="1103"/>
                  </a:cxn>
                  <a:cxn ang="0">
                    <a:pos x="889" y="1149"/>
                  </a:cxn>
                </a:cxnLst>
                <a:rect l="0" t="0" r="r" b="b"/>
                <a:pathLst>
                  <a:path w="965" h="1351">
                    <a:moveTo>
                      <a:pt x="889" y="1149"/>
                    </a:moveTo>
                    <a:lnTo>
                      <a:pt x="784" y="1189"/>
                    </a:lnTo>
                    <a:lnTo>
                      <a:pt x="700" y="1207"/>
                    </a:lnTo>
                    <a:lnTo>
                      <a:pt x="633" y="1189"/>
                    </a:lnTo>
                    <a:lnTo>
                      <a:pt x="406" y="1236"/>
                    </a:lnTo>
                    <a:lnTo>
                      <a:pt x="330" y="1207"/>
                    </a:lnTo>
                    <a:lnTo>
                      <a:pt x="265" y="1236"/>
                    </a:lnTo>
                    <a:lnTo>
                      <a:pt x="217" y="1332"/>
                    </a:lnTo>
                    <a:lnTo>
                      <a:pt x="9" y="1351"/>
                    </a:lnTo>
                    <a:lnTo>
                      <a:pt x="9" y="1026"/>
                    </a:lnTo>
                    <a:lnTo>
                      <a:pt x="0" y="144"/>
                    </a:lnTo>
                    <a:lnTo>
                      <a:pt x="170" y="115"/>
                    </a:lnTo>
                    <a:lnTo>
                      <a:pt x="265" y="115"/>
                    </a:lnTo>
                    <a:lnTo>
                      <a:pt x="368" y="0"/>
                    </a:lnTo>
                    <a:lnTo>
                      <a:pt x="435" y="67"/>
                    </a:lnTo>
                    <a:lnTo>
                      <a:pt x="482" y="96"/>
                    </a:lnTo>
                    <a:lnTo>
                      <a:pt x="501" y="182"/>
                    </a:lnTo>
                    <a:lnTo>
                      <a:pt x="633" y="297"/>
                    </a:lnTo>
                    <a:lnTo>
                      <a:pt x="633" y="546"/>
                    </a:lnTo>
                    <a:lnTo>
                      <a:pt x="652" y="594"/>
                    </a:lnTo>
                    <a:lnTo>
                      <a:pt x="633" y="690"/>
                    </a:lnTo>
                    <a:lnTo>
                      <a:pt x="700" y="728"/>
                    </a:lnTo>
                    <a:lnTo>
                      <a:pt x="794" y="757"/>
                    </a:lnTo>
                    <a:lnTo>
                      <a:pt x="860" y="805"/>
                    </a:lnTo>
                    <a:lnTo>
                      <a:pt x="946" y="901"/>
                    </a:lnTo>
                    <a:lnTo>
                      <a:pt x="965" y="978"/>
                    </a:lnTo>
                    <a:lnTo>
                      <a:pt x="965" y="1055"/>
                    </a:lnTo>
                    <a:lnTo>
                      <a:pt x="917" y="1103"/>
                    </a:lnTo>
                    <a:lnTo>
                      <a:pt x="889" y="1149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51" name="Group 111"/>
          <p:cNvGrpSpPr>
            <a:grpSpLocks/>
          </p:cNvGrpSpPr>
          <p:nvPr/>
        </p:nvGrpSpPr>
        <p:grpSpPr bwMode="auto">
          <a:xfrm>
            <a:off x="3651812" y="5147411"/>
            <a:ext cx="1969591" cy="656439"/>
            <a:chOff x="3085" y="3336"/>
            <a:chExt cx="922" cy="331"/>
          </a:xfrm>
          <a:solidFill>
            <a:schemeClr val="accent2"/>
          </a:solidFill>
        </p:grpSpPr>
        <p:sp>
          <p:nvSpPr>
            <p:cNvPr id="35952" name="Freeform 112"/>
            <p:cNvSpPr>
              <a:spLocks/>
            </p:cNvSpPr>
            <p:nvPr/>
          </p:nvSpPr>
          <p:spPr bwMode="gray">
            <a:xfrm>
              <a:off x="3085" y="3336"/>
              <a:ext cx="922" cy="331"/>
            </a:xfrm>
            <a:custGeom>
              <a:avLst/>
              <a:gdLst/>
              <a:ahLst/>
              <a:cxnLst>
                <a:cxn ang="0">
                  <a:pos x="1730" y="344"/>
                </a:cxn>
                <a:cxn ang="0">
                  <a:pos x="1541" y="412"/>
                </a:cxn>
                <a:cxn ang="0">
                  <a:pos x="1484" y="479"/>
                </a:cxn>
                <a:cxn ang="0">
                  <a:pos x="1182" y="527"/>
                </a:cxn>
                <a:cxn ang="0">
                  <a:pos x="1125" y="479"/>
                </a:cxn>
                <a:cxn ang="0">
                  <a:pos x="1021" y="460"/>
                </a:cxn>
                <a:cxn ang="0">
                  <a:pos x="984" y="507"/>
                </a:cxn>
                <a:cxn ang="0">
                  <a:pos x="813" y="575"/>
                </a:cxn>
                <a:cxn ang="0">
                  <a:pos x="757" y="623"/>
                </a:cxn>
                <a:cxn ang="0">
                  <a:pos x="709" y="603"/>
                </a:cxn>
                <a:cxn ang="0">
                  <a:pos x="586" y="603"/>
                </a:cxn>
                <a:cxn ang="0">
                  <a:pos x="492" y="661"/>
                </a:cxn>
                <a:cxn ang="0">
                  <a:pos x="444" y="661"/>
                </a:cxn>
                <a:cxn ang="0">
                  <a:pos x="425" y="575"/>
                </a:cxn>
                <a:cxn ang="0">
                  <a:pos x="302" y="527"/>
                </a:cxn>
                <a:cxn ang="0">
                  <a:pos x="217" y="527"/>
                </a:cxn>
                <a:cxn ang="0">
                  <a:pos x="103" y="479"/>
                </a:cxn>
                <a:cxn ang="0">
                  <a:pos x="84" y="431"/>
                </a:cxn>
                <a:cxn ang="0">
                  <a:pos x="122" y="392"/>
                </a:cxn>
                <a:cxn ang="0">
                  <a:pos x="19" y="392"/>
                </a:cxn>
                <a:cxn ang="0">
                  <a:pos x="0" y="0"/>
                </a:cxn>
                <a:cxn ang="0">
                  <a:pos x="122" y="0"/>
                </a:cxn>
                <a:cxn ang="0">
                  <a:pos x="1844" y="0"/>
                </a:cxn>
                <a:cxn ang="0">
                  <a:pos x="1844" y="325"/>
                </a:cxn>
                <a:cxn ang="0">
                  <a:pos x="1730" y="344"/>
                </a:cxn>
              </a:cxnLst>
              <a:rect l="0" t="0" r="r" b="b"/>
              <a:pathLst>
                <a:path w="1844" h="661">
                  <a:moveTo>
                    <a:pt x="1730" y="344"/>
                  </a:moveTo>
                  <a:lnTo>
                    <a:pt x="1541" y="412"/>
                  </a:lnTo>
                  <a:lnTo>
                    <a:pt x="1484" y="479"/>
                  </a:lnTo>
                  <a:lnTo>
                    <a:pt x="1182" y="527"/>
                  </a:lnTo>
                  <a:lnTo>
                    <a:pt x="1125" y="479"/>
                  </a:lnTo>
                  <a:lnTo>
                    <a:pt x="1021" y="460"/>
                  </a:lnTo>
                  <a:lnTo>
                    <a:pt x="984" y="507"/>
                  </a:lnTo>
                  <a:lnTo>
                    <a:pt x="813" y="575"/>
                  </a:lnTo>
                  <a:lnTo>
                    <a:pt x="757" y="623"/>
                  </a:lnTo>
                  <a:lnTo>
                    <a:pt x="709" y="603"/>
                  </a:lnTo>
                  <a:lnTo>
                    <a:pt x="586" y="603"/>
                  </a:lnTo>
                  <a:lnTo>
                    <a:pt x="492" y="661"/>
                  </a:lnTo>
                  <a:lnTo>
                    <a:pt x="444" y="661"/>
                  </a:lnTo>
                  <a:lnTo>
                    <a:pt x="425" y="575"/>
                  </a:lnTo>
                  <a:lnTo>
                    <a:pt x="302" y="527"/>
                  </a:lnTo>
                  <a:lnTo>
                    <a:pt x="217" y="527"/>
                  </a:lnTo>
                  <a:lnTo>
                    <a:pt x="103" y="479"/>
                  </a:lnTo>
                  <a:lnTo>
                    <a:pt x="84" y="431"/>
                  </a:lnTo>
                  <a:lnTo>
                    <a:pt x="122" y="392"/>
                  </a:lnTo>
                  <a:lnTo>
                    <a:pt x="19" y="392"/>
                  </a:lnTo>
                  <a:lnTo>
                    <a:pt x="0" y="0"/>
                  </a:lnTo>
                  <a:lnTo>
                    <a:pt x="122" y="0"/>
                  </a:lnTo>
                  <a:lnTo>
                    <a:pt x="1844" y="0"/>
                  </a:lnTo>
                  <a:lnTo>
                    <a:pt x="1844" y="325"/>
                  </a:lnTo>
                  <a:lnTo>
                    <a:pt x="1730" y="3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53" name="Group 113"/>
            <p:cNvGrpSpPr>
              <a:grpSpLocks/>
            </p:cNvGrpSpPr>
            <p:nvPr/>
          </p:nvGrpSpPr>
          <p:grpSpPr bwMode="auto">
            <a:xfrm>
              <a:off x="3085" y="3336"/>
              <a:ext cx="922" cy="331"/>
              <a:chOff x="3085" y="3336"/>
              <a:chExt cx="922" cy="331"/>
            </a:xfrm>
            <a:grpFill/>
          </p:grpSpPr>
          <p:sp>
            <p:nvSpPr>
              <p:cNvPr id="35954" name="Freeform 114"/>
              <p:cNvSpPr>
                <a:spLocks/>
              </p:cNvSpPr>
              <p:nvPr/>
            </p:nvSpPr>
            <p:spPr bwMode="gray">
              <a:xfrm>
                <a:off x="3085" y="3336"/>
                <a:ext cx="922" cy="331"/>
              </a:xfrm>
              <a:custGeom>
                <a:avLst/>
                <a:gdLst/>
                <a:ahLst/>
                <a:cxnLst>
                  <a:cxn ang="0">
                    <a:pos x="1730" y="344"/>
                  </a:cxn>
                  <a:cxn ang="0">
                    <a:pos x="1541" y="412"/>
                  </a:cxn>
                  <a:cxn ang="0">
                    <a:pos x="1484" y="479"/>
                  </a:cxn>
                  <a:cxn ang="0">
                    <a:pos x="1182" y="527"/>
                  </a:cxn>
                  <a:cxn ang="0">
                    <a:pos x="1125" y="479"/>
                  </a:cxn>
                  <a:cxn ang="0">
                    <a:pos x="1021" y="460"/>
                  </a:cxn>
                  <a:cxn ang="0">
                    <a:pos x="984" y="507"/>
                  </a:cxn>
                  <a:cxn ang="0">
                    <a:pos x="813" y="575"/>
                  </a:cxn>
                  <a:cxn ang="0">
                    <a:pos x="757" y="623"/>
                  </a:cxn>
                  <a:cxn ang="0">
                    <a:pos x="709" y="603"/>
                  </a:cxn>
                  <a:cxn ang="0">
                    <a:pos x="586" y="603"/>
                  </a:cxn>
                  <a:cxn ang="0">
                    <a:pos x="492" y="661"/>
                  </a:cxn>
                  <a:cxn ang="0">
                    <a:pos x="444" y="661"/>
                  </a:cxn>
                  <a:cxn ang="0">
                    <a:pos x="425" y="575"/>
                  </a:cxn>
                  <a:cxn ang="0">
                    <a:pos x="302" y="527"/>
                  </a:cxn>
                  <a:cxn ang="0">
                    <a:pos x="217" y="527"/>
                  </a:cxn>
                  <a:cxn ang="0">
                    <a:pos x="103" y="479"/>
                  </a:cxn>
                  <a:cxn ang="0">
                    <a:pos x="84" y="431"/>
                  </a:cxn>
                  <a:cxn ang="0">
                    <a:pos x="122" y="392"/>
                  </a:cxn>
                  <a:cxn ang="0">
                    <a:pos x="19" y="392"/>
                  </a:cxn>
                  <a:cxn ang="0">
                    <a:pos x="0" y="0"/>
                  </a:cxn>
                  <a:cxn ang="0">
                    <a:pos x="122" y="0"/>
                  </a:cxn>
                  <a:cxn ang="0">
                    <a:pos x="1844" y="0"/>
                  </a:cxn>
                  <a:cxn ang="0">
                    <a:pos x="1844" y="325"/>
                  </a:cxn>
                  <a:cxn ang="0">
                    <a:pos x="1730" y="344"/>
                  </a:cxn>
                </a:cxnLst>
                <a:rect l="0" t="0" r="r" b="b"/>
                <a:pathLst>
                  <a:path w="1844" h="661">
                    <a:moveTo>
                      <a:pt x="1730" y="344"/>
                    </a:moveTo>
                    <a:lnTo>
                      <a:pt x="1541" y="412"/>
                    </a:lnTo>
                    <a:lnTo>
                      <a:pt x="1484" y="479"/>
                    </a:lnTo>
                    <a:lnTo>
                      <a:pt x="1182" y="527"/>
                    </a:lnTo>
                    <a:lnTo>
                      <a:pt x="1125" y="479"/>
                    </a:lnTo>
                    <a:lnTo>
                      <a:pt x="1021" y="460"/>
                    </a:lnTo>
                    <a:lnTo>
                      <a:pt x="984" y="507"/>
                    </a:lnTo>
                    <a:lnTo>
                      <a:pt x="813" y="575"/>
                    </a:lnTo>
                    <a:lnTo>
                      <a:pt x="757" y="623"/>
                    </a:lnTo>
                    <a:lnTo>
                      <a:pt x="709" y="603"/>
                    </a:lnTo>
                    <a:lnTo>
                      <a:pt x="586" y="603"/>
                    </a:lnTo>
                    <a:lnTo>
                      <a:pt x="492" y="661"/>
                    </a:lnTo>
                    <a:lnTo>
                      <a:pt x="444" y="661"/>
                    </a:lnTo>
                    <a:lnTo>
                      <a:pt x="425" y="575"/>
                    </a:lnTo>
                    <a:lnTo>
                      <a:pt x="302" y="527"/>
                    </a:lnTo>
                    <a:lnTo>
                      <a:pt x="217" y="527"/>
                    </a:lnTo>
                    <a:lnTo>
                      <a:pt x="103" y="479"/>
                    </a:lnTo>
                    <a:lnTo>
                      <a:pt x="84" y="431"/>
                    </a:lnTo>
                    <a:lnTo>
                      <a:pt x="122" y="392"/>
                    </a:lnTo>
                    <a:lnTo>
                      <a:pt x="19" y="392"/>
                    </a:lnTo>
                    <a:lnTo>
                      <a:pt x="0" y="0"/>
                    </a:lnTo>
                    <a:lnTo>
                      <a:pt x="122" y="0"/>
                    </a:lnTo>
                    <a:lnTo>
                      <a:pt x="1844" y="0"/>
                    </a:lnTo>
                    <a:lnTo>
                      <a:pt x="1844" y="325"/>
                    </a:lnTo>
                    <a:lnTo>
                      <a:pt x="1730" y="3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55" name="Freeform 115"/>
              <p:cNvSpPr>
                <a:spLocks/>
              </p:cNvSpPr>
              <p:nvPr/>
            </p:nvSpPr>
            <p:spPr bwMode="gray">
              <a:xfrm>
                <a:off x="3085" y="3336"/>
                <a:ext cx="922" cy="331"/>
              </a:xfrm>
              <a:custGeom>
                <a:avLst/>
                <a:gdLst/>
                <a:ahLst/>
                <a:cxnLst>
                  <a:cxn ang="0">
                    <a:pos x="1730" y="344"/>
                  </a:cxn>
                  <a:cxn ang="0">
                    <a:pos x="1541" y="412"/>
                  </a:cxn>
                  <a:cxn ang="0">
                    <a:pos x="1484" y="479"/>
                  </a:cxn>
                  <a:cxn ang="0">
                    <a:pos x="1182" y="527"/>
                  </a:cxn>
                  <a:cxn ang="0">
                    <a:pos x="1125" y="479"/>
                  </a:cxn>
                  <a:cxn ang="0">
                    <a:pos x="1021" y="460"/>
                  </a:cxn>
                  <a:cxn ang="0">
                    <a:pos x="984" y="507"/>
                  </a:cxn>
                  <a:cxn ang="0">
                    <a:pos x="813" y="575"/>
                  </a:cxn>
                  <a:cxn ang="0">
                    <a:pos x="757" y="623"/>
                  </a:cxn>
                  <a:cxn ang="0">
                    <a:pos x="709" y="603"/>
                  </a:cxn>
                  <a:cxn ang="0">
                    <a:pos x="586" y="603"/>
                  </a:cxn>
                  <a:cxn ang="0">
                    <a:pos x="492" y="661"/>
                  </a:cxn>
                  <a:cxn ang="0">
                    <a:pos x="444" y="661"/>
                  </a:cxn>
                  <a:cxn ang="0">
                    <a:pos x="425" y="575"/>
                  </a:cxn>
                  <a:cxn ang="0">
                    <a:pos x="302" y="527"/>
                  </a:cxn>
                  <a:cxn ang="0">
                    <a:pos x="217" y="527"/>
                  </a:cxn>
                  <a:cxn ang="0">
                    <a:pos x="103" y="479"/>
                  </a:cxn>
                  <a:cxn ang="0">
                    <a:pos x="84" y="431"/>
                  </a:cxn>
                  <a:cxn ang="0">
                    <a:pos x="122" y="392"/>
                  </a:cxn>
                  <a:cxn ang="0">
                    <a:pos x="19" y="392"/>
                  </a:cxn>
                  <a:cxn ang="0">
                    <a:pos x="0" y="0"/>
                  </a:cxn>
                  <a:cxn ang="0">
                    <a:pos x="122" y="0"/>
                  </a:cxn>
                  <a:cxn ang="0">
                    <a:pos x="1844" y="0"/>
                  </a:cxn>
                  <a:cxn ang="0">
                    <a:pos x="1844" y="325"/>
                  </a:cxn>
                  <a:cxn ang="0">
                    <a:pos x="1730" y="344"/>
                  </a:cxn>
                </a:cxnLst>
                <a:rect l="0" t="0" r="r" b="b"/>
                <a:pathLst>
                  <a:path w="1844" h="661">
                    <a:moveTo>
                      <a:pt x="1730" y="344"/>
                    </a:moveTo>
                    <a:lnTo>
                      <a:pt x="1541" y="412"/>
                    </a:lnTo>
                    <a:lnTo>
                      <a:pt x="1484" y="479"/>
                    </a:lnTo>
                    <a:lnTo>
                      <a:pt x="1182" y="527"/>
                    </a:lnTo>
                    <a:lnTo>
                      <a:pt x="1125" y="479"/>
                    </a:lnTo>
                    <a:lnTo>
                      <a:pt x="1021" y="460"/>
                    </a:lnTo>
                    <a:lnTo>
                      <a:pt x="984" y="507"/>
                    </a:lnTo>
                    <a:lnTo>
                      <a:pt x="813" y="575"/>
                    </a:lnTo>
                    <a:lnTo>
                      <a:pt x="757" y="623"/>
                    </a:lnTo>
                    <a:lnTo>
                      <a:pt x="709" y="603"/>
                    </a:lnTo>
                    <a:lnTo>
                      <a:pt x="586" y="603"/>
                    </a:lnTo>
                    <a:lnTo>
                      <a:pt x="492" y="661"/>
                    </a:lnTo>
                    <a:lnTo>
                      <a:pt x="444" y="661"/>
                    </a:lnTo>
                    <a:lnTo>
                      <a:pt x="425" y="575"/>
                    </a:lnTo>
                    <a:lnTo>
                      <a:pt x="302" y="527"/>
                    </a:lnTo>
                    <a:lnTo>
                      <a:pt x="217" y="527"/>
                    </a:lnTo>
                    <a:lnTo>
                      <a:pt x="103" y="479"/>
                    </a:lnTo>
                    <a:lnTo>
                      <a:pt x="84" y="431"/>
                    </a:lnTo>
                    <a:lnTo>
                      <a:pt x="122" y="392"/>
                    </a:lnTo>
                    <a:lnTo>
                      <a:pt x="19" y="392"/>
                    </a:lnTo>
                    <a:lnTo>
                      <a:pt x="0" y="0"/>
                    </a:lnTo>
                    <a:lnTo>
                      <a:pt x="122" y="0"/>
                    </a:lnTo>
                    <a:lnTo>
                      <a:pt x="1844" y="0"/>
                    </a:lnTo>
                    <a:lnTo>
                      <a:pt x="1844" y="325"/>
                    </a:lnTo>
                    <a:lnTo>
                      <a:pt x="1730" y="344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56" name="Group 116"/>
          <p:cNvGrpSpPr>
            <a:grpSpLocks/>
          </p:cNvGrpSpPr>
          <p:nvPr/>
        </p:nvGrpSpPr>
        <p:grpSpPr bwMode="auto">
          <a:xfrm>
            <a:off x="3769400" y="3588239"/>
            <a:ext cx="1869400" cy="1549926"/>
            <a:chOff x="3147" y="2556"/>
            <a:chExt cx="860" cy="780"/>
          </a:xfrm>
          <a:solidFill>
            <a:schemeClr val="accent2"/>
          </a:solidFill>
        </p:grpSpPr>
        <p:sp>
          <p:nvSpPr>
            <p:cNvPr id="35957" name="Freeform 117" descr="Wide upward diagonal"/>
            <p:cNvSpPr>
              <a:spLocks/>
            </p:cNvSpPr>
            <p:nvPr/>
          </p:nvSpPr>
          <p:spPr bwMode="gray">
            <a:xfrm>
              <a:off x="3147" y="2556"/>
              <a:ext cx="860" cy="780"/>
            </a:xfrm>
            <a:custGeom>
              <a:avLst/>
              <a:gdLst/>
              <a:ahLst/>
              <a:cxnLst>
                <a:cxn ang="0">
                  <a:pos x="1722" y="1562"/>
                </a:cxn>
                <a:cxn ang="0">
                  <a:pos x="0" y="1562"/>
                </a:cxn>
                <a:cxn ang="0">
                  <a:pos x="0" y="1035"/>
                </a:cxn>
                <a:cxn ang="0">
                  <a:pos x="122" y="1035"/>
                </a:cxn>
                <a:cxn ang="0">
                  <a:pos x="122" y="997"/>
                </a:cxn>
                <a:cxn ang="0">
                  <a:pos x="76" y="911"/>
                </a:cxn>
                <a:cxn ang="0">
                  <a:pos x="95" y="882"/>
                </a:cxn>
                <a:cxn ang="0">
                  <a:pos x="57" y="863"/>
                </a:cxn>
                <a:cxn ang="0">
                  <a:pos x="57" y="815"/>
                </a:cxn>
                <a:cxn ang="0">
                  <a:pos x="95" y="815"/>
                </a:cxn>
                <a:cxn ang="0">
                  <a:pos x="95" y="767"/>
                </a:cxn>
                <a:cxn ang="0">
                  <a:pos x="122" y="699"/>
                </a:cxn>
                <a:cxn ang="0">
                  <a:pos x="122" y="680"/>
                </a:cxn>
                <a:cxn ang="0">
                  <a:pos x="95" y="632"/>
                </a:cxn>
                <a:cxn ang="0">
                  <a:pos x="104" y="584"/>
                </a:cxn>
                <a:cxn ang="0">
                  <a:pos x="133" y="584"/>
                </a:cxn>
                <a:cxn ang="0">
                  <a:pos x="151" y="536"/>
                </a:cxn>
                <a:cxn ang="0">
                  <a:pos x="95" y="517"/>
                </a:cxn>
                <a:cxn ang="0">
                  <a:pos x="95" y="488"/>
                </a:cxn>
                <a:cxn ang="0">
                  <a:pos x="57" y="451"/>
                </a:cxn>
                <a:cxn ang="0">
                  <a:pos x="28" y="355"/>
                </a:cxn>
                <a:cxn ang="0">
                  <a:pos x="0" y="307"/>
                </a:cxn>
                <a:cxn ang="0">
                  <a:pos x="9" y="259"/>
                </a:cxn>
                <a:cxn ang="0">
                  <a:pos x="57" y="221"/>
                </a:cxn>
                <a:cxn ang="0">
                  <a:pos x="57" y="173"/>
                </a:cxn>
                <a:cxn ang="0">
                  <a:pos x="104" y="106"/>
                </a:cxn>
                <a:cxn ang="0">
                  <a:pos x="133" y="38"/>
                </a:cxn>
                <a:cxn ang="0">
                  <a:pos x="133" y="0"/>
                </a:cxn>
                <a:cxn ang="0">
                  <a:pos x="151" y="0"/>
                </a:cxn>
                <a:cxn ang="0">
                  <a:pos x="246" y="0"/>
                </a:cxn>
                <a:cxn ang="0">
                  <a:pos x="293" y="10"/>
                </a:cxn>
                <a:cxn ang="0">
                  <a:pos x="435" y="134"/>
                </a:cxn>
                <a:cxn ang="0">
                  <a:pos x="492" y="240"/>
                </a:cxn>
                <a:cxn ang="0">
                  <a:pos x="898" y="240"/>
                </a:cxn>
                <a:cxn ang="0">
                  <a:pos x="898" y="384"/>
                </a:cxn>
                <a:cxn ang="0">
                  <a:pos x="1049" y="384"/>
                </a:cxn>
                <a:cxn ang="0">
                  <a:pos x="1049" y="517"/>
                </a:cxn>
                <a:cxn ang="0">
                  <a:pos x="1598" y="517"/>
                </a:cxn>
                <a:cxn ang="0">
                  <a:pos x="1627" y="603"/>
                </a:cxn>
                <a:cxn ang="0">
                  <a:pos x="1712" y="680"/>
                </a:cxn>
                <a:cxn ang="0">
                  <a:pos x="1722" y="1562"/>
                </a:cxn>
              </a:cxnLst>
              <a:rect l="0" t="0" r="r" b="b"/>
              <a:pathLst>
                <a:path w="1722" h="1562">
                  <a:moveTo>
                    <a:pt x="1722" y="1562"/>
                  </a:moveTo>
                  <a:lnTo>
                    <a:pt x="0" y="1562"/>
                  </a:lnTo>
                  <a:lnTo>
                    <a:pt x="0" y="1035"/>
                  </a:lnTo>
                  <a:lnTo>
                    <a:pt x="122" y="1035"/>
                  </a:lnTo>
                  <a:lnTo>
                    <a:pt x="122" y="997"/>
                  </a:lnTo>
                  <a:lnTo>
                    <a:pt x="76" y="911"/>
                  </a:lnTo>
                  <a:lnTo>
                    <a:pt x="95" y="882"/>
                  </a:lnTo>
                  <a:lnTo>
                    <a:pt x="57" y="863"/>
                  </a:lnTo>
                  <a:lnTo>
                    <a:pt x="57" y="815"/>
                  </a:lnTo>
                  <a:lnTo>
                    <a:pt x="95" y="815"/>
                  </a:lnTo>
                  <a:lnTo>
                    <a:pt x="95" y="767"/>
                  </a:lnTo>
                  <a:lnTo>
                    <a:pt x="122" y="699"/>
                  </a:lnTo>
                  <a:lnTo>
                    <a:pt x="122" y="680"/>
                  </a:lnTo>
                  <a:lnTo>
                    <a:pt x="95" y="632"/>
                  </a:lnTo>
                  <a:lnTo>
                    <a:pt x="104" y="584"/>
                  </a:lnTo>
                  <a:lnTo>
                    <a:pt x="133" y="584"/>
                  </a:lnTo>
                  <a:lnTo>
                    <a:pt x="151" y="536"/>
                  </a:lnTo>
                  <a:lnTo>
                    <a:pt x="95" y="517"/>
                  </a:lnTo>
                  <a:lnTo>
                    <a:pt x="95" y="488"/>
                  </a:lnTo>
                  <a:lnTo>
                    <a:pt x="57" y="451"/>
                  </a:lnTo>
                  <a:lnTo>
                    <a:pt x="28" y="355"/>
                  </a:lnTo>
                  <a:lnTo>
                    <a:pt x="0" y="307"/>
                  </a:lnTo>
                  <a:lnTo>
                    <a:pt x="9" y="259"/>
                  </a:lnTo>
                  <a:lnTo>
                    <a:pt x="57" y="221"/>
                  </a:lnTo>
                  <a:lnTo>
                    <a:pt x="57" y="173"/>
                  </a:lnTo>
                  <a:lnTo>
                    <a:pt x="104" y="106"/>
                  </a:lnTo>
                  <a:lnTo>
                    <a:pt x="133" y="38"/>
                  </a:lnTo>
                  <a:lnTo>
                    <a:pt x="133" y="0"/>
                  </a:lnTo>
                  <a:lnTo>
                    <a:pt x="151" y="0"/>
                  </a:lnTo>
                  <a:lnTo>
                    <a:pt x="246" y="0"/>
                  </a:lnTo>
                  <a:lnTo>
                    <a:pt x="293" y="10"/>
                  </a:lnTo>
                  <a:lnTo>
                    <a:pt x="435" y="134"/>
                  </a:lnTo>
                  <a:lnTo>
                    <a:pt x="492" y="240"/>
                  </a:lnTo>
                  <a:lnTo>
                    <a:pt x="898" y="240"/>
                  </a:lnTo>
                  <a:lnTo>
                    <a:pt x="898" y="384"/>
                  </a:lnTo>
                  <a:lnTo>
                    <a:pt x="1049" y="384"/>
                  </a:lnTo>
                  <a:lnTo>
                    <a:pt x="1049" y="517"/>
                  </a:lnTo>
                  <a:lnTo>
                    <a:pt x="1598" y="517"/>
                  </a:lnTo>
                  <a:lnTo>
                    <a:pt x="1627" y="603"/>
                  </a:lnTo>
                  <a:lnTo>
                    <a:pt x="1712" y="680"/>
                  </a:lnTo>
                  <a:lnTo>
                    <a:pt x="1722" y="15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58" name="Group 118"/>
            <p:cNvGrpSpPr>
              <a:grpSpLocks/>
            </p:cNvGrpSpPr>
            <p:nvPr/>
          </p:nvGrpSpPr>
          <p:grpSpPr bwMode="auto">
            <a:xfrm>
              <a:off x="3147" y="2556"/>
              <a:ext cx="860" cy="780"/>
              <a:chOff x="3147" y="2556"/>
              <a:chExt cx="860" cy="780"/>
            </a:xfrm>
            <a:grpFill/>
          </p:grpSpPr>
          <p:sp>
            <p:nvSpPr>
              <p:cNvPr id="35959" name="Freeform 119" descr="Wide upward diagonal"/>
              <p:cNvSpPr>
                <a:spLocks/>
              </p:cNvSpPr>
              <p:nvPr/>
            </p:nvSpPr>
            <p:spPr bwMode="gray">
              <a:xfrm>
                <a:off x="3147" y="2556"/>
                <a:ext cx="860" cy="780"/>
              </a:xfrm>
              <a:custGeom>
                <a:avLst/>
                <a:gdLst/>
                <a:ahLst/>
                <a:cxnLst>
                  <a:cxn ang="0">
                    <a:pos x="1722" y="1562"/>
                  </a:cxn>
                  <a:cxn ang="0">
                    <a:pos x="0" y="1562"/>
                  </a:cxn>
                  <a:cxn ang="0">
                    <a:pos x="0" y="1035"/>
                  </a:cxn>
                  <a:cxn ang="0">
                    <a:pos x="122" y="1035"/>
                  </a:cxn>
                  <a:cxn ang="0">
                    <a:pos x="122" y="997"/>
                  </a:cxn>
                  <a:cxn ang="0">
                    <a:pos x="76" y="911"/>
                  </a:cxn>
                  <a:cxn ang="0">
                    <a:pos x="95" y="882"/>
                  </a:cxn>
                  <a:cxn ang="0">
                    <a:pos x="57" y="863"/>
                  </a:cxn>
                  <a:cxn ang="0">
                    <a:pos x="57" y="815"/>
                  </a:cxn>
                  <a:cxn ang="0">
                    <a:pos x="95" y="815"/>
                  </a:cxn>
                  <a:cxn ang="0">
                    <a:pos x="95" y="767"/>
                  </a:cxn>
                  <a:cxn ang="0">
                    <a:pos x="122" y="699"/>
                  </a:cxn>
                  <a:cxn ang="0">
                    <a:pos x="122" y="680"/>
                  </a:cxn>
                  <a:cxn ang="0">
                    <a:pos x="95" y="632"/>
                  </a:cxn>
                  <a:cxn ang="0">
                    <a:pos x="104" y="584"/>
                  </a:cxn>
                  <a:cxn ang="0">
                    <a:pos x="133" y="584"/>
                  </a:cxn>
                  <a:cxn ang="0">
                    <a:pos x="151" y="536"/>
                  </a:cxn>
                  <a:cxn ang="0">
                    <a:pos x="95" y="517"/>
                  </a:cxn>
                  <a:cxn ang="0">
                    <a:pos x="95" y="488"/>
                  </a:cxn>
                  <a:cxn ang="0">
                    <a:pos x="57" y="451"/>
                  </a:cxn>
                  <a:cxn ang="0">
                    <a:pos x="28" y="355"/>
                  </a:cxn>
                  <a:cxn ang="0">
                    <a:pos x="0" y="307"/>
                  </a:cxn>
                  <a:cxn ang="0">
                    <a:pos x="9" y="259"/>
                  </a:cxn>
                  <a:cxn ang="0">
                    <a:pos x="57" y="221"/>
                  </a:cxn>
                  <a:cxn ang="0">
                    <a:pos x="57" y="173"/>
                  </a:cxn>
                  <a:cxn ang="0">
                    <a:pos x="104" y="106"/>
                  </a:cxn>
                  <a:cxn ang="0">
                    <a:pos x="133" y="38"/>
                  </a:cxn>
                  <a:cxn ang="0">
                    <a:pos x="133" y="0"/>
                  </a:cxn>
                  <a:cxn ang="0">
                    <a:pos x="151" y="0"/>
                  </a:cxn>
                  <a:cxn ang="0">
                    <a:pos x="246" y="0"/>
                  </a:cxn>
                  <a:cxn ang="0">
                    <a:pos x="293" y="10"/>
                  </a:cxn>
                  <a:cxn ang="0">
                    <a:pos x="435" y="134"/>
                  </a:cxn>
                  <a:cxn ang="0">
                    <a:pos x="492" y="240"/>
                  </a:cxn>
                  <a:cxn ang="0">
                    <a:pos x="898" y="240"/>
                  </a:cxn>
                  <a:cxn ang="0">
                    <a:pos x="898" y="384"/>
                  </a:cxn>
                  <a:cxn ang="0">
                    <a:pos x="1049" y="384"/>
                  </a:cxn>
                  <a:cxn ang="0">
                    <a:pos x="1049" y="517"/>
                  </a:cxn>
                  <a:cxn ang="0">
                    <a:pos x="1598" y="517"/>
                  </a:cxn>
                  <a:cxn ang="0">
                    <a:pos x="1627" y="603"/>
                  </a:cxn>
                  <a:cxn ang="0">
                    <a:pos x="1712" y="680"/>
                  </a:cxn>
                  <a:cxn ang="0">
                    <a:pos x="1722" y="1562"/>
                  </a:cxn>
                </a:cxnLst>
                <a:rect l="0" t="0" r="r" b="b"/>
                <a:pathLst>
                  <a:path w="1722" h="1562">
                    <a:moveTo>
                      <a:pt x="1722" y="1562"/>
                    </a:moveTo>
                    <a:lnTo>
                      <a:pt x="0" y="1562"/>
                    </a:lnTo>
                    <a:lnTo>
                      <a:pt x="0" y="1035"/>
                    </a:lnTo>
                    <a:lnTo>
                      <a:pt x="122" y="1035"/>
                    </a:lnTo>
                    <a:lnTo>
                      <a:pt x="122" y="997"/>
                    </a:lnTo>
                    <a:lnTo>
                      <a:pt x="76" y="911"/>
                    </a:lnTo>
                    <a:lnTo>
                      <a:pt x="95" y="882"/>
                    </a:lnTo>
                    <a:lnTo>
                      <a:pt x="57" y="863"/>
                    </a:lnTo>
                    <a:lnTo>
                      <a:pt x="57" y="815"/>
                    </a:lnTo>
                    <a:lnTo>
                      <a:pt x="95" y="815"/>
                    </a:lnTo>
                    <a:lnTo>
                      <a:pt x="95" y="767"/>
                    </a:lnTo>
                    <a:lnTo>
                      <a:pt x="122" y="699"/>
                    </a:lnTo>
                    <a:lnTo>
                      <a:pt x="122" y="680"/>
                    </a:lnTo>
                    <a:lnTo>
                      <a:pt x="95" y="632"/>
                    </a:lnTo>
                    <a:lnTo>
                      <a:pt x="104" y="584"/>
                    </a:lnTo>
                    <a:lnTo>
                      <a:pt x="133" y="584"/>
                    </a:lnTo>
                    <a:lnTo>
                      <a:pt x="151" y="536"/>
                    </a:lnTo>
                    <a:lnTo>
                      <a:pt x="95" y="517"/>
                    </a:lnTo>
                    <a:lnTo>
                      <a:pt x="95" y="488"/>
                    </a:lnTo>
                    <a:lnTo>
                      <a:pt x="57" y="451"/>
                    </a:lnTo>
                    <a:lnTo>
                      <a:pt x="28" y="355"/>
                    </a:lnTo>
                    <a:lnTo>
                      <a:pt x="0" y="307"/>
                    </a:lnTo>
                    <a:lnTo>
                      <a:pt x="9" y="259"/>
                    </a:lnTo>
                    <a:lnTo>
                      <a:pt x="57" y="221"/>
                    </a:lnTo>
                    <a:lnTo>
                      <a:pt x="57" y="173"/>
                    </a:lnTo>
                    <a:lnTo>
                      <a:pt x="104" y="106"/>
                    </a:lnTo>
                    <a:lnTo>
                      <a:pt x="133" y="38"/>
                    </a:lnTo>
                    <a:lnTo>
                      <a:pt x="133" y="0"/>
                    </a:lnTo>
                    <a:lnTo>
                      <a:pt x="151" y="0"/>
                    </a:lnTo>
                    <a:lnTo>
                      <a:pt x="246" y="0"/>
                    </a:lnTo>
                    <a:lnTo>
                      <a:pt x="293" y="10"/>
                    </a:lnTo>
                    <a:lnTo>
                      <a:pt x="435" y="134"/>
                    </a:lnTo>
                    <a:lnTo>
                      <a:pt x="492" y="240"/>
                    </a:lnTo>
                    <a:lnTo>
                      <a:pt x="898" y="240"/>
                    </a:lnTo>
                    <a:lnTo>
                      <a:pt x="898" y="384"/>
                    </a:lnTo>
                    <a:lnTo>
                      <a:pt x="1049" y="384"/>
                    </a:lnTo>
                    <a:lnTo>
                      <a:pt x="1049" y="517"/>
                    </a:lnTo>
                    <a:lnTo>
                      <a:pt x="1598" y="517"/>
                    </a:lnTo>
                    <a:lnTo>
                      <a:pt x="1627" y="603"/>
                    </a:lnTo>
                    <a:lnTo>
                      <a:pt x="1712" y="680"/>
                    </a:lnTo>
                    <a:lnTo>
                      <a:pt x="1722" y="156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60" name="Freeform 120" descr="Wide upward diagonal"/>
              <p:cNvSpPr>
                <a:spLocks/>
              </p:cNvSpPr>
              <p:nvPr/>
            </p:nvSpPr>
            <p:spPr bwMode="gray">
              <a:xfrm>
                <a:off x="3147" y="2556"/>
                <a:ext cx="860" cy="780"/>
              </a:xfrm>
              <a:custGeom>
                <a:avLst/>
                <a:gdLst/>
                <a:ahLst/>
                <a:cxnLst>
                  <a:cxn ang="0">
                    <a:pos x="1722" y="1562"/>
                  </a:cxn>
                  <a:cxn ang="0">
                    <a:pos x="0" y="1562"/>
                  </a:cxn>
                  <a:cxn ang="0">
                    <a:pos x="0" y="1035"/>
                  </a:cxn>
                  <a:cxn ang="0">
                    <a:pos x="122" y="1035"/>
                  </a:cxn>
                  <a:cxn ang="0">
                    <a:pos x="122" y="997"/>
                  </a:cxn>
                  <a:cxn ang="0">
                    <a:pos x="76" y="911"/>
                  </a:cxn>
                  <a:cxn ang="0">
                    <a:pos x="95" y="882"/>
                  </a:cxn>
                  <a:cxn ang="0">
                    <a:pos x="57" y="863"/>
                  </a:cxn>
                  <a:cxn ang="0">
                    <a:pos x="57" y="815"/>
                  </a:cxn>
                  <a:cxn ang="0">
                    <a:pos x="95" y="815"/>
                  </a:cxn>
                  <a:cxn ang="0">
                    <a:pos x="95" y="767"/>
                  </a:cxn>
                  <a:cxn ang="0">
                    <a:pos x="122" y="699"/>
                  </a:cxn>
                  <a:cxn ang="0">
                    <a:pos x="122" y="680"/>
                  </a:cxn>
                  <a:cxn ang="0">
                    <a:pos x="95" y="632"/>
                  </a:cxn>
                  <a:cxn ang="0">
                    <a:pos x="104" y="584"/>
                  </a:cxn>
                  <a:cxn ang="0">
                    <a:pos x="133" y="584"/>
                  </a:cxn>
                  <a:cxn ang="0">
                    <a:pos x="151" y="536"/>
                  </a:cxn>
                  <a:cxn ang="0">
                    <a:pos x="95" y="517"/>
                  </a:cxn>
                  <a:cxn ang="0">
                    <a:pos x="95" y="488"/>
                  </a:cxn>
                  <a:cxn ang="0">
                    <a:pos x="57" y="451"/>
                  </a:cxn>
                  <a:cxn ang="0">
                    <a:pos x="28" y="355"/>
                  </a:cxn>
                  <a:cxn ang="0">
                    <a:pos x="0" y="307"/>
                  </a:cxn>
                  <a:cxn ang="0">
                    <a:pos x="9" y="259"/>
                  </a:cxn>
                  <a:cxn ang="0">
                    <a:pos x="57" y="221"/>
                  </a:cxn>
                  <a:cxn ang="0">
                    <a:pos x="57" y="173"/>
                  </a:cxn>
                  <a:cxn ang="0">
                    <a:pos x="104" y="106"/>
                  </a:cxn>
                  <a:cxn ang="0">
                    <a:pos x="133" y="38"/>
                  </a:cxn>
                  <a:cxn ang="0">
                    <a:pos x="133" y="0"/>
                  </a:cxn>
                  <a:cxn ang="0">
                    <a:pos x="151" y="0"/>
                  </a:cxn>
                  <a:cxn ang="0">
                    <a:pos x="246" y="0"/>
                  </a:cxn>
                  <a:cxn ang="0">
                    <a:pos x="293" y="10"/>
                  </a:cxn>
                  <a:cxn ang="0">
                    <a:pos x="435" y="134"/>
                  </a:cxn>
                  <a:cxn ang="0">
                    <a:pos x="492" y="240"/>
                  </a:cxn>
                  <a:cxn ang="0">
                    <a:pos x="898" y="240"/>
                  </a:cxn>
                  <a:cxn ang="0">
                    <a:pos x="898" y="384"/>
                  </a:cxn>
                  <a:cxn ang="0">
                    <a:pos x="1049" y="384"/>
                  </a:cxn>
                  <a:cxn ang="0">
                    <a:pos x="1049" y="517"/>
                  </a:cxn>
                  <a:cxn ang="0">
                    <a:pos x="1598" y="517"/>
                  </a:cxn>
                  <a:cxn ang="0">
                    <a:pos x="1627" y="603"/>
                  </a:cxn>
                  <a:cxn ang="0">
                    <a:pos x="1712" y="680"/>
                  </a:cxn>
                  <a:cxn ang="0">
                    <a:pos x="1722" y="1562"/>
                  </a:cxn>
                </a:cxnLst>
                <a:rect l="0" t="0" r="r" b="b"/>
                <a:pathLst>
                  <a:path w="1722" h="1562">
                    <a:moveTo>
                      <a:pt x="1722" y="1562"/>
                    </a:moveTo>
                    <a:lnTo>
                      <a:pt x="0" y="1562"/>
                    </a:lnTo>
                    <a:lnTo>
                      <a:pt x="0" y="1035"/>
                    </a:lnTo>
                    <a:lnTo>
                      <a:pt x="122" y="1035"/>
                    </a:lnTo>
                    <a:lnTo>
                      <a:pt x="122" y="997"/>
                    </a:lnTo>
                    <a:lnTo>
                      <a:pt x="76" y="911"/>
                    </a:lnTo>
                    <a:lnTo>
                      <a:pt x="95" y="882"/>
                    </a:lnTo>
                    <a:lnTo>
                      <a:pt x="57" y="863"/>
                    </a:lnTo>
                    <a:lnTo>
                      <a:pt x="57" y="815"/>
                    </a:lnTo>
                    <a:lnTo>
                      <a:pt x="95" y="815"/>
                    </a:lnTo>
                    <a:lnTo>
                      <a:pt x="95" y="767"/>
                    </a:lnTo>
                    <a:lnTo>
                      <a:pt x="122" y="699"/>
                    </a:lnTo>
                    <a:lnTo>
                      <a:pt x="122" y="680"/>
                    </a:lnTo>
                    <a:lnTo>
                      <a:pt x="95" y="632"/>
                    </a:lnTo>
                    <a:lnTo>
                      <a:pt x="104" y="584"/>
                    </a:lnTo>
                    <a:lnTo>
                      <a:pt x="133" y="584"/>
                    </a:lnTo>
                    <a:lnTo>
                      <a:pt x="151" y="536"/>
                    </a:lnTo>
                    <a:lnTo>
                      <a:pt x="95" y="517"/>
                    </a:lnTo>
                    <a:lnTo>
                      <a:pt x="95" y="488"/>
                    </a:lnTo>
                    <a:lnTo>
                      <a:pt x="57" y="451"/>
                    </a:lnTo>
                    <a:lnTo>
                      <a:pt x="28" y="355"/>
                    </a:lnTo>
                    <a:lnTo>
                      <a:pt x="0" y="307"/>
                    </a:lnTo>
                    <a:lnTo>
                      <a:pt x="9" y="259"/>
                    </a:lnTo>
                    <a:lnTo>
                      <a:pt x="57" y="221"/>
                    </a:lnTo>
                    <a:lnTo>
                      <a:pt x="57" y="173"/>
                    </a:lnTo>
                    <a:lnTo>
                      <a:pt x="104" y="106"/>
                    </a:lnTo>
                    <a:lnTo>
                      <a:pt x="133" y="38"/>
                    </a:lnTo>
                    <a:lnTo>
                      <a:pt x="133" y="0"/>
                    </a:lnTo>
                    <a:lnTo>
                      <a:pt x="151" y="0"/>
                    </a:lnTo>
                    <a:lnTo>
                      <a:pt x="246" y="0"/>
                    </a:lnTo>
                    <a:lnTo>
                      <a:pt x="293" y="10"/>
                    </a:lnTo>
                    <a:lnTo>
                      <a:pt x="435" y="134"/>
                    </a:lnTo>
                    <a:lnTo>
                      <a:pt x="492" y="240"/>
                    </a:lnTo>
                    <a:lnTo>
                      <a:pt x="898" y="240"/>
                    </a:lnTo>
                    <a:lnTo>
                      <a:pt x="898" y="384"/>
                    </a:lnTo>
                    <a:lnTo>
                      <a:pt x="1049" y="384"/>
                    </a:lnTo>
                    <a:lnTo>
                      <a:pt x="1049" y="517"/>
                    </a:lnTo>
                    <a:lnTo>
                      <a:pt x="1598" y="517"/>
                    </a:lnTo>
                    <a:lnTo>
                      <a:pt x="1627" y="603"/>
                    </a:lnTo>
                    <a:lnTo>
                      <a:pt x="1712" y="680"/>
                    </a:lnTo>
                    <a:lnTo>
                      <a:pt x="1722" y="1562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61" name="Group 121"/>
          <p:cNvGrpSpPr>
            <a:grpSpLocks/>
          </p:cNvGrpSpPr>
          <p:nvPr/>
        </p:nvGrpSpPr>
        <p:grpSpPr bwMode="auto">
          <a:xfrm>
            <a:off x="6178397" y="3319760"/>
            <a:ext cx="1576600" cy="791094"/>
            <a:chOff x="4268" y="2416"/>
            <a:chExt cx="738" cy="398"/>
          </a:xfrm>
          <a:solidFill>
            <a:schemeClr val="accent4"/>
          </a:solidFill>
        </p:grpSpPr>
        <p:sp>
          <p:nvSpPr>
            <p:cNvPr id="35962" name="Freeform 122"/>
            <p:cNvSpPr>
              <a:spLocks/>
            </p:cNvSpPr>
            <p:nvPr/>
          </p:nvSpPr>
          <p:spPr bwMode="gray">
            <a:xfrm>
              <a:off x="4268" y="2416"/>
              <a:ext cx="738" cy="398"/>
            </a:xfrm>
            <a:custGeom>
              <a:avLst/>
              <a:gdLst/>
              <a:ahLst/>
              <a:cxnLst>
                <a:cxn ang="0">
                  <a:pos x="1210" y="795"/>
                </a:cxn>
                <a:cxn ang="0">
                  <a:pos x="1333" y="729"/>
                </a:cxn>
                <a:cxn ang="0">
                  <a:pos x="1381" y="747"/>
                </a:cxn>
                <a:cxn ang="0">
                  <a:pos x="1418" y="729"/>
                </a:cxn>
                <a:cxn ang="0">
                  <a:pos x="1418" y="681"/>
                </a:cxn>
                <a:cxn ang="0">
                  <a:pos x="1437" y="633"/>
                </a:cxn>
                <a:cxn ang="0">
                  <a:pos x="1465" y="585"/>
                </a:cxn>
                <a:cxn ang="0">
                  <a:pos x="1475" y="0"/>
                </a:cxn>
                <a:cxn ang="0">
                  <a:pos x="416" y="0"/>
                </a:cxn>
                <a:cxn ang="0">
                  <a:pos x="387" y="518"/>
                </a:cxn>
                <a:cxn ang="0">
                  <a:pos x="0" y="518"/>
                </a:cxn>
                <a:cxn ang="0">
                  <a:pos x="0" y="795"/>
                </a:cxn>
                <a:cxn ang="0">
                  <a:pos x="1210" y="795"/>
                </a:cxn>
              </a:cxnLst>
              <a:rect l="0" t="0" r="r" b="b"/>
              <a:pathLst>
                <a:path w="1475" h="795">
                  <a:moveTo>
                    <a:pt x="1210" y="795"/>
                  </a:moveTo>
                  <a:lnTo>
                    <a:pt x="1333" y="729"/>
                  </a:lnTo>
                  <a:lnTo>
                    <a:pt x="1381" y="747"/>
                  </a:lnTo>
                  <a:lnTo>
                    <a:pt x="1418" y="729"/>
                  </a:lnTo>
                  <a:lnTo>
                    <a:pt x="1418" y="681"/>
                  </a:lnTo>
                  <a:lnTo>
                    <a:pt x="1437" y="633"/>
                  </a:lnTo>
                  <a:lnTo>
                    <a:pt x="1465" y="585"/>
                  </a:lnTo>
                  <a:lnTo>
                    <a:pt x="1475" y="0"/>
                  </a:lnTo>
                  <a:lnTo>
                    <a:pt x="416" y="0"/>
                  </a:lnTo>
                  <a:lnTo>
                    <a:pt x="387" y="518"/>
                  </a:lnTo>
                  <a:lnTo>
                    <a:pt x="0" y="518"/>
                  </a:lnTo>
                  <a:lnTo>
                    <a:pt x="0" y="795"/>
                  </a:lnTo>
                  <a:lnTo>
                    <a:pt x="1210" y="79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63" name="Group 123"/>
            <p:cNvGrpSpPr>
              <a:grpSpLocks/>
            </p:cNvGrpSpPr>
            <p:nvPr/>
          </p:nvGrpSpPr>
          <p:grpSpPr bwMode="auto">
            <a:xfrm>
              <a:off x="4268" y="2416"/>
              <a:ext cx="738" cy="398"/>
              <a:chOff x="4268" y="2416"/>
              <a:chExt cx="738" cy="398"/>
            </a:xfrm>
            <a:grpFill/>
          </p:grpSpPr>
          <p:sp>
            <p:nvSpPr>
              <p:cNvPr id="35964" name="Freeform 124"/>
              <p:cNvSpPr>
                <a:spLocks/>
              </p:cNvSpPr>
              <p:nvPr/>
            </p:nvSpPr>
            <p:spPr bwMode="gray">
              <a:xfrm>
                <a:off x="4268" y="2416"/>
                <a:ext cx="738" cy="398"/>
              </a:xfrm>
              <a:custGeom>
                <a:avLst/>
                <a:gdLst/>
                <a:ahLst/>
                <a:cxnLst>
                  <a:cxn ang="0">
                    <a:pos x="1210" y="795"/>
                  </a:cxn>
                  <a:cxn ang="0">
                    <a:pos x="1333" y="729"/>
                  </a:cxn>
                  <a:cxn ang="0">
                    <a:pos x="1381" y="747"/>
                  </a:cxn>
                  <a:cxn ang="0">
                    <a:pos x="1418" y="729"/>
                  </a:cxn>
                  <a:cxn ang="0">
                    <a:pos x="1418" y="681"/>
                  </a:cxn>
                  <a:cxn ang="0">
                    <a:pos x="1437" y="633"/>
                  </a:cxn>
                  <a:cxn ang="0">
                    <a:pos x="1465" y="585"/>
                  </a:cxn>
                  <a:cxn ang="0">
                    <a:pos x="1475" y="0"/>
                  </a:cxn>
                  <a:cxn ang="0">
                    <a:pos x="416" y="0"/>
                  </a:cxn>
                  <a:cxn ang="0">
                    <a:pos x="387" y="518"/>
                  </a:cxn>
                  <a:cxn ang="0">
                    <a:pos x="0" y="518"/>
                  </a:cxn>
                  <a:cxn ang="0">
                    <a:pos x="0" y="795"/>
                  </a:cxn>
                  <a:cxn ang="0">
                    <a:pos x="1210" y="795"/>
                  </a:cxn>
                </a:cxnLst>
                <a:rect l="0" t="0" r="r" b="b"/>
                <a:pathLst>
                  <a:path w="1475" h="795">
                    <a:moveTo>
                      <a:pt x="1210" y="795"/>
                    </a:moveTo>
                    <a:lnTo>
                      <a:pt x="1333" y="729"/>
                    </a:lnTo>
                    <a:lnTo>
                      <a:pt x="1381" y="747"/>
                    </a:lnTo>
                    <a:lnTo>
                      <a:pt x="1418" y="729"/>
                    </a:lnTo>
                    <a:lnTo>
                      <a:pt x="1418" y="681"/>
                    </a:lnTo>
                    <a:lnTo>
                      <a:pt x="1437" y="633"/>
                    </a:lnTo>
                    <a:lnTo>
                      <a:pt x="1465" y="585"/>
                    </a:lnTo>
                    <a:lnTo>
                      <a:pt x="1475" y="0"/>
                    </a:lnTo>
                    <a:lnTo>
                      <a:pt x="416" y="0"/>
                    </a:lnTo>
                    <a:lnTo>
                      <a:pt x="387" y="518"/>
                    </a:lnTo>
                    <a:lnTo>
                      <a:pt x="0" y="518"/>
                    </a:lnTo>
                    <a:lnTo>
                      <a:pt x="0" y="795"/>
                    </a:lnTo>
                    <a:lnTo>
                      <a:pt x="1210" y="79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65" name="Freeform 125"/>
              <p:cNvSpPr>
                <a:spLocks/>
              </p:cNvSpPr>
              <p:nvPr/>
            </p:nvSpPr>
            <p:spPr bwMode="gray">
              <a:xfrm>
                <a:off x="4268" y="2416"/>
                <a:ext cx="738" cy="398"/>
              </a:xfrm>
              <a:custGeom>
                <a:avLst/>
                <a:gdLst/>
                <a:ahLst/>
                <a:cxnLst>
                  <a:cxn ang="0">
                    <a:pos x="1210" y="795"/>
                  </a:cxn>
                  <a:cxn ang="0">
                    <a:pos x="1333" y="729"/>
                  </a:cxn>
                  <a:cxn ang="0">
                    <a:pos x="1381" y="747"/>
                  </a:cxn>
                  <a:cxn ang="0">
                    <a:pos x="1418" y="729"/>
                  </a:cxn>
                  <a:cxn ang="0">
                    <a:pos x="1418" y="681"/>
                  </a:cxn>
                  <a:cxn ang="0">
                    <a:pos x="1437" y="633"/>
                  </a:cxn>
                  <a:cxn ang="0">
                    <a:pos x="1465" y="585"/>
                  </a:cxn>
                  <a:cxn ang="0">
                    <a:pos x="1475" y="0"/>
                  </a:cxn>
                  <a:cxn ang="0">
                    <a:pos x="416" y="0"/>
                  </a:cxn>
                  <a:cxn ang="0">
                    <a:pos x="387" y="518"/>
                  </a:cxn>
                  <a:cxn ang="0">
                    <a:pos x="0" y="518"/>
                  </a:cxn>
                  <a:cxn ang="0">
                    <a:pos x="0" y="795"/>
                  </a:cxn>
                  <a:cxn ang="0">
                    <a:pos x="1210" y="795"/>
                  </a:cxn>
                </a:cxnLst>
                <a:rect l="0" t="0" r="r" b="b"/>
                <a:pathLst>
                  <a:path w="1475" h="795">
                    <a:moveTo>
                      <a:pt x="1210" y="795"/>
                    </a:moveTo>
                    <a:lnTo>
                      <a:pt x="1333" y="729"/>
                    </a:lnTo>
                    <a:lnTo>
                      <a:pt x="1381" y="747"/>
                    </a:lnTo>
                    <a:lnTo>
                      <a:pt x="1418" y="729"/>
                    </a:lnTo>
                    <a:lnTo>
                      <a:pt x="1418" y="681"/>
                    </a:lnTo>
                    <a:lnTo>
                      <a:pt x="1437" y="633"/>
                    </a:lnTo>
                    <a:lnTo>
                      <a:pt x="1465" y="585"/>
                    </a:lnTo>
                    <a:lnTo>
                      <a:pt x="1475" y="0"/>
                    </a:lnTo>
                    <a:lnTo>
                      <a:pt x="416" y="0"/>
                    </a:lnTo>
                    <a:lnTo>
                      <a:pt x="387" y="518"/>
                    </a:lnTo>
                    <a:lnTo>
                      <a:pt x="0" y="518"/>
                    </a:lnTo>
                    <a:lnTo>
                      <a:pt x="0" y="795"/>
                    </a:lnTo>
                    <a:lnTo>
                      <a:pt x="1210" y="795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66" name="Group 126"/>
          <p:cNvGrpSpPr>
            <a:grpSpLocks/>
          </p:cNvGrpSpPr>
          <p:nvPr/>
        </p:nvGrpSpPr>
        <p:grpSpPr bwMode="auto">
          <a:xfrm>
            <a:off x="4481114" y="695405"/>
            <a:ext cx="2280578" cy="1577980"/>
            <a:chOff x="3473" y="1094"/>
            <a:chExt cx="1068" cy="795"/>
          </a:xfrm>
          <a:solidFill>
            <a:schemeClr val="bg2">
              <a:lumMod val="75000"/>
            </a:schemeClr>
          </a:solidFill>
        </p:grpSpPr>
        <p:sp>
          <p:nvSpPr>
            <p:cNvPr id="35967" name="Freeform 127"/>
            <p:cNvSpPr>
              <a:spLocks/>
            </p:cNvSpPr>
            <p:nvPr/>
          </p:nvSpPr>
          <p:spPr bwMode="gray">
            <a:xfrm>
              <a:off x="3473" y="1094"/>
              <a:ext cx="1068" cy="795"/>
            </a:xfrm>
            <a:custGeom>
              <a:avLst/>
              <a:gdLst/>
              <a:ahLst/>
              <a:cxnLst>
                <a:cxn ang="0">
                  <a:pos x="2137" y="518"/>
                </a:cxn>
                <a:cxn ang="0">
                  <a:pos x="2109" y="767"/>
                </a:cxn>
                <a:cxn ang="0">
                  <a:pos x="2118" y="1591"/>
                </a:cxn>
                <a:cxn ang="0">
                  <a:pos x="1977" y="1572"/>
                </a:cxn>
                <a:cxn ang="0">
                  <a:pos x="1967" y="1437"/>
                </a:cxn>
                <a:cxn ang="0">
                  <a:pos x="1920" y="1314"/>
                </a:cxn>
                <a:cxn ang="0">
                  <a:pos x="1693" y="1361"/>
                </a:cxn>
                <a:cxn ang="0">
                  <a:pos x="1636" y="1361"/>
                </a:cxn>
                <a:cxn ang="0">
                  <a:pos x="1542" y="1437"/>
                </a:cxn>
                <a:cxn ang="0">
                  <a:pos x="1447" y="1389"/>
                </a:cxn>
                <a:cxn ang="0">
                  <a:pos x="1248" y="1476"/>
                </a:cxn>
                <a:cxn ang="0">
                  <a:pos x="1258" y="1361"/>
                </a:cxn>
                <a:cxn ang="0">
                  <a:pos x="1163" y="1361"/>
                </a:cxn>
                <a:cxn ang="0">
                  <a:pos x="1115" y="1389"/>
                </a:cxn>
                <a:cxn ang="0">
                  <a:pos x="1069" y="1495"/>
                </a:cxn>
                <a:cxn ang="0">
                  <a:pos x="1069" y="1572"/>
                </a:cxn>
                <a:cxn ang="0">
                  <a:pos x="833" y="1495"/>
                </a:cxn>
                <a:cxn ang="0">
                  <a:pos x="785" y="1437"/>
                </a:cxn>
                <a:cxn ang="0">
                  <a:pos x="634" y="1314"/>
                </a:cxn>
                <a:cxn ang="0">
                  <a:pos x="558" y="1274"/>
                </a:cxn>
                <a:cxn ang="0">
                  <a:pos x="444" y="1112"/>
                </a:cxn>
                <a:cxn ang="0">
                  <a:pos x="312" y="1045"/>
                </a:cxn>
                <a:cxn ang="0">
                  <a:pos x="246" y="911"/>
                </a:cxn>
                <a:cxn ang="0">
                  <a:pos x="246" y="815"/>
                </a:cxn>
                <a:cxn ang="0">
                  <a:pos x="265" y="767"/>
                </a:cxn>
                <a:cxn ang="0">
                  <a:pos x="246" y="709"/>
                </a:cxn>
                <a:cxn ang="0">
                  <a:pos x="209" y="661"/>
                </a:cxn>
                <a:cxn ang="0">
                  <a:pos x="161" y="614"/>
                </a:cxn>
                <a:cxn ang="0">
                  <a:pos x="95" y="584"/>
                </a:cxn>
                <a:cxn ang="0">
                  <a:pos x="133" y="518"/>
                </a:cxn>
                <a:cxn ang="0">
                  <a:pos x="190" y="451"/>
                </a:cxn>
                <a:cxn ang="0">
                  <a:pos x="236" y="413"/>
                </a:cxn>
                <a:cxn ang="0">
                  <a:pos x="161" y="230"/>
                </a:cxn>
                <a:cxn ang="0">
                  <a:pos x="133" y="86"/>
                </a:cxn>
                <a:cxn ang="0">
                  <a:pos x="47" y="86"/>
                </a:cxn>
                <a:cxn ang="0">
                  <a:pos x="38" y="0"/>
                </a:cxn>
              </a:cxnLst>
              <a:rect l="0" t="0" r="r" b="b"/>
              <a:pathLst>
                <a:path w="2137" h="1591">
                  <a:moveTo>
                    <a:pt x="2137" y="0"/>
                  </a:moveTo>
                  <a:lnTo>
                    <a:pt x="2137" y="518"/>
                  </a:lnTo>
                  <a:lnTo>
                    <a:pt x="2109" y="518"/>
                  </a:lnTo>
                  <a:lnTo>
                    <a:pt x="2109" y="767"/>
                  </a:lnTo>
                  <a:lnTo>
                    <a:pt x="2137" y="767"/>
                  </a:lnTo>
                  <a:lnTo>
                    <a:pt x="2118" y="1591"/>
                  </a:lnTo>
                  <a:lnTo>
                    <a:pt x="2004" y="1591"/>
                  </a:lnTo>
                  <a:lnTo>
                    <a:pt x="1977" y="1572"/>
                  </a:lnTo>
                  <a:lnTo>
                    <a:pt x="2015" y="1495"/>
                  </a:lnTo>
                  <a:lnTo>
                    <a:pt x="1967" y="1437"/>
                  </a:lnTo>
                  <a:lnTo>
                    <a:pt x="1939" y="1341"/>
                  </a:lnTo>
                  <a:lnTo>
                    <a:pt x="1920" y="1314"/>
                  </a:lnTo>
                  <a:lnTo>
                    <a:pt x="1825" y="1274"/>
                  </a:lnTo>
                  <a:lnTo>
                    <a:pt x="1693" y="1361"/>
                  </a:lnTo>
                  <a:lnTo>
                    <a:pt x="1655" y="1341"/>
                  </a:lnTo>
                  <a:lnTo>
                    <a:pt x="1636" y="1361"/>
                  </a:lnTo>
                  <a:lnTo>
                    <a:pt x="1607" y="1457"/>
                  </a:lnTo>
                  <a:lnTo>
                    <a:pt x="1542" y="1437"/>
                  </a:lnTo>
                  <a:lnTo>
                    <a:pt x="1513" y="1409"/>
                  </a:lnTo>
                  <a:lnTo>
                    <a:pt x="1447" y="1389"/>
                  </a:lnTo>
                  <a:lnTo>
                    <a:pt x="1323" y="1524"/>
                  </a:lnTo>
                  <a:lnTo>
                    <a:pt x="1248" y="1476"/>
                  </a:lnTo>
                  <a:lnTo>
                    <a:pt x="1277" y="1409"/>
                  </a:lnTo>
                  <a:lnTo>
                    <a:pt x="1258" y="1361"/>
                  </a:lnTo>
                  <a:lnTo>
                    <a:pt x="1229" y="1389"/>
                  </a:lnTo>
                  <a:lnTo>
                    <a:pt x="1163" y="1361"/>
                  </a:lnTo>
                  <a:lnTo>
                    <a:pt x="1163" y="1389"/>
                  </a:lnTo>
                  <a:lnTo>
                    <a:pt x="1115" y="1389"/>
                  </a:lnTo>
                  <a:lnTo>
                    <a:pt x="1041" y="1437"/>
                  </a:lnTo>
                  <a:lnTo>
                    <a:pt x="1069" y="1495"/>
                  </a:lnTo>
                  <a:lnTo>
                    <a:pt x="1041" y="1543"/>
                  </a:lnTo>
                  <a:lnTo>
                    <a:pt x="1069" y="1572"/>
                  </a:lnTo>
                  <a:lnTo>
                    <a:pt x="852" y="1572"/>
                  </a:lnTo>
                  <a:lnTo>
                    <a:pt x="833" y="1495"/>
                  </a:lnTo>
                  <a:lnTo>
                    <a:pt x="766" y="1457"/>
                  </a:lnTo>
                  <a:lnTo>
                    <a:pt x="785" y="1437"/>
                  </a:lnTo>
                  <a:lnTo>
                    <a:pt x="671" y="1389"/>
                  </a:lnTo>
                  <a:lnTo>
                    <a:pt x="634" y="1314"/>
                  </a:lnTo>
                  <a:lnTo>
                    <a:pt x="596" y="1314"/>
                  </a:lnTo>
                  <a:lnTo>
                    <a:pt x="558" y="1274"/>
                  </a:lnTo>
                  <a:lnTo>
                    <a:pt x="558" y="1189"/>
                  </a:lnTo>
                  <a:lnTo>
                    <a:pt x="444" y="1112"/>
                  </a:lnTo>
                  <a:lnTo>
                    <a:pt x="379" y="1045"/>
                  </a:lnTo>
                  <a:lnTo>
                    <a:pt x="312" y="1045"/>
                  </a:lnTo>
                  <a:lnTo>
                    <a:pt x="331" y="959"/>
                  </a:lnTo>
                  <a:lnTo>
                    <a:pt x="246" y="911"/>
                  </a:lnTo>
                  <a:lnTo>
                    <a:pt x="217" y="843"/>
                  </a:lnTo>
                  <a:lnTo>
                    <a:pt x="246" y="815"/>
                  </a:lnTo>
                  <a:lnTo>
                    <a:pt x="236" y="767"/>
                  </a:lnTo>
                  <a:lnTo>
                    <a:pt x="265" y="767"/>
                  </a:lnTo>
                  <a:lnTo>
                    <a:pt x="236" y="757"/>
                  </a:lnTo>
                  <a:lnTo>
                    <a:pt x="246" y="709"/>
                  </a:lnTo>
                  <a:lnTo>
                    <a:pt x="190" y="709"/>
                  </a:lnTo>
                  <a:lnTo>
                    <a:pt x="209" y="661"/>
                  </a:lnTo>
                  <a:lnTo>
                    <a:pt x="190" y="632"/>
                  </a:lnTo>
                  <a:lnTo>
                    <a:pt x="161" y="614"/>
                  </a:lnTo>
                  <a:lnTo>
                    <a:pt x="142" y="632"/>
                  </a:lnTo>
                  <a:lnTo>
                    <a:pt x="95" y="584"/>
                  </a:lnTo>
                  <a:lnTo>
                    <a:pt x="95" y="566"/>
                  </a:lnTo>
                  <a:lnTo>
                    <a:pt x="133" y="518"/>
                  </a:lnTo>
                  <a:lnTo>
                    <a:pt x="171" y="499"/>
                  </a:lnTo>
                  <a:lnTo>
                    <a:pt x="190" y="451"/>
                  </a:lnTo>
                  <a:lnTo>
                    <a:pt x="217" y="451"/>
                  </a:lnTo>
                  <a:lnTo>
                    <a:pt x="236" y="413"/>
                  </a:lnTo>
                  <a:lnTo>
                    <a:pt x="161" y="317"/>
                  </a:lnTo>
                  <a:lnTo>
                    <a:pt x="161" y="230"/>
                  </a:lnTo>
                  <a:lnTo>
                    <a:pt x="133" y="182"/>
                  </a:lnTo>
                  <a:lnTo>
                    <a:pt x="133" y="86"/>
                  </a:lnTo>
                  <a:lnTo>
                    <a:pt x="95" y="59"/>
                  </a:lnTo>
                  <a:lnTo>
                    <a:pt x="47" y="86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21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68" name="Group 128"/>
            <p:cNvGrpSpPr>
              <a:grpSpLocks/>
            </p:cNvGrpSpPr>
            <p:nvPr/>
          </p:nvGrpSpPr>
          <p:grpSpPr bwMode="auto">
            <a:xfrm>
              <a:off x="3473" y="1094"/>
              <a:ext cx="1068" cy="795"/>
              <a:chOff x="3473" y="1094"/>
              <a:chExt cx="1068" cy="795"/>
            </a:xfrm>
            <a:grpFill/>
          </p:grpSpPr>
          <p:sp>
            <p:nvSpPr>
              <p:cNvPr id="35969" name="Freeform 129"/>
              <p:cNvSpPr>
                <a:spLocks/>
              </p:cNvSpPr>
              <p:nvPr/>
            </p:nvSpPr>
            <p:spPr bwMode="gray">
              <a:xfrm>
                <a:off x="3473" y="1094"/>
                <a:ext cx="1068" cy="795"/>
              </a:xfrm>
              <a:custGeom>
                <a:avLst/>
                <a:gdLst/>
                <a:ahLst/>
                <a:cxnLst>
                  <a:cxn ang="0">
                    <a:pos x="2137" y="518"/>
                  </a:cxn>
                  <a:cxn ang="0">
                    <a:pos x="2109" y="767"/>
                  </a:cxn>
                  <a:cxn ang="0">
                    <a:pos x="2118" y="1591"/>
                  </a:cxn>
                  <a:cxn ang="0">
                    <a:pos x="1977" y="1572"/>
                  </a:cxn>
                  <a:cxn ang="0">
                    <a:pos x="1967" y="1437"/>
                  </a:cxn>
                  <a:cxn ang="0">
                    <a:pos x="1920" y="1314"/>
                  </a:cxn>
                  <a:cxn ang="0">
                    <a:pos x="1693" y="1361"/>
                  </a:cxn>
                  <a:cxn ang="0">
                    <a:pos x="1636" y="1361"/>
                  </a:cxn>
                  <a:cxn ang="0">
                    <a:pos x="1542" y="1437"/>
                  </a:cxn>
                  <a:cxn ang="0">
                    <a:pos x="1447" y="1389"/>
                  </a:cxn>
                  <a:cxn ang="0">
                    <a:pos x="1248" y="1476"/>
                  </a:cxn>
                  <a:cxn ang="0">
                    <a:pos x="1258" y="1361"/>
                  </a:cxn>
                  <a:cxn ang="0">
                    <a:pos x="1163" y="1361"/>
                  </a:cxn>
                  <a:cxn ang="0">
                    <a:pos x="1115" y="1389"/>
                  </a:cxn>
                  <a:cxn ang="0">
                    <a:pos x="1069" y="1495"/>
                  </a:cxn>
                  <a:cxn ang="0">
                    <a:pos x="1069" y="1572"/>
                  </a:cxn>
                  <a:cxn ang="0">
                    <a:pos x="833" y="1495"/>
                  </a:cxn>
                  <a:cxn ang="0">
                    <a:pos x="785" y="1437"/>
                  </a:cxn>
                  <a:cxn ang="0">
                    <a:pos x="634" y="1314"/>
                  </a:cxn>
                  <a:cxn ang="0">
                    <a:pos x="558" y="1274"/>
                  </a:cxn>
                  <a:cxn ang="0">
                    <a:pos x="444" y="1112"/>
                  </a:cxn>
                  <a:cxn ang="0">
                    <a:pos x="312" y="1045"/>
                  </a:cxn>
                  <a:cxn ang="0">
                    <a:pos x="246" y="911"/>
                  </a:cxn>
                  <a:cxn ang="0">
                    <a:pos x="246" y="815"/>
                  </a:cxn>
                  <a:cxn ang="0">
                    <a:pos x="265" y="767"/>
                  </a:cxn>
                  <a:cxn ang="0">
                    <a:pos x="246" y="709"/>
                  </a:cxn>
                  <a:cxn ang="0">
                    <a:pos x="209" y="661"/>
                  </a:cxn>
                  <a:cxn ang="0">
                    <a:pos x="161" y="614"/>
                  </a:cxn>
                  <a:cxn ang="0">
                    <a:pos x="95" y="584"/>
                  </a:cxn>
                  <a:cxn ang="0">
                    <a:pos x="133" y="518"/>
                  </a:cxn>
                  <a:cxn ang="0">
                    <a:pos x="190" y="451"/>
                  </a:cxn>
                  <a:cxn ang="0">
                    <a:pos x="236" y="413"/>
                  </a:cxn>
                  <a:cxn ang="0">
                    <a:pos x="161" y="230"/>
                  </a:cxn>
                  <a:cxn ang="0">
                    <a:pos x="133" y="86"/>
                  </a:cxn>
                  <a:cxn ang="0">
                    <a:pos x="47" y="86"/>
                  </a:cxn>
                  <a:cxn ang="0">
                    <a:pos x="38" y="0"/>
                  </a:cxn>
                </a:cxnLst>
                <a:rect l="0" t="0" r="r" b="b"/>
                <a:pathLst>
                  <a:path w="2137" h="1591">
                    <a:moveTo>
                      <a:pt x="2137" y="0"/>
                    </a:moveTo>
                    <a:lnTo>
                      <a:pt x="2137" y="518"/>
                    </a:lnTo>
                    <a:lnTo>
                      <a:pt x="2109" y="518"/>
                    </a:lnTo>
                    <a:lnTo>
                      <a:pt x="2109" y="767"/>
                    </a:lnTo>
                    <a:lnTo>
                      <a:pt x="2137" y="767"/>
                    </a:lnTo>
                    <a:lnTo>
                      <a:pt x="2118" y="1591"/>
                    </a:lnTo>
                    <a:lnTo>
                      <a:pt x="2004" y="1591"/>
                    </a:lnTo>
                    <a:lnTo>
                      <a:pt x="1977" y="1572"/>
                    </a:lnTo>
                    <a:lnTo>
                      <a:pt x="2015" y="1495"/>
                    </a:lnTo>
                    <a:lnTo>
                      <a:pt x="1967" y="1437"/>
                    </a:lnTo>
                    <a:lnTo>
                      <a:pt x="1939" y="1341"/>
                    </a:lnTo>
                    <a:lnTo>
                      <a:pt x="1920" y="1314"/>
                    </a:lnTo>
                    <a:lnTo>
                      <a:pt x="1825" y="1274"/>
                    </a:lnTo>
                    <a:lnTo>
                      <a:pt x="1693" y="1361"/>
                    </a:lnTo>
                    <a:lnTo>
                      <a:pt x="1655" y="1341"/>
                    </a:lnTo>
                    <a:lnTo>
                      <a:pt x="1636" y="1361"/>
                    </a:lnTo>
                    <a:lnTo>
                      <a:pt x="1607" y="1457"/>
                    </a:lnTo>
                    <a:lnTo>
                      <a:pt x="1542" y="1437"/>
                    </a:lnTo>
                    <a:lnTo>
                      <a:pt x="1513" y="1409"/>
                    </a:lnTo>
                    <a:lnTo>
                      <a:pt x="1447" y="1389"/>
                    </a:lnTo>
                    <a:lnTo>
                      <a:pt x="1323" y="1524"/>
                    </a:lnTo>
                    <a:lnTo>
                      <a:pt x="1248" y="1476"/>
                    </a:lnTo>
                    <a:lnTo>
                      <a:pt x="1277" y="1409"/>
                    </a:lnTo>
                    <a:lnTo>
                      <a:pt x="1258" y="1361"/>
                    </a:lnTo>
                    <a:lnTo>
                      <a:pt x="1229" y="1389"/>
                    </a:lnTo>
                    <a:lnTo>
                      <a:pt x="1163" y="1361"/>
                    </a:lnTo>
                    <a:lnTo>
                      <a:pt x="1163" y="1389"/>
                    </a:lnTo>
                    <a:lnTo>
                      <a:pt x="1115" y="1389"/>
                    </a:lnTo>
                    <a:lnTo>
                      <a:pt x="1041" y="1437"/>
                    </a:lnTo>
                    <a:lnTo>
                      <a:pt x="1069" y="1495"/>
                    </a:lnTo>
                    <a:lnTo>
                      <a:pt x="1041" y="1543"/>
                    </a:lnTo>
                    <a:lnTo>
                      <a:pt x="1069" y="1572"/>
                    </a:lnTo>
                    <a:lnTo>
                      <a:pt x="852" y="1572"/>
                    </a:lnTo>
                    <a:lnTo>
                      <a:pt x="833" y="1495"/>
                    </a:lnTo>
                    <a:lnTo>
                      <a:pt x="766" y="1457"/>
                    </a:lnTo>
                    <a:lnTo>
                      <a:pt x="785" y="1437"/>
                    </a:lnTo>
                    <a:lnTo>
                      <a:pt x="671" y="1389"/>
                    </a:lnTo>
                    <a:lnTo>
                      <a:pt x="634" y="1314"/>
                    </a:lnTo>
                    <a:lnTo>
                      <a:pt x="596" y="1314"/>
                    </a:lnTo>
                    <a:lnTo>
                      <a:pt x="558" y="1274"/>
                    </a:lnTo>
                    <a:lnTo>
                      <a:pt x="558" y="1189"/>
                    </a:lnTo>
                    <a:lnTo>
                      <a:pt x="444" y="1112"/>
                    </a:lnTo>
                    <a:lnTo>
                      <a:pt x="379" y="1045"/>
                    </a:lnTo>
                    <a:lnTo>
                      <a:pt x="312" y="1045"/>
                    </a:lnTo>
                    <a:lnTo>
                      <a:pt x="331" y="959"/>
                    </a:lnTo>
                    <a:lnTo>
                      <a:pt x="246" y="911"/>
                    </a:lnTo>
                    <a:lnTo>
                      <a:pt x="217" y="843"/>
                    </a:lnTo>
                    <a:lnTo>
                      <a:pt x="246" y="815"/>
                    </a:lnTo>
                    <a:lnTo>
                      <a:pt x="236" y="767"/>
                    </a:lnTo>
                    <a:lnTo>
                      <a:pt x="265" y="767"/>
                    </a:lnTo>
                    <a:lnTo>
                      <a:pt x="236" y="757"/>
                    </a:lnTo>
                    <a:lnTo>
                      <a:pt x="246" y="709"/>
                    </a:lnTo>
                    <a:lnTo>
                      <a:pt x="190" y="709"/>
                    </a:lnTo>
                    <a:lnTo>
                      <a:pt x="209" y="661"/>
                    </a:lnTo>
                    <a:lnTo>
                      <a:pt x="190" y="632"/>
                    </a:lnTo>
                    <a:lnTo>
                      <a:pt x="161" y="614"/>
                    </a:lnTo>
                    <a:lnTo>
                      <a:pt x="142" y="632"/>
                    </a:lnTo>
                    <a:lnTo>
                      <a:pt x="95" y="584"/>
                    </a:lnTo>
                    <a:lnTo>
                      <a:pt x="95" y="566"/>
                    </a:lnTo>
                    <a:lnTo>
                      <a:pt x="133" y="518"/>
                    </a:lnTo>
                    <a:lnTo>
                      <a:pt x="171" y="499"/>
                    </a:lnTo>
                    <a:lnTo>
                      <a:pt x="190" y="451"/>
                    </a:lnTo>
                    <a:lnTo>
                      <a:pt x="217" y="451"/>
                    </a:lnTo>
                    <a:lnTo>
                      <a:pt x="236" y="413"/>
                    </a:lnTo>
                    <a:lnTo>
                      <a:pt x="161" y="317"/>
                    </a:lnTo>
                    <a:lnTo>
                      <a:pt x="161" y="230"/>
                    </a:lnTo>
                    <a:lnTo>
                      <a:pt x="133" y="182"/>
                    </a:lnTo>
                    <a:lnTo>
                      <a:pt x="133" y="86"/>
                    </a:lnTo>
                    <a:lnTo>
                      <a:pt x="95" y="59"/>
                    </a:lnTo>
                    <a:lnTo>
                      <a:pt x="47" y="86"/>
                    </a:lnTo>
                    <a:lnTo>
                      <a:pt x="0" y="38"/>
                    </a:lnTo>
                    <a:lnTo>
                      <a:pt x="38" y="0"/>
                    </a:lnTo>
                    <a:lnTo>
                      <a:pt x="2137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70" name="Freeform 130"/>
              <p:cNvSpPr>
                <a:spLocks/>
              </p:cNvSpPr>
              <p:nvPr/>
            </p:nvSpPr>
            <p:spPr bwMode="gray">
              <a:xfrm>
                <a:off x="3473" y="1094"/>
                <a:ext cx="1068" cy="795"/>
              </a:xfrm>
              <a:custGeom>
                <a:avLst/>
                <a:gdLst/>
                <a:ahLst/>
                <a:cxnLst>
                  <a:cxn ang="0">
                    <a:pos x="2137" y="518"/>
                  </a:cxn>
                  <a:cxn ang="0">
                    <a:pos x="2109" y="767"/>
                  </a:cxn>
                  <a:cxn ang="0">
                    <a:pos x="2118" y="1591"/>
                  </a:cxn>
                  <a:cxn ang="0">
                    <a:pos x="1977" y="1572"/>
                  </a:cxn>
                  <a:cxn ang="0">
                    <a:pos x="1967" y="1437"/>
                  </a:cxn>
                  <a:cxn ang="0">
                    <a:pos x="1920" y="1314"/>
                  </a:cxn>
                  <a:cxn ang="0">
                    <a:pos x="1693" y="1361"/>
                  </a:cxn>
                  <a:cxn ang="0">
                    <a:pos x="1636" y="1361"/>
                  </a:cxn>
                  <a:cxn ang="0">
                    <a:pos x="1542" y="1437"/>
                  </a:cxn>
                  <a:cxn ang="0">
                    <a:pos x="1447" y="1389"/>
                  </a:cxn>
                  <a:cxn ang="0">
                    <a:pos x="1248" y="1476"/>
                  </a:cxn>
                  <a:cxn ang="0">
                    <a:pos x="1258" y="1361"/>
                  </a:cxn>
                  <a:cxn ang="0">
                    <a:pos x="1163" y="1361"/>
                  </a:cxn>
                  <a:cxn ang="0">
                    <a:pos x="1115" y="1389"/>
                  </a:cxn>
                  <a:cxn ang="0">
                    <a:pos x="1069" y="1495"/>
                  </a:cxn>
                  <a:cxn ang="0">
                    <a:pos x="1069" y="1572"/>
                  </a:cxn>
                  <a:cxn ang="0">
                    <a:pos x="833" y="1495"/>
                  </a:cxn>
                  <a:cxn ang="0">
                    <a:pos x="785" y="1437"/>
                  </a:cxn>
                  <a:cxn ang="0">
                    <a:pos x="634" y="1314"/>
                  </a:cxn>
                  <a:cxn ang="0">
                    <a:pos x="558" y="1274"/>
                  </a:cxn>
                  <a:cxn ang="0">
                    <a:pos x="444" y="1112"/>
                  </a:cxn>
                  <a:cxn ang="0">
                    <a:pos x="312" y="1045"/>
                  </a:cxn>
                  <a:cxn ang="0">
                    <a:pos x="246" y="911"/>
                  </a:cxn>
                  <a:cxn ang="0">
                    <a:pos x="246" y="815"/>
                  </a:cxn>
                  <a:cxn ang="0">
                    <a:pos x="265" y="767"/>
                  </a:cxn>
                  <a:cxn ang="0">
                    <a:pos x="246" y="709"/>
                  </a:cxn>
                  <a:cxn ang="0">
                    <a:pos x="209" y="661"/>
                  </a:cxn>
                  <a:cxn ang="0">
                    <a:pos x="161" y="614"/>
                  </a:cxn>
                  <a:cxn ang="0">
                    <a:pos x="95" y="584"/>
                  </a:cxn>
                  <a:cxn ang="0">
                    <a:pos x="133" y="518"/>
                  </a:cxn>
                  <a:cxn ang="0">
                    <a:pos x="190" y="451"/>
                  </a:cxn>
                  <a:cxn ang="0">
                    <a:pos x="236" y="413"/>
                  </a:cxn>
                  <a:cxn ang="0">
                    <a:pos x="161" y="230"/>
                  </a:cxn>
                  <a:cxn ang="0">
                    <a:pos x="133" y="86"/>
                  </a:cxn>
                  <a:cxn ang="0">
                    <a:pos x="47" y="86"/>
                  </a:cxn>
                  <a:cxn ang="0">
                    <a:pos x="38" y="0"/>
                  </a:cxn>
                </a:cxnLst>
                <a:rect l="0" t="0" r="r" b="b"/>
                <a:pathLst>
                  <a:path w="2137" h="1591">
                    <a:moveTo>
                      <a:pt x="2137" y="0"/>
                    </a:moveTo>
                    <a:lnTo>
                      <a:pt x="2137" y="518"/>
                    </a:lnTo>
                    <a:lnTo>
                      <a:pt x="2109" y="518"/>
                    </a:lnTo>
                    <a:lnTo>
                      <a:pt x="2109" y="767"/>
                    </a:lnTo>
                    <a:lnTo>
                      <a:pt x="2137" y="767"/>
                    </a:lnTo>
                    <a:lnTo>
                      <a:pt x="2118" y="1591"/>
                    </a:lnTo>
                    <a:lnTo>
                      <a:pt x="2004" y="1591"/>
                    </a:lnTo>
                    <a:lnTo>
                      <a:pt x="1977" y="1572"/>
                    </a:lnTo>
                    <a:lnTo>
                      <a:pt x="2015" y="1495"/>
                    </a:lnTo>
                    <a:lnTo>
                      <a:pt x="1967" y="1437"/>
                    </a:lnTo>
                    <a:lnTo>
                      <a:pt x="1939" y="1341"/>
                    </a:lnTo>
                    <a:lnTo>
                      <a:pt x="1920" y="1314"/>
                    </a:lnTo>
                    <a:lnTo>
                      <a:pt x="1825" y="1274"/>
                    </a:lnTo>
                    <a:lnTo>
                      <a:pt x="1693" y="1361"/>
                    </a:lnTo>
                    <a:lnTo>
                      <a:pt x="1655" y="1341"/>
                    </a:lnTo>
                    <a:lnTo>
                      <a:pt x="1636" y="1361"/>
                    </a:lnTo>
                    <a:lnTo>
                      <a:pt x="1607" y="1457"/>
                    </a:lnTo>
                    <a:lnTo>
                      <a:pt x="1542" y="1437"/>
                    </a:lnTo>
                    <a:lnTo>
                      <a:pt x="1513" y="1409"/>
                    </a:lnTo>
                    <a:lnTo>
                      <a:pt x="1447" y="1389"/>
                    </a:lnTo>
                    <a:lnTo>
                      <a:pt x="1323" y="1524"/>
                    </a:lnTo>
                    <a:lnTo>
                      <a:pt x="1248" y="1476"/>
                    </a:lnTo>
                    <a:lnTo>
                      <a:pt x="1277" y="1409"/>
                    </a:lnTo>
                    <a:lnTo>
                      <a:pt x="1258" y="1361"/>
                    </a:lnTo>
                    <a:lnTo>
                      <a:pt x="1229" y="1389"/>
                    </a:lnTo>
                    <a:lnTo>
                      <a:pt x="1163" y="1361"/>
                    </a:lnTo>
                    <a:lnTo>
                      <a:pt x="1163" y="1389"/>
                    </a:lnTo>
                    <a:lnTo>
                      <a:pt x="1115" y="1389"/>
                    </a:lnTo>
                    <a:lnTo>
                      <a:pt x="1041" y="1437"/>
                    </a:lnTo>
                    <a:lnTo>
                      <a:pt x="1069" y="1495"/>
                    </a:lnTo>
                    <a:lnTo>
                      <a:pt x="1041" y="1543"/>
                    </a:lnTo>
                    <a:lnTo>
                      <a:pt x="1069" y="1572"/>
                    </a:lnTo>
                    <a:lnTo>
                      <a:pt x="852" y="1572"/>
                    </a:lnTo>
                    <a:lnTo>
                      <a:pt x="833" y="1495"/>
                    </a:lnTo>
                    <a:lnTo>
                      <a:pt x="766" y="1457"/>
                    </a:lnTo>
                    <a:lnTo>
                      <a:pt x="785" y="1437"/>
                    </a:lnTo>
                    <a:lnTo>
                      <a:pt x="671" y="1389"/>
                    </a:lnTo>
                    <a:lnTo>
                      <a:pt x="634" y="1314"/>
                    </a:lnTo>
                    <a:lnTo>
                      <a:pt x="596" y="1314"/>
                    </a:lnTo>
                    <a:lnTo>
                      <a:pt x="558" y="1274"/>
                    </a:lnTo>
                    <a:lnTo>
                      <a:pt x="558" y="1189"/>
                    </a:lnTo>
                    <a:lnTo>
                      <a:pt x="444" y="1112"/>
                    </a:lnTo>
                    <a:lnTo>
                      <a:pt x="379" y="1045"/>
                    </a:lnTo>
                    <a:lnTo>
                      <a:pt x="312" y="1045"/>
                    </a:lnTo>
                    <a:lnTo>
                      <a:pt x="331" y="959"/>
                    </a:lnTo>
                    <a:lnTo>
                      <a:pt x="246" y="911"/>
                    </a:lnTo>
                    <a:lnTo>
                      <a:pt x="217" y="843"/>
                    </a:lnTo>
                    <a:lnTo>
                      <a:pt x="246" y="815"/>
                    </a:lnTo>
                    <a:lnTo>
                      <a:pt x="236" y="767"/>
                    </a:lnTo>
                    <a:lnTo>
                      <a:pt x="265" y="767"/>
                    </a:lnTo>
                    <a:lnTo>
                      <a:pt x="236" y="757"/>
                    </a:lnTo>
                    <a:lnTo>
                      <a:pt x="246" y="709"/>
                    </a:lnTo>
                    <a:lnTo>
                      <a:pt x="190" y="709"/>
                    </a:lnTo>
                    <a:lnTo>
                      <a:pt x="209" y="661"/>
                    </a:lnTo>
                    <a:lnTo>
                      <a:pt x="190" y="632"/>
                    </a:lnTo>
                    <a:lnTo>
                      <a:pt x="161" y="614"/>
                    </a:lnTo>
                    <a:lnTo>
                      <a:pt x="142" y="632"/>
                    </a:lnTo>
                    <a:lnTo>
                      <a:pt x="95" y="584"/>
                    </a:lnTo>
                    <a:lnTo>
                      <a:pt x="95" y="566"/>
                    </a:lnTo>
                    <a:lnTo>
                      <a:pt x="133" y="518"/>
                    </a:lnTo>
                    <a:lnTo>
                      <a:pt x="171" y="499"/>
                    </a:lnTo>
                    <a:lnTo>
                      <a:pt x="190" y="451"/>
                    </a:lnTo>
                    <a:lnTo>
                      <a:pt x="217" y="451"/>
                    </a:lnTo>
                    <a:lnTo>
                      <a:pt x="236" y="413"/>
                    </a:lnTo>
                    <a:lnTo>
                      <a:pt x="161" y="317"/>
                    </a:lnTo>
                    <a:lnTo>
                      <a:pt x="161" y="230"/>
                    </a:lnTo>
                    <a:lnTo>
                      <a:pt x="133" y="182"/>
                    </a:lnTo>
                    <a:lnTo>
                      <a:pt x="133" y="86"/>
                    </a:lnTo>
                    <a:lnTo>
                      <a:pt x="95" y="59"/>
                    </a:lnTo>
                    <a:lnTo>
                      <a:pt x="47" y="86"/>
                    </a:lnTo>
                    <a:lnTo>
                      <a:pt x="0" y="38"/>
                    </a:lnTo>
                    <a:lnTo>
                      <a:pt x="38" y="0"/>
                    </a:lnTo>
                    <a:lnTo>
                      <a:pt x="2137" y="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71" name="Group 131"/>
          <p:cNvGrpSpPr>
            <a:grpSpLocks/>
          </p:cNvGrpSpPr>
          <p:nvPr/>
        </p:nvGrpSpPr>
        <p:grpSpPr bwMode="auto">
          <a:xfrm>
            <a:off x="2748514" y="2502016"/>
            <a:ext cx="1547204" cy="1134969"/>
            <a:chOff x="2655" y="2013"/>
            <a:chExt cx="724" cy="543"/>
          </a:xfrm>
          <a:solidFill>
            <a:srgbClr val="92D050"/>
          </a:solidFill>
        </p:grpSpPr>
        <p:sp>
          <p:nvSpPr>
            <p:cNvPr id="35972" name="Freeform 132" descr="Wide upward diagonal"/>
            <p:cNvSpPr>
              <a:spLocks/>
            </p:cNvSpPr>
            <p:nvPr/>
          </p:nvSpPr>
          <p:spPr bwMode="gray">
            <a:xfrm>
              <a:off x="2655" y="2013"/>
              <a:ext cx="724" cy="543"/>
            </a:xfrm>
            <a:custGeom>
              <a:avLst/>
              <a:gdLst/>
              <a:ahLst/>
              <a:cxnLst>
                <a:cxn ang="0">
                  <a:pos x="132" y="662"/>
                </a:cxn>
                <a:cxn ang="0">
                  <a:pos x="113" y="576"/>
                </a:cxn>
                <a:cxn ang="0">
                  <a:pos x="94" y="528"/>
                </a:cxn>
                <a:cxn ang="0">
                  <a:pos x="65" y="508"/>
                </a:cxn>
                <a:cxn ang="0">
                  <a:pos x="75" y="460"/>
                </a:cxn>
                <a:cxn ang="0">
                  <a:pos x="56" y="412"/>
                </a:cxn>
                <a:cxn ang="0">
                  <a:pos x="37" y="326"/>
                </a:cxn>
                <a:cxn ang="0">
                  <a:pos x="113" y="278"/>
                </a:cxn>
                <a:cxn ang="0">
                  <a:pos x="0" y="182"/>
                </a:cxn>
                <a:cxn ang="0">
                  <a:pos x="65" y="114"/>
                </a:cxn>
                <a:cxn ang="0">
                  <a:pos x="56" y="29"/>
                </a:cxn>
                <a:cxn ang="0">
                  <a:pos x="1381" y="0"/>
                </a:cxn>
                <a:cxn ang="0">
                  <a:pos x="1446" y="114"/>
                </a:cxn>
                <a:cxn ang="0">
                  <a:pos x="1381" y="162"/>
                </a:cxn>
                <a:cxn ang="0">
                  <a:pos x="1381" y="307"/>
                </a:cxn>
                <a:cxn ang="0">
                  <a:pos x="1343" y="307"/>
                </a:cxn>
                <a:cxn ang="0">
                  <a:pos x="1324" y="345"/>
                </a:cxn>
                <a:cxn ang="0">
                  <a:pos x="1276" y="345"/>
                </a:cxn>
                <a:cxn ang="0">
                  <a:pos x="1191" y="460"/>
                </a:cxn>
                <a:cxn ang="0">
                  <a:pos x="1135" y="480"/>
                </a:cxn>
                <a:cxn ang="0">
                  <a:pos x="1106" y="528"/>
                </a:cxn>
                <a:cxn ang="0">
                  <a:pos x="1078" y="556"/>
                </a:cxn>
                <a:cxn ang="0">
                  <a:pos x="1078" y="604"/>
                </a:cxn>
                <a:cxn ang="0">
                  <a:pos x="1021" y="643"/>
                </a:cxn>
                <a:cxn ang="0">
                  <a:pos x="1078" y="691"/>
                </a:cxn>
                <a:cxn ang="0">
                  <a:pos x="1040" y="710"/>
                </a:cxn>
                <a:cxn ang="0">
                  <a:pos x="1078" y="758"/>
                </a:cxn>
                <a:cxn ang="0">
                  <a:pos x="1135" y="758"/>
                </a:cxn>
                <a:cxn ang="0">
                  <a:pos x="1162" y="758"/>
                </a:cxn>
                <a:cxn ang="0">
                  <a:pos x="1162" y="806"/>
                </a:cxn>
                <a:cxn ang="0">
                  <a:pos x="1135" y="845"/>
                </a:cxn>
                <a:cxn ang="0">
                  <a:pos x="1181" y="864"/>
                </a:cxn>
                <a:cxn ang="0">
                  <a:pos x="1191" y="893"/>
                </a:cxn>
                <a:cxn ang="0">
                  <a:pos x="1191" y="988"/>
                </a:cxn>
                <a:cxn ang="0">
                  <a:pos x="1135" y="988"/>
                </a:cxn>
                <a:cxn ang="0">
                  <a:pos x="1087" y="1007"/>
                </a:cxn>
                <a:cxn ang="0">
                  <a:pos x="1116" y="1084"/>
                </a:cxn>
                <a:cxn ang="0">
                  <a:pos x="1040" y="1084"/>
                </a:cxn>
                <a:cxn ang="0">
                  <a:pos x="983" y="1007"/>
                </a:cxn>
                <a:cxn ang="0">
                  <a:pos x="898" y="1036"/>
                </a:cxn>
                <a:cxn ang="0">
                  <a:pos x="851" y="959"/>
                </a:cxn>
                <a:cxn ang="0">
                  <a:pos x="756" y="959"/>
                </a:cxn>
                <a:cxn ang="0">
                  <a:pos x="690" y="940"/>
                </a:cxn>
                <a:cxn ang="0">
                  <a:pos x="633" y="988"/>
                </a:cxn>
                <a:cxn ang="0">
                  <a:pos x="567" y="959"/>
                </a:cxn>
                <a:cxn ang="0">
                  <a:pos x="519" y="988"/>
                </a:cxn>
                <a:cxn ang="0">
                  <a:pos x="500" y="959"/>
                </a:cxn>
                <a:cxn ang="0">
                  <a:pos x="444" y="940"/>
                </a:cxn>
                <a:cxn ang="0">
                  <a:pos x="416" y="940"/>
                </a:cxn>
                <a:cxn ang="0">
                  <a:pos x="368" y="893"/>
                </a:cxn>
                <a:cxn ang="0">
                  <a:pos x="321" y="806"/>
                </a:cxn>
                <a:cxn ang="0">
                  <a:pos x="113" y="806"/>
                </a:cxn>
                <a:cxn ang="0">
                  <a:pos x="37" y="710"/>
                </a:cxn>
                <a:cxn ang="0">
                  <a:pos x="132" y="662"/>
                </a:cxn>
              </a:cxnLst>
              <a:rect l="0" t="0" r="r" b="b"/>
              <a:pathLst>
                <a:path w="1446" h="1084">
                  <a:moveTo>
                    <a:pt x="132" y="662"/>
                  </a:moveTo>
                  <a:lnTo>
                    <a:pt x="113" y="576"/>
                  </a:lnTo>
                  <a:lnTo>
                    <a:pt x="94" y="528"/>
                  </a:lnTo>
                  <a:lnTo>
                    <a:pt x="65" y="508"/>
                  </a:lnTo>
                  <a:lnTo>
                    <a:pt x="75" y="460"/>
                  </a:lnTo>
                  <a:lnTo>
                    <a:pt x="56" y="412"/>
                  </a:lnTo>
                  <a:lnTo>
                    <a:pt x="37" y="326"/>
                  </a:lnTo>
                  <a:lnTo>
                    <a:pt x="113" y="278"/>
                  </a:lnTo>
                  <a:lnTo>
                    <a:pt x="0" y="182"/>
                  </a:lnTo>
                  <a:lnTo>
                    <a:pt x="65" y="114"/>
                  </a:lnTo>
                  <a:lnTo>
                    <a:pt x="56" y="29"/>
                  </a:lnTo>
                  <a:lnTo>
                    <a:pt x="1381" y="0"/>
                  </a:lnTo>
                  <a:lnTo>
                    <a:pt x="1446" y="114"/>
                  </a:lnTo>
                  <a:lnTo>
                    <a:pt x="1381" y="162"/>
                  </a:lnTo>
                  <a:lnTo>
                    <a:pt x="1381" y="307"/>
                  </a:lnTo>
                  <a:lnTo>
                    <a:pt x="1343" y="307"/>
                  </a:lnTo>
                  <a:lnTo>
                    <a:pt x="1324" y="345"/>
                  </a:lnTo>
                  <a:lnTo>
                    <a:pt x="1276" y="345"/>
                  </a:lnTo>
                  <a:lnTo>
                    <a:pt x="1191" y="460"/>
                  </a:lnTo>
                  <a:lnTo>
                    <a:pt x="1135" y="480"/>
                  </a:lnTo>
                  <a:lnTo>
                    <a:pt x="1106" y="528"/>
                  </a:lnTo>
                  <a:lnTo>
                    <a:pt x="1078" y="556"/>
                  </a:lnTo>
                  <a:lnTo>
                    <a:pt x="1078" y="604"/>
                  </a:lnTo>
                  <a:lnTo>
                    <a:pt x="1021" y="643"/>
                  </a:lnTo>
                  <a:lnTo>
                    <a:pt x="1078" y="691"/>
                  </a:lnTo>
                  <a:lnTo>
                    <a:pt x="1040" y="710"/>
                  </a:lnTo>
                  <a:lnTo>
                    <a:pt x="1078" y="758"/>
                  </a:lnTo>
                  <a:lnTo>
                    <a:pt x="1135" y="758"/>
                  </a:lnTo>
                  <a:lnTo>
                    <a:pt x="1162" y="758"/>
                  </a:lnTo>
                  <a:lnTo>
                    <a:pt x="1162" y="806"/>
                  </a:lnTo>
                  <a:lnTo>
                    <a:pt x="1135" y="845"/>
                  </a:lnTo>
                  <a:lnTo>
                    <a:pt x="1181" y="864"/>
                  </a:lnTo>
                  <a:lnTo>
                    <a:pt x="1191" y="893"/>
                  </a:lnTo>
                  <a:lnTo>
                    <a:pt x="1191" y="988"/>
                  </a:lnTo>
                  <a:lnTo>
                    <a:pt x="1135" y="988"/>
                  </a:lnTo>
                  <a:lnTo>
                    <a:pt x="1087" y="1007"/>
                  </a:lnTo>
                  <a:lnTo>
                    <a:pt x="1116" y="1084"/>
                  </a:lnTo>
                  <a:lnTo>
                    <a:pt x="1040" y="1084"/>
                  </a:lnTo>
                  <a:lnTo>
                    <a:pt x="983" y="1007"/>
                  </a:lnTo>
                  <a:lnTo>
                    <a:pt x="898" y="1036"/>
                  </a:lnTo>
                  <a:lnTo>
                    <a:pt x="851" y="959"/>
                  </a:lnTo>
                  <a:lnTo>
                    <a:pt x="756" y="959"/>
                  </a:lnTo>
                  <a:lnTo>
                    <a:pt x="690" y="940"/>
                  </a:lnTo>
                  <a:lnTo>
                    <a:pt x="633" y="988"/>
                  </a:lnTo>
                  <a:lnTo>
                    <a:pt x="567" y="959"/>
                  </a:lnTo>
                  <a:lnTo>
                    <a:pt x="519" y="988"/>
                  </a:lnTo>
                  <a:lnTo>
                    <a:pt x="500" y="959"/>
                  </a:lnTo>
                  <a:lnTo>
                    <a:pt x="444" y="940"/>
                  </a:lnTo>
                  <a:lnTo>
                    <a:pt x="416" y="940"/>
                  </a:lnTo>
                  <a:lnTo>
                    <a:pt x="368" y="893"/>
                  </a:lnTo>
                  <a:lnTo>
                    <a:pt x="321" y="806"/>
                  </a:lnTo>
                  <a:lnTo>
                    <a:pt x="113" y="806"/>
                  </a:lnTo>
                  <a:lnTo>
                    <a:pt x="37" y="710"/>
                  </a:lnTo>
                  <a:lnTo>
                    <a:pt x="132" y="66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73" name="Group 133"/>
            <p:cNvGrpSpPr>
              <a:grpSpLocks/>
            </p:cNvGrpSpPr>
            <p:nvPr/>
          </p:nvGrpSpPr>
          <p:grpSpPr bwMode="auto">
            <a:xfrm>
              <a:off x="2655" y="2013"/>
              <a:ext cx="724" cy="543"/>
              <a:chOff x="2655" y="2013"/>
              <a:chExt cx="724" cy="543"/>
            </a:xfrm>
            <a:grpFill/>
          </p:grpSpPr>
          <p:sp>
            <p:nvSpPr>
              <p:cNvPr id="35974" name="Freeform 134" descr="Wide upward diagonal"/>
              <p:cNvSpPr>
                <a:spLocks/>
              </p:cNvSpPr>
              <p:nvPr/>
            </p:nvSpPr>
            <p:spPr bwMode="gray">
              <a:xfrm>
                <a:off x="2655" y="2013"/>
                <a:ext cx="724" cy="543"/>
              </a:xfrm>
              <a:custGeom>
                <a:avLst/>
                <a:gdLst/>
                <a:ahLst/>
                <a:cxnLst>
                  <a:cxn ang="0">
                    <a:pos x="132" y="662"/>
                  </a:cxn>
                  <a:cxn ang="0">
                    <a:pos x="113" y="576"/>
                  </a:cxn>
                  <a:cxn ang="0">
                    <a:pos x="94" y="528"/>
                  </a:cxn>
                  <a:cxn ang="0">
                    <a:pos x="65" y="508"/>
                  </a:cxn>
                  <a:cxn ang="0">
                    <a:pos x="75" y="460"/>
                  </a:cxn>
                  <a:cxn ang="0">
                    <a:pos x="56" y="412"/>
                  </a:cxn>
                  <a:cxn ang="0">
                    <a:pos x="37" y="326"/>
                  </a:cxn>
                  <a:cxn ang="0">
                    <a:pos x="113" y="278"/>
                  </a:cxn>
                  <a:cxn ang="0">
                    <a:pos x="0" y="182"/>
                  </a:cxn>
                  <a:cxn ang="0">
                    <a:pos x="65" y="114"/>
                  </a:cxn>
                  <a:cxn ang="0">
                    <a:pos x="56" y="29"/>
                  </a:cxn>
                  <a:cxn ang="0">
                    <a:pos x="1381" y="0"/>
                  </a:cxn>
                  <a:cxn ang="0">
                    <a:pos x="1446" y="114"/>
                  </a:cxn>
                  <a:cxn ang="0">
                    <a:pos x="1381" y="162"/>
                  </a:cxn>
                  <a:cxn ang="0">
                    <a:pos x="1381" y="307"/>
                  </a:cxn>
                  <a:cxn ang="0">
                    <a:pos x="1343" y="307"/>
                  </a:cxn>
                  <a:cxn ang="0">
                    <a:pos x="1324" y="345"/>
                  </a:cxn>
                  <a:cxn ang="0">
                    <a:pos x="1276" y="345"/>
                  </a:cxn>
                  <a:cxn ang="0">
                    <a:pos x="1191" y="460"/>
                  </a:cxn>
                  <a:cxn ang="0">
                    <a:pos x="1135" y="480"/>
                  </a:cxn>
                  <a:cxn ang="0">
                    <a:pos x="1106" y="528"/>
                  </a:cxn>
                  <a:cxn ang="0">
                    <a:pos x="1078" y="556"/>
                  </a:cxn>
                  <a:cxn ang="0">
                    <a:pos x="1078" y="604"/>
                  </a:cxn>
                  <a:cxn ang="0">
                    <a:pos x="1021" y="643"/>
                  </a:cxn>
                  <a:cxn ang="0">
                    <a:pos x="1078" y="691"/>
                  </a:cxn>
                  <a:cxn ang="0">
                    <a:pos x="1040" y="710"/>
                  </a:cxn>
                  <a:cxn ang="0">
                    <a:pos x="1078" y="758"/>
                  </a:cxn>
                  <a:cxn ang="0">
                    <a:pos x="1135" y="758"/>
                  </a:cxn>
                  <a:cxn ang="0">
                    <a:pos x="1162" y="758"/>
                  </a:cxn>
                  <a:cxn ang="0">
                    <a:pos x="1162" y="806"/>
                  </a:cxn>
                  <a:cxn ang="0">
                    <a:pos x="1135" y="845"/>
                  </a:cxn>
                  <a:cxn ang="0">
                    <a:pos x="1181" y="864"/>
                  </a:cxn>
                  <a:cxn ang="0">
                    <a:pos x="1191" y="893"/>
                  </a:cxn>
                  <a:cxn ang="0">
                    <a:pos x="1191" y="988"/>
                  </a:cxn>
                  <a:cxn ang="0">
                    <a:pos x="1135" y="988"/>
                  </a:cxn>
                  <a:cxn ang="0">
                    <a:pos x="1087" y="1007"/>
                  </a:cxn>
                  <a:cxn ang="0">
                    <a:pos x="1116" y="1084"/>
                  </a:cxn>
                  <a:cxn ang="0">
                    <a:pos x="1040" y="1084"/>
                  </a:cxn>
                  <a:cxn ang="0">
                    <a:pos x="983" y="1007"/>
                  </a:cxn>
                  <a:cxn ang="0">
                    <a:pos x="898" y="1036"/>
                  </a:cxn>
                  <a:cxn ang="0">
                    <a:pos x="851" y="959"/>
                  </a:cxn>
                  <a:cxn ang="0">
                    <a:pos x="756" y="959"/>
                  </a:cxn>
                  <a:cxn ang="0">
                    <a:pos x="690" y="940"/>
                  </a:cxn>
                  <a:cxn ang="0">
                    <a:pos x="633" y="988"/>
                  </a:cxn>
                  <a:cxn ang="0">
                    <a:pos x="567" y="959"/>
                  </a:cxn>
                  <a:cxn ang="0">
                    <a:pos x="519" y="988"/>
                  </a:cxn>
                  <a:cxn ang="0">
                    <a:pos x="500" y="959"/>
                  </a:cxn>
                  <a:cxn ang="0">
                    <a:pos x="444" y="940"/>
                  </a:cxn>
                  <a:cxn ang="0">
                    <a:pos x="416" y="940"/>
                  </a:cxn>
                  <a:cxn ang="0">
                    <a:pos x="368" y="893"/>
                  </a:cxn>
                  <a:cxn ang="0">
                    <a:pos x="321" y="806"/>
                  </a:cxn>
                  <a:cxn ang="0">
                    <a:pos x="113" y="806"/>
                  </a:cxn>
                  <a:cxn ang="0">
                    <a:pos x="37" y="710"/>
                  </a:cxn>
                  <a:cxn ang="0">
                    <a:pos x="132" y="662"/>
                  </a:cxn>
                </a:cxnLst>
                <a:rect l="0" t="0" r="r" b="b"/>
                <a:pathLst>
                  <a:path w="1446" h="1084">
                    <a:moveTo>
                      <a:pt x="132" y="662"/>
                    </a:moveTo>
                    <a:lnTo>
                      <a:pt x="113" y="576"/>
                    </a:lnTo>
                    <a:lnTo>
                      <a:pt x="94" y="528"/>
                    </a:lnTo>
                    <a:lnTo>
                      <a:pt x="65" y="508"/>
                    </a:lnTo>
                    <a:lnTo>
                      <a:pt x="75" y="460"/>
                    </a:lnTo>
                    <a:lnTo>
                      <a:pt x="56" y="412"/>
                    </a:lnTo>
                    <a:lnTo>
                      <a:pt x="37" y="326"/>
                    </a:lnTo>
                    <a:lnTo>
                      <a:pt x="113" y="278"/>
                    </a:lnTo>
                    <a:lnTo>
                      <a:pt x="0" y="182"/>
                    </a:lnTo>
                    <a:lnTo>
                      <a:pt x="65" y="114"/>
                    </a:lnTo>
                    <a:lnTo>
                      <a:pt x="56" y="29"/>
                    </a:lnTo>
                    <a:lnTo>
                      <a:pt x="1381" y="0"/>
                    </a:lnTo>
                    <a:lnTo>
                      <a:pt x="1446" y="114"/>
                    </a:lnTo>
                    <a:lnTo>
                      <a:pt x="1381" y="162"/>
                    </a:lnTo>
                    <a:lnTo>
                      <a:pt x="1381" y="307"/>
                    </a:lnTo>
                    <a:lnTo>
                      <a:pt x="1343" y="307"/>
                    </a:lnTo>
                    <a:lnTo>
                      <a:pt x="1324" y="345"/>
                    </a:lnTo>
                    <a:lnTo>
                      <a:pt x="1276" y="345"/>
                    </a:lnTo>
                    <a:lnTo>
                      <a:pt x="1191" y="460"/>
                    </a:lnTo>
                    <a:lnTo>
                      <a:pt x="1135" y="480"/>
                    </a:lnTo>
                    <a:lnTo>
                      <a:pt x="1106" y="528"/>
                    </a:lnTo>
                    <a:lnTo>
                      <a:pt x="1078" y="556"/>
                    </a:lnTo>
                    <a:lnTo>
                      <a:pt x="1078" y="604"/>
                    </a:lnTo>
                    <a:lnTo>
                      <a:pt x="1021" y="643"/>
                    </a:lnTo>
                    <a:lnTo>
                      <a:pt x="1078" y="691"/>
                    </a:lnTo>
                    <a:lnTo>
                      <a:pt x="1040" y="710"/>
                    </a:lnTo>
                    <a:lnTo>
                      <a:pt x="1078" y="758"/>
                    </a:lnTo>
                    <a:lnTo>
                      <a:pt x="1135" y="758"/>
                    </a:lnTo>
                    <a:lnTo>
                      <a:pt x="1162" y="758"/>
                    </a:lnTo>
                    <a:lnTo>
                      <a:pt x="1162" y="806"/>
                    </a:lnTo>
                    <a:lnTo>
                      <a:pt x="1135" y="845"/>
                    </a:lnTo>
                    <a:lnTo>
                      <a:pt x="1181" y="864"/>
                    </a:lnTo>
                    <a:lnTo>
                      <a:pt x="1191" y="893"/>
                    </a:lnTo>
                    <a:lnTo>
                      <a:pt x="1191" y="988"/>
                    </a:lnTo>
                    <a:lnTo>
                      <a:pt x="1135" y="988"/>
                    </a:lnTo>
                    <a:lnTo>
                      <a:pt x="1087" y="1007"/>
                    </a:lnTo>
                    <a:lnTo>
                      <a:pt x="1116" y="1084"/>
                    </a:lnTo>
                    <a:lnTo>
                      <a:pt x="1040" y="1084"/>
                    </a:lnTo>
                    <a:lnTo>
                      <a:pt x="983" y="1007"/>
                    </a:lnTo>
                    <a:lnTo>
                      <a:pt x="898" y="1036"/>
                    </a:lnTo>
                    <a:lnTo>
                      <a:pt x="851" y="959"/>
                    </a:lnTo>
                    <a:lnTo>
                      <a:pt x="756" y="959"/>
                    </a:lnTo>
                    <a:lnTo>
                      <a:pt x="690" y="940"/>
                    </a:lnTo>
                    <a:lnTo>
                      <a:pt x="633" y="988"/>
                    </a:lnTo>
                    <a:lnTo>
                      <a:pt x="567" y="959"/>
                    </a:lnTo>
                    <a:lnTo>
                      <a:pt x="519" y="988"/>
                    </a:lnTo>
                    <a:lnTo>
                      <a:pt x="500" y="959"/>
                    </a:lnTo>
                    <a:lnTo>
                      <a:pt x="444" y="940"/>
                    </a:lnTo>
                    <a:lnTo>
                      <a:pt x="416" y="940"/>
                    </a:lnTo>
                    <a:lnTo>
                      <a:pt x="368" y="893"/>
                    </a:lnTo>
                    <a:lnTo>
                      <a:pt x="321" y="806"/>
                    </a:lnTo>
                    <a:lnTo>
                      <a:pt x="113" y="806"/>
                    </a:lnTo>
                    <a:lnTo>
                      <a:pt x="37" y="710"/>
                    </a:lnTo>
                    <a:lnTo>
                      <a:pt x="132" y="66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75" name="Freeform 135" descr="Wide upward diagonal"/>
              <p:cNvSpPr>
                <a:spLocks/>
              </p:cNvSpPr>
              <p:nvPr/>
            </p:nvSpPr>
            <p:spPr bwMode="gray">
              <a:xfrm>
                <a:off x="2655" y="2013"/>
                <a:ext cx="724" cy="543"/>
              </a:xfrm>
              <a:custGeom>
                <a:avLst/>
                <a:gdLst/>
                <a:ahLst/>
                <a:cxnLst>
                  <a:cxn ang="0">
                    <a:pos x="132" y="662"/>
                  </a:cxn>
                  <a:cxn ang="0">
                    <a:pos x="113" y="576"/>
                  </a:cxn>
                  <a:cxn ang="0">
                    <a:pos x="94" y="528"/>
                  </a:cxn>
                  <a:cxn ang="0">
                    <a:pos x="65" y="508"/>
                  </a:cxn>
                  <a:cxn ang="0">
                    <a:pos x="75" y="460"/>
                  </a:cxn>
                  <a:cxn ang="0">
                    <a:pos x="56" y="412"/>
                  </a:cxn>
                  <a:cxn ang="0">
                    <a:pos x="37" y="326"/>
                  </a:cxn>
                  <a:cxn ang="0">
                    <a:pos x="113" y="278"/>
                  </a:cxn>
                  <a:cxn ang="0">
                    <a:pos x="0" y="182"/>
                  </a:cxn>
                  <a:cxn ang="0">
                    <a:pos x="65" y="114"/>
                  </a:cxn>
                  <a:cxn ang="0">
                    <a:pos x="56" y="29"/>
                  </a:cxn>
                  <a:cxn ang="0">
                    <a:pos x="1381" y="0"/>
                  </a:cxn>
                  <a:cxn ang="0">
                    <a:pos x="1446" y="114"/>
                  </a:cxn>
                  <a:cxn ang="0">
                    <a:pos x="1381" y="162"/>
                  </a:cxn>
                  <a:cxn ang="0">
                    <a:pos x="1381" y="307"/>
                  </a:cxn>
                  <a:cxn ang="0">
                    <a:pos x="1343" y="307"/>
                  </a:cxn>
                  <a:cxn ang="0">
                    <a:pos x="1324" y="345"/>
                  </a:cxn>
                  <a:cxn ang="0">
                    <a:pos x="1276" y="345"/>
                  </a:cxn>
                  <a:cxn ang="0">
                    <a:pos x="1191" y="460"/>
                  </a:cxn>
                  <a:cxn ang="0">
                    <a:pos x="1135" y="480"/>
                  </a:cxn>
                  <a:cxn ang="0">
                    <a:pos x="1106" y="528"/>
                  </a:cxn>
                  <a:cxn ang="0">
                    <a:pos x="1078" y="556"/>
                  </a:cxn>
                  <a:cxn ang="0">
                    <a:pos x="1078" y="604"/>
                  </a:cxn>
                  <a:cxn ang="0">
                    <a:pos x="1021" y="643"/>
                  </a:cxn>
                  <a:cxn ang="0">
                    <a:pos x="1078" y="691"/>
                  </a:cxn>
                  <a:cxn ang="0">
                    <a:pos x="1040" y="710"/>
                  </a:cxn>
                  <a:cxn ang="0">
                    <a:pos x="1078" y="758"/>
                  </a:cxn>
                  <a:cxn ang="0">
                    <a:pos x="1135" y="758"/>
                  </a:cxn>
                  <a:cxn ang="0">
                    <a:pos x="1162" y="758"/>
                  </a:cxn>
                  <a:cxn ang="0">
                    <a:pos x="1162" y="806"/>
                  </a:cxn>
                  <a:cxn ang="0">
                    <a:pos x="1135" y="845"/>
                  </a:cxn>
                  <a:cxn ang="0">
                    <a:pos x="1181" y="864"/>
                  </a:cxn>
                  <a:cxn ang="0">
                    <a:pos x="1191" y="893"/>
                  </a:cxn>
                  <a:cxn ang="0">
                    <a:pos x="1191" y="988"/>
                  </a:cxn>
                  <a:cxn ang="0">
                    <a:pos x="1135" y="988"/>
                  </a:cxn>
                  <a:cxn ang="0">
                    <a:pos x="1087" y="1007"/>
                  </a:cxn>
                  <a:cxn ang="0">
                    <a:pos x="1116" y="1084"/>
                  </a:cxn>
                  <a:cxn ang="0">
                    <a:pos x="1040" y="1084"/>
                  </a:cxn>
                  <a:cxn ang="0">
                    <a:pos x="983" y="1007"/>
                  </a:cxn>
                  <a:cxn ang="0">
                    <a:pos x="898" y="1036"/>
                  </a:cxn>
                  <a:cxn ang="0">
                    <a:pos x="851" y="959"/>
                  </a:cxn>
                  <a:cxn ang="0">
                    <a:pos x="756" y="959"/>
                  </a:cxn>
                  <a:cxn ang="0">
                    <a:pos x="690" y="940"/>
                  </a:cxn>
                  <a:cxn ang="0">
                    <a:pos x="633" y="988"/>
                  </a:cxn>
                  <a:cxn ang="0">
                    <a:pos x="567" y="959"/>
                  </a:cxn>
                  <a:cxn ang="0">
                    <a:pos x="519" y="988"/>
                  </a:cxn>
                  <a:cxn ang="0">
                    <a:pos x="500" y="959"/>
                  </a:cxn>
                  <a:cxn ang="0">
                    <a:pos x="444" y="940"/>
                  </a:cxn>
                  <a:cxn ang="0">
                    <a:pos x="416" y="940"/>
                  </a:cxn>
                  <a:cxn ang="0">
                    <a:pos x="368" y="893"/>
                  </a:cxn>
                  <a:cxn ang="0">
                    <a:pos x="321" y="806"/>
                  </a:cxn>
                  <a:cxn ang="0">
                    <a:pos x="113" y="806"/>
                  </a:cxn>
                  <a:cxn ang="0">
                    <a:pos x="37" y="710"/>
                  </a:cxn>
                  <a:cxn ang="0">
                    <a:pos x="132" y="662"/>
                  </a:cxn>
                </a:cxnLst>
                <a:rect l="0" t="0" r="r" b="b"/>
                <a:pathLst>
                  <a:path w="1446" h="1084">
                    <a:moveTo>
                      <a:pt x="132" y="662"/>
                    </a:moveTo>
                    <a:lnTo>
                      <a:pt x="113" y="576"/>
                    </a:lnTo>
                    <a:lnTo>
                      <a:pt x="94" y="528"/>
                    </a:lnTo>
                    <a:lnTo>
                      <a:pt x="65" y="508"/>
                    </a:lnTo>
                    <a:lnTo>
                      <a:pt x="75" y="460"/>
                    </a:lnTo>
                    <a:lnTo>
                      <a:pt x="56" y="412"/>
                    </a:lnTo>
                    <a:lnTo>
                      <a:pt x="37" y="326"/>
                    </a:lnTo>
                    <a:lnTo>
                      <a:pt x="113" y="278"/>
                    </a:lnTo>
                    <a:lnTo>
                      <a:pt x="0" y="182"/>
                    </a:lnTo>
                    <a:lnTo>
                      <a:pt x="65" y="114"/>
                    </a:lnTo>
                    <a:lnTo>
                      <a:pt x="56" y="29"/>
                    </a:lnTo>
                    <a:lnTo>
                      <a:pt x="1381" y="0"/>
                    </a:lnTo>
                    <a:lnTo>
                      <a:pt x="1446" y="114"/>
                    </a:lnTo>
                    <a:lnTo>
                      <a:pt x="1381" y="162"/>
                    </a:lnTo>
                    <a:lnTo>
                      <a:pt x="1381" y="307"/>
                    </a:lnTo>
                    <a:lnTo>
                      <a:pt x="1343" y="307"/>
                    </a:lnTo>
                    <a:lnTo>
                      <a:pt x="1324" y="345"/>
                    </a:lnTo>
                    <a:lnTo>
                      <a:pt x="1276" y="345"/>
                    </a:lnTo>
                    <a:lnTo>
                      <a:pt x="1191" y="460"/>
                    </a:lnTo>
                    <a:lnTo>
                      <a:pt x="1135" y="480"/>
                    </a:lnTo>
                    <a:lnTo>
                      <a:pt x="1106" y="528"/>
                    </a:lnTo>
                    <a:lnTo>
                      <a:pt x="1078" y="556"/>
                    </a:lnTo>
                    <a:lnTo>
                      <a:pt x="1078" y="604"/>
                    </a:lnTo>
                    <a:lnTo>
                      <a:pt x="1021" y="643"/>
                    </a:lnTo>
                    <a:lnTo>
                      <a:pt x="1078" y="691"/>
                    </a:lnTo>
                    <a:lnTo>
                      <a:pt x="1040" y="710"/>
                    </a:lnTo>
                    <a:lnTo>
                      <a:pt x="1078" y="758"/>
                    </a:lnTo>
                    <a:lnTo>
                      <a:pt x="1135" y="758"/>
                    </a:lnTo>
                    <a:lnTo>
                      <a:pt x="1162" y="758"/>
                    </a:lnTo>
                    <a:lnTo>
                      <a:pt x="1162" y="806"/>
                    </a:lnTo>
                    <a:lnTo>
                      <a:pt x="1135" y="845"/>
                    </a:lnTo>
                    <a:lnTo>
                      <a:pt x="1181" y="864"/>
                    </a:lnTo>
                    <a:lnTo>
                      <a:pt x="1191" y="893"/>
                    </a:lnTo>
                    <a:lnTo>
                      <a:pt x="1191" y="988"/>
                    </a:lnTo>
                    <a:lnTo>
                      <a:pt x="1135" y="988"/>
                    </a:lnTo>
                    <a:lnTo>
                      <a:pt x="1087" y="1007"/>
                    </a:lnTo>
                    <a:lnTo>
                      <a:pt x="1116" y="1084"/>
                    </a:lnTo>
                    <a:lnTo>
                      <a:pt x="1040" y="1084"/>
                    </a:lnTo>
                    <a:lnTo>
                      <a:pt x="983" y="1007"/>
                    </a:lnTo>
                    <a:lnTo>
                      <a:pt x="898" y="1036"/>
                    </a:lnTo>
                    <a:lnTo>
                      <a:pt x="851" y="959"/>
                    </a:lnTo>
                    <a:lnTo>
                      <a:pt x="756" y="959"/>
                    </a:lnTo>
                    <a:lnTo>
                      <a:pt x="690" y="940"/>
                    </a:lnTo>
                    <a:lnTo>
                      <a:pt x="633" y="988"/>
                    </a:lnTo>
                    <a:lnTo>
                      <a:pt x="567" y="959"/>
                    </a:lnTo>
                    <a:lnTo>
                      <a:pt x="519" y="988"/>
                    </a:lnTo>
                    <a:lnTo>
                      <a:pt x="500" y="959"/>
                    </a:lnTo>
                    <a:lnTo>
                      <a:pt x="444" y="940"/>
                    </a:lnTo>
                    <a:lnTo>
                      <a:pt x="416" y="940"/>
                    </a:lnTo>
                    <a:lnTo>
                      <a:pt x="368" y="893"/>
                    </a:lnTo>
                    <a:lnTo>
                      <a:pt x="321" y="806"/>
                    </a:lnTo>
                    <a:lnTo>
                      <a:pt x="113" y="806"/>
                    </a:lnTo>
                    <a:lnTo>
                      <a:pt x="37" y="710"/>
                    </a:lnTo>
                    <a:lnTo>
                      <a:pt x="132" y="662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76" name="Group 136"/>
          <p:cNvGrpSpPr>
            <a:grpSpLocks/>
          </p:cNvGrpSpPr>
          <p:nvPr/>
        </p:nvGrpSpPr>
        <p:grpSpPr bwMode="auto">
          <a:xfrm>
            <a:off x="2429522" y="3227131"/>
            <a:ext cx="1511108" cy="939891"/>
            <a:chOff x="2506" y="2368"/>
            <a:chExt cx="707" cy="473"/>
          </a:xfrm>
          <a:solidFill>
            <a:schemeClr val="accent1"/>
          </a:solidFill>
        </p:grpSpPr>
        <p:sp>
          <p:nvSpPr>
            <p:cNvPr id="35977" name="Freeform 137" descr="Wide downward diagonal"/>
            <p:cNvSpPr>
              <a:spLocks/>
            </p:cNvSpPr>
            <p:nvPr/>
          </p:nvSpPr>
          <p:spPr bwMode="gray">
            <a:xfrm>
              <a:off x="2513" y="2368"/>
              <a:ext cx="700" cy="456"/>
            </a:xfrm>
            <a:custGeom>
              <a:avLst/>
              <a:gdLst/>
              <a:ahLst/>
              <a:cxnLst>
                <a:cxn ang="0">
                  <a:pos x="141" y="229"/>
                </a:cxn>
                <a:cxn ang="0">
                  <a:pos x="208" y="67"/>
                </a:cxn>
                <a:cxn ang="0">
                  <a:pos x="189" y="0"/>
                </a:cxn>
                <a:cxn ang="0">
                  <a:pos x="303" y="96"/>
                </a:cxn>
                <a:cxn ang="0">
                  <a:pos x="340" y="67"/>
                </a:cxn>
                <a:cxn ang="0">
                  <a:pos x="284" y="48"/>
                </a:cxn>
                <a:cxn ang="0">
                  <a:pos x="321" y="0"/>
                </a:cxn>
                <a:cxn ang="0">
                  <a:pos x="397" y="96"/>
                </a:cxn>
                <a:cxn ang="0">
                  <a:pos x="605" y="96"/>
                </a:cxn>
                <a:cxn ang="0">
                  <a:pos x="652" y="181"/>
                </a:cxn>
                <a:cxn ang="0">
                  <a:pos x="699" y="229"/>
                </a:cxn>
                <a:cxn ang="0">
                  <a:pos x="728" y="229"/>
                </a:cxn>
                <a:cxn ang="0">
                  <a:pos x="784" y="249"/>
                </a:cxn>
                <a:cxn ang="0">
                  <a:pos x="803" y="277"/>
                </a:cxn>
                <a:cxn ang="0">
                  <a:pos x="850" y="249"/>
                </a:cxn>
                <a:cxn ang="0">
                  <a:pos x="917" y="277"/>
                </a:cxn>
                <a:cxn ang="0">
                  <a:pos x="974" y="229"/>
                </a:cxn>
                <a:cxn ang="0">
                  <a:pos x="1039" y="249"/>
                </a:cxn>
                <a:cxn ang="0">
                  <a:pos x="1134" y="249"/>
                </a:cxn>
                <a:cxn ang="0">
                  <a:pos x="1182" y="325"/>
                </a:cxn>
                <a:cxn ang="0">
                  <a:pos x="1266" y="297"/>
                </a:cxn>
                <a:cxn ang="0">
                  <a:pos x="1323" y="373"/>
                </a:cxn>
                <a:cxn ang="0">
                  <a:pos x="1399" y="373"/>
                </a:cxn>
                <a:cxn ang="0">
                  <a:pos x="1399" y="412"/>
                </a:cxn>
                <a:cxn ang="0">
                  <a:pos x="1371" y="479"/>
                </a:cxn>
                <a:cxn ang="0">
                  <a:pos x="1323" y="546"/>
                </a:cxn>
                <a:cxn ang="0">
                  <a:pos x="1323" y="594"/>
                </a:cxn>
                <a:cxn ang="0">
                  <a:pos x="1276" y="633"/>
                </a:cxn>
                <a:cxn ang="0">
                  <a:pos x="1266" y="681"/>
                </a:cxn>
                <a:cxn ang="0">
                  <a:pos x="1295" y="729"/>
                </a:cxn>
                <a:cxn ang="0">
                  <a:pos x="1323" y="825"/>
                </a:cxn>
                <a:cxn ang="0">
                  <a:pos x="1011" y="825"/>
                </a:cxn>
                <a:cxn ang="0">
                  <a:pos x="917" y="910"/>
                </a:cxn>
                <a:cxn ang="0">
                  <a:pos x="784" y="862"/>
                </a:cxn>
                <a:cxn ang="0">
                  <a:pos x="709" y="862"/>
                </a:cxn>
                <a:cxn ang="0">
                  <a:pos x="538" y="843"/>
                </a:cxn>
                <a:cxn ang="0">
                  <a:pos x="444" y="825"/>
                </a:cxn>
                <a:cxn ang="0">
                  <a:pos x="425" y="804"/>
                </a:cxn>
                <a:cxn ang="0">
                  <a:pos x="425" y="756"/>
                </a:cxn>
                <a:cxn ang="0">
                  <a:pos x="416" y="729"/>
                </a:cxn>
                <a:cxn ang="0">
                  <a:pos x="321" y="729"/>
                </a:cxn>
                <a:cxn ang="0">
                  <a:pos x="227" y="681"/>
                </a:cxn>
                <a:cxn ang="0">
                  <a:pos x="227" y="633"/>
                </a:cxn>
                <a:cxn ang="0">
                  <a:pos x="160" y="594"/>
                </a:cxn>
                <a:cxn ang="0">
                  <a:pos x="141" y="527"/>
                </a:cxn>
                <a:cxn ang="0">
                  <a:pos x="94" y="527"/>
                </a:cxn>
                <a:cxn ang="0">
                  <a:pos x="84" y="508"/>
                </a:cxn>
                <a:cxn ang="0">
                  <a:pos x="28" y="460"/>
                </a:cxn>
                <a:cxn ang="0">
                  <a:pos x="0" y="373"/>
                </a:cxn>
                <a:cxn ang="0">
                  <a:pos x="19" y="345"/>
                </a:cxn>
                <a:cxn ang="0">
                  <a:pos x="141" y="229"/>
                </a:cxn>
              </a:cxnLst>
              <a:rect l="0" t="0" r="r" b="b"/>
              <a:pathLst>
                <a:path w="1399" h="910">
                  <a:moveTo>
                    <a:pt x="141" y="229"/>
                  </a:moveTo>
                  <a:lnTo>
                    <a:pt x="208" y="67"/>
                  </a:lnTo>
                  <a:lnTo>
                    <a:pt x="189" y="0"/>
                  </a:lnTo>
                  <a:lnTo>
                    <a:pt x="303" y="96"/>
                  </a:lnTo>
                  <a:lnTo>
                    <a:pt x="340" y="67"/>
                  </a:lnTo>
                  <a:lnTo>
                    <a:pt x="284" y="48"/>
                  </a:lnTo>
                  <a:lnTo>
                    <a:pt x="321" y="0"/>
                  </a:lnTo>
                  <a:lnTo>
                    <a:pt x="397" y="96"/>
                  </a:lnTo>
                  <a:lnTo>
                    <a:pt x="605" y="96"/>
                  </a:lnTo>
                  <a:lnTo>
                    <a:pt x="652" y="181"/>
                  </a:lnTo>
                  <a:lnTo>
                    <a:pt x="699" y="229"/>
                  </a:lnTo>
                  <a:lnTo>
                    <a:pt x="728" y="229"/>
                  </a:lnTo>
                  <a:lnTo>
                    <a:pt x="784" y="249"/>
                  </a:lnTo>
                  <a:lnTo>
                    <a:pt x="803" y="277"/>
                  </a:lnTo>
                  <a:lnTo>
                    <a:pt x="850" y="249"/>
                  </a:lnTo>
                  <a:lnTo>
                    <a:pt x="917" y="277"/>
                  </a:lnTo>
                  <a:lnTo>
                    <a:pt x="974" y="229"/>
                  </a:lnTo>
                  <a:lnTo>
                    <a:pt x="1039" y="249"/>
                  </a:lnTo>
                  <a:lnTo>
                    <a:pt x="1134" y="249"/>
                  </a:lnTo>
                  <a:lnTo>
                    <a:pt x="1182" y="325"/>
                  </a:lnTo>
                  <a:lnTo>
                    <a:pt x="1266" y="297"/>
                  </a:lnTo>
                  <a:lnTo>
                    <a:pt x="1323" y="373"/>
                  </a:lnTo>
                  <a:lnTo>
                    <a:pt x="1399" y="373"/>
                  </a:lnTo>
                  <a:lnTo>
                    <a:pt x="1399" y="412"/>
                  </a:lnTo>
                  <a:lnTo>
                    <a:pt x="1371" y="479"/>
                  </a:lnTo>
                  <a:lnTo>
                    <a:pt x="1323" y="546"/>
                  </a:lnTo>
                  <a:lnTo>
                    <a:pt x="1323" y="594"/>
                  </a:lnTo>
                  <a:lnTo>
                    <a:pt x="1276" y="633"/>
                  </a:lnTo>
                  <a:lnTo>
                    <a:pt x="1266" y="681"/>
                  </a:lnTo>
                  <a:lnTo>
                    <a:pt x="1295" y="729"/>
                  </a:lnTo>
                  <a:lnTo>
                    <a:pt x="1323" y="825"/>
                  </a:lnTo>
                  <a:lnTo>
                    <a:pt x="1011" y="825"/>
                  </a:lnTo>
                  <a:lnTo>
                    <a:pt x="917" y="910"/>
                  </a:lnTo>
                  <a:lnTo>
                    <a:pt x="784" y="862"/>
                  </a:lnTo>
                  <a:lnTo>
                    <a:pt x="709" y="862"/>
                  </a:lnTo>
                  <a:lnTo>
                    <a:pt x="538" y="843"/>
                  </a:lnTo>
                  <a:lnTo>
                    <a:pt x="444" y="825"/>
                  </a:lnTo>
                  <a:lnTo>
                    <a:pt x="425" y="804"/>
                  </a:lnTo>
                  <a:lnTo>
                    <a:pt x="425" y="756"/>
                  </a:lnTo>
                  <a:lnTo>
                    <a:pt x="416" y="729"/>
                  </a:lnTo>
                  <a:lnTo>
                    <a:pt x="321" y="729"/>
                  </a:lnTo>
                  <a:lnTo>
                    <a:pt x="227" y="681"/>
                  </a:lnTo>
                  <a:lnTo>
                    <a:pt x="227" y="633"/>
                  </a:lnTo>
                  <a:lnTo>
                    <a:pt x="160" y="594"/>
                  </a:lnTo>
                  <a:lnTo>
                    <a:pt x="141" y="527"/>
                  </a:lnTo>
                  <a:lnTo>
                    <a:pt x="94" y="527"/>
                  </a:lnTo>
                  <a:lnTo>
                    <a:pt x="84" y="508"/>
                  </a:lnTo>
                  <a:lnTo>
                    <a:pt x="28" y="460"/>
                  </a:lnTo>
                  <a:lnTo>
                    <a:pt x="0" y="373"/>
                  </a:lnTo>
                  <a:lnTo>
                    <a:pt x="19" y="345"/>
                  </a:lnTo>
                  <a:lnTo>
                    <a:pt x="141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78" name="Group 138"/>
            <p:cNvGrpSpPr>
              <a:grpSpLocks/>
            </p:cNvGrpSpPr>
            <p:nvPr/>
          </p:nvGrpSpPr>
          <p:grpSpPr bwMode="auto">
            <a:xfrm>
              <a:off x="2506" y="2368"/>
              <a:ext cx="707" cy="473"/>
              <a:chOff x="2506" y="2368"/>
              <a:chExt cx="707" cy="473"/>
            </a:xfrm>
            <a:grpFill/>
          </p:grpSpPr>
          <p:sp>
            <p:nvSpPr>
              <p:cNvPr id="35979" name="Freeform 139" descr="Wide downward diagonal"/>
              <p:cNvSpPr>
                <a:spLocks/>
              </p:cNvSpPr>
              <p:nvPr/>
            </p:nvSpPr>
            <p:spPr bwMode="gray">
              <a:xfrm>
                <a:off x="2513" y="2368"/>
                <a:ext cx="700" cy="456"/>
              </a:xfrm>
              <a:custGeom>
                <a:avLst/>
                <a:gdLst/>
                <a:ahLst/>
                <a:cxnLst>
                  <a:cxn ang="0">
                    <a:pos x="141" y="229"/>
                  </a:cxn>
                  <a:cxn ang="0">
                    <a:pos x="208" y="67"/>
                  </a:cxn>
                  <a:cxn ang="0">
                    <a:pos x="189" y="0"/>
                  </a:cxn>
                  <a:cxn ang="0">
                    <a:pos x="303" y="96"/>
                  </a:cxn>
                  <a:cxn ang="0">
                    <a:pos x="340" y="67"/>
                  </a:cxn>
                  <a:cxn ang="0">
                    <a:pos x="284" y="48"/>
                  </a:cxn>
                  <a:cxn ang="0">
                    <a:pos x="321" y="0"/>
                  </a:cxn>
                  <a:cxn ang="0">
                    <a:pos x="397" y="96"/>
                  </a:cxn>
                  <a:cxn ang="0">
                    <a:pos x="605" y="96"/>
                  </a:cxn>
                  <a:cxn ang="0">
                    <a:pos x="652" y="181"/>
                  </a:cxn>
                  <a:cxn ang="0">
                    <a:pos x="699" y="229"/>
                  </a:cxn>
                  <a:cxn ang="0">
                    <a:pos x="728" y="229"/>
                  </a:cxn>
                  <a:cxn ang="0">
                    <a:pos x="784" y="249"/>
                  </a:cxn>
                  <a:cxn ang="0">
                    <a:pos x="803" y="277"/>
                  </a:cxn>
                  <a:cxn ang="0">
                    <a:pos x="850" y="249"/>
                  </a:cxn>
                  <a:cxn ang="0">
                    <a:pos x="917" y="277"/>
                  </a:cxn>
                  <a:cxn ang="0">
                    <a:pos x="974" y="229"/>
                  </a:cxn>
                  <a:cxn ang="0">
                    <a:pos x="1039" y="249"/>
                  </a:cxn>
                  <a:cxn ang="0">
                    <a:pos x="1134" y="249"/>
                  </a:cxn>
                  <a:cxn ang="0">
                    <a:pos x="1182" y="325"/>
                  </a:cxn>
                  <a:cxn ang="0">
                    <a:pos x="1266" y="297"/>
                  </a:cxn>
                  <a:cxn ang="0">
                    <a:pos x="1323" y="373"/>
                  </a:cxn>
                  <a:cxn ang="0">
                    <a:pos x="1399" y="373"/>
                  </a:cxn>
                  <a:cxn ang="0">
                    <a:pos x="1399" y="412"/>
                  </a:cxn>
                  <a:cxn ang="0">
                    <a:pos x="1371" y="479"/>
                  </a:cxn>
                  <a:cxn ang="0">
                    <a:pos x="1323" y="546"/>
                  </a:cxn>
                  <a:cxn ang="0">
                    <a:pos x="1323" y="594"/>
                  </a:cxn>
                  <a:cxn ang="0">
                    <a:pos x="1276" y="633"/>
                  </a:cxn>
                  <a:cxn ang="0">
                    <a:pos x="1266" y="681"/>
                  </a:cxn>
                  <a:cxn ang="0">
                    <a:pos x="1295" y="729"/>
                  </a:cxn>
                  <a:cxn ang="0">
                    <a:pos x="1323" y="825"/>
                  </a:cxn>
                  <a:cxn ang="0">
                    <a:pos x="1011" y="825"/>
                  </a:cxn>
                  <a:cxn ang="0">
                    <a:pos x="917" y="910"/>
                  </a:cxn>
                  <a:cxn ang="0">
                    <a:pos x="784" y="862"/>
                  </a:cxn>
                  <a:cxn ang="0">
                    <a:pos x="709" y="862"/>
                  </a:cxn>
                  <a:cxn ang="0">
                    <a:pos x="538" y="843"/>
                  </a:cxn>
                  <a:cxn ang="0">
                    <a:pos x="444" y="825"/>
                  </a:cxn>
                  <a:cxn ang="0">
                    <a:pos x="425" y="804"/>
                  </a:cxn>
                  <a:cxn ang="0">
                    <a:pos x="425" y="756"/>
                  </a:cxn>
                  <a:cxn ang="0">
                    <a:pos x="416" y="729"/>
                  </a:cxn>
                  <a:cxn ang="0">
                    <a:pos x="321" y="729"/>
                  </a:cxn>
                  <a:cxn ang="0">
                    <a:pos x="227" y="681"/>
                  </a:cxn>
                  <a:cxn ang="0">
                    <a:pos x="227" y="633"/>
                  </a:cxn>
                  <a:cxn ang="0">
                    <a:pos x="160" y="594"/>
                  </a:cxn>
                  <a:cxn ang="0">
                    <a:pos x="141" y="527"/>
                  </a:cxn>
                  <a:cxn ang="0">
                    <a:pos x="94" y="527"/>
                  </a:cxn>
                  <a:cxn ang="0">
                    <a:pos x="84" y="508"/>
                  </a:cxn>
                  <a:cxn ang="0">
                    <a:pos x="28" y="460"/>
                  </a:cxn>
                  <a:cxn ang="0">
                    <a:pos x="0" y="373"/>
                  </a:cxn>
                  <a:cxn ang="0">
                    <a:pos x="19" y="345"/>
                  </a:cxn>
                  <a:cxn ang="0">
                    <a:pos x="141" y="229"/>
                  </a:cxn>
                </a:cxnLst>
                <a:rect l="0" t="0" r="r" b="b"/>
                <a:pathLst>
                  <a:path w="1399" h="910">
                    <a:moveTo>
                      <a:pt x="141" y="229"/>
                    </a:moveTo>
                    <a:lnTo>
                      <a:pt x="208" y="67"/>
                    </a:lnTo>
                    <a:lnTo>
                      <a:pt x="189" y="0"/>
                    </a:lnTo>
                    <a:lnTo>
                      <a:pt x="303" y="96"/>
                    </a:lnTo>
                    <a:lnTo>
                      <a:pt x="340" y="67"/>
                    </a:lnTo>
                    <a:lnTo>
                      <a:pt x="284" y="48"/>
                    </a:lnTo>
                    <a:lnTo>
                      <a:pt x="321" y="0"/>
                    </a:lnTo>
                    <a:lnTo>
                      <a:pt x="397" y="96"/>
                    </a:lnTo>
                    <a:lnTo>
                      <a:pt x="605" y="96"/>
                    </a:lnTo>
                    <a:lnTo>
                      <a:pt x="652" y="181"/>
                    </a:lnTo>
                    <a:lnTo>
                      <a:pt x="699" y="229"/>
                    </a:lnTo>
                    <a:lnTo>
                      <a:pt x="728" y="229"/>
                    </a:lnTo>
                    <a:lnTo>
                      <a:pt x="784" y="249"/>
                    </a:lnTo>
                    <a:lnTo>
                      <a:pt x="803" y="277"/>
                    </a:lnTo>
                    <a:lnTo>
                      <a:pt x="850" y="249"/>
                    </a:lnTo>
                    <a:lnTo>
                      <a:pt x="917" y="277"/>
                    </a:lnTo>
                    <a:lnTo>
                      <a:pt x="974" y="229"/>
                    </a:lnTo>
                    <a:lnTo>
                      <a:pt x="1039" y="249"/>
                    </a:lnTo>
                    <a:lnTo>
                      <a:pt x="1134" y="249"/>
                    </a:lnTo>
                    <a:lnTo>
                      <a:pt x="1182" y="325"/>
                    </a:lnTo>
                    <a:lnTo>
                      <a:pt x="1266" y="297"/>
                    </a:lnTo>
                    <a:lnTo>
                      <a:pt x="1323" y="373"/>
                    </a:lnTo>
                    <a:lnTo>
                      <a:pt x="1399" y="373"/>
                    </a:lnTo>
                    <a:lnTo>
                      <a:pt x="1399" y="412"/>
                    </a:lnTo>
                    <a:lnTo>
                      <a:pt x="1371" y="479"/>
                    </a:lnTo>
                    <a:lnTo>
                      <a:pt x="1323" y="546"/>
                    </a:lnTo>
                    <a:lnTo>
                      <a:pt x="1323" y="594"/>
                    </a:lnTo>
                    <a:lnTo>
                      <a:pt x="1276" y="633"/>
                    </a:lnTo>
                    <a:lnTo>
                      <a:pt x="1266" y="681"/>
                    </a:lnTo>
                    <a:lnTo>
                      <a:pt x="1295" y="729"/>
                    </a:lnTo>
                    <a:lnTo>
                      <a:pt x="1323" y="825"/>
                    </a:lnTo>
                    <a:lnTo>
                      <a:pt x="1011" y="825"/>
                    </a:lnTo>
                    <a:lnTo>
                      <a:pt x="917" y="910"/>
                    </a:lnTo>
                    <a:lnTo>
                      <a:pt x="784" y="862"/>
                    </a:lnTo>
                    <a:lnTo>
                      <a:pt x="709" y="862"/>
                    </a:lnTo>
                    <a:lnTo>
                      <a:pt x="538" y="843"/>
                    </a:lnTo>
                    <a:lnTo>
                      <a:pt x="444" y="825"/>
                    </a:lnTo>
                    <a:lnTo>
                      <a:pt x="425" y="804"/>
                    </a:lnTo>
                    <a:lnTo>
                      <a:pt x="425" y="756"/>
                    </a:lnTo>
                    <a:lnTo>
                      <a:pt x="416" y="729"/>
                    </a:lnTo>
                    <a:lnTo>
                      <a:pt x="321" y="729"/>
                    </a:lnTo>
                    <a:lnTo>
                      <a:pt x="227" y="681"/>
                    </a:lnTo>
                    <a:lnTo>
                      <a:pt x="227" y="633"/>
                    </a:lnTo>
                    <a:lnTo>
                      <a:pt x="160" y="594"/>
                    </a:lnTo>
                    <a:lnTo>
                      <a:pt x="141" y="527"/>
                    </a:lnTo>
                    <a:lnTo>
                      <a:pt x="94" y="527"/>
                    </a:lnTo>
                    <a:lnTo>
                      <a:pt x="84" y="508"/>
                    </a:lnTo>
                    <a:lnTo>
                      <a:pt x="28" y="460"/>
                    </a:lnTo>
                    <a:lnTo>
                      <a:pt x="0" y="373"/>
                    </a:lnTo>
                    <a:lnTo>
                      <a:pt x="19" y="345"/>
                    </a:lnTo>
                    <a:lnTo>
                      <a:pt x="141" y="2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80" name="Freeform 140" descr="Wide upward diagonal"/>
              <p:cNvSpPr>
                <a:spLocks/>
              </p:cNvSpPr>
              <p:nvPr/>
            </p:nvSpPr>
            <p:spPr bwMode="gray">
              <a:xfrm>
                <a:off x="2506" y="2385"/>
                <a:ext cx="700" cy="456"/>
              </a:xfrm>
              <a:custGeom>
                <a:avLst/>
                <a:gdLst/>
                <a:ahLst/>
                <a:cxnLst>
                  <a:cxn ang="0">
                    <a:pos x="141" y="229"/>
                  </a:cxn>
                  <a:cxn ang="0">
                    <a:pos x="208" y="67"/>
                  </a:cxn>
                  <a:cxn ang="0">
                    <a:pos x="189" y="0"/>
                  </a:cxn>
                  <a:cxn ang="0">
                    <a:pos x="303" y="96"/>
                  </a:cxn>
                  <a:cxn ang="0">
                    <a:pos x="340" y="67"/>
                  </a:cxn>
                  <a:cxn ang="0">
                    <a:pos x="284" y="48"/>
                  </a:cxn>
                  <a:cxn ang="0">
                    <a:pos x="321" y="0"/>
                  </a:cxn>
                  <a:cxn ang="0">
                    <a:pos x="397" y="96"/>
                  </a:cxn>
                  <a:cxn ang="0">
                    <a:pos x="605" y="96"/>
                  </a:cxn>
                  <a:cxn ang="0">
                    <a:pos x="652" y="181"/>
                  </a:cxn>
                  <a:cxn ang="0">
                    <a:pos x="699" y="229"/>
                  </a:cxn>
                  <a:cxn ang="0">
                    <a:pos x="728" y="229"/>
                  </a:cxn>
                  <a:cxn ang="0">
                    <a:pos x="784" y="249"/>
                  </a:cxn>
                  <a:cxn ang="0">
                    <a:pos x="803" y="277"/>
                  </a:cxn>
                  <a:cxn ang="0">
                    <a:pos x="850" y="249"/>
                  </a:cxn>
                  <a:cxn ang="0">
                    <a:pos x="917" y="277"/>
                  </a:cxn>
                  <a:cxn ang="0">
                    <a:pos x="974" y="229"/>
                  </a:cxn>
                  <a:cxn ang="0">
                    <a:pos x="1039" y="249"/>
                  </a:cxn>
                  <a:cxn ang="0">
                    <a:pos x="1134" y="249"/>
                  </a:cxn>
                  <a:cxn ang="0">
                    <a:pos x="1182" y="325"/>
                  </a:cxn>
                  <a:cxn ang="0">
                    <a:pos x="1266" y="297"/>
                  </a:cxn>
                  <a:cxn ang="0">
                    <a:pos x="1323" y="373"/>
                  </a:cxn>
                  <a:cxn ang="0">
                    <a:pos x="1399" y="373"/>
                  </a:cxn>
                  <a:cxn ang="0">
                    <a:pos x="1399" y="412"/>
                  </a:cxn>
                  <a:cxn ang="0">
                    <a:pos x="1371" y="479"/>
                  </a:cxn>
                  <a:cxn ang="0">
                    <a:pos x="1323" y="546"/>
                  </a:cxn>
                  <a:cxn ang="0">
                    <a:pos x="1323" y="594"/>
                  </a:cxn>
                  <a:cxn ang="0">
                    <a:pos x="1276" y="633"/>
                  </a:cxn>
                  <a:cxn ang="0">
                    <a:pos x="1266" y="681"/>
                  </a:cxn>
                  <a:cxn ang="0">
                    <a:pos x="1295" y="729"/>
                  </a:cxn>
                  <a:cxn ang="0">
                    <a:pos x="1323" y="825"/>
                  </a:cxn>
                  <a:cxn ang="0">
                    <a:pos x="1011" y="825"/>
                  </a:cxn>
                  <a:cxn ang="0">
                    <a:pos x="917" y="910"/>
                  </a:cxn>
                  <a:cxn ang="0">
                    <a:pos x="784" y="862"/>
                  </a:cxn>
                  <a:cxn ang="0">
                    <a:pos x="709" y="862"/>
                  </a:cxn>
                  <a:cxn ang="0">
                    <a:pos x="538" y="843"/>
                  </a:cxn>
                  <a:cxn ang="0">
                    <a:pos x="444" y="825"/>
                  </a:cxn>
                  <a:cxn ang="0">
                    <a:pos x="425" y="804"/>
                  </a:cxn>
                  <a:cxn ang="0">
                    <a:pos x="425" y="756"/>
                  </a:cxn>
                  <a:cxn ang="0">
                    <a:pos x="416" y="729"/>
                  </a:cxn>
                  <a:cxn ang="0">
                    <a:pos x="321" y="729"/>
                  </a:cxn>
                  <a:cxn ang="0">
                    <a:pos x="227" y="681"/>
                  </a:cxn>
                  <a:cxn ang="0">
                    <a:pos x="227" y="633"/>
                  </a:cxn>
                  <a:cxn ang="0">
                    <a:pos x="160" y="594"/>
                  </a:cxn>
                  <a:cxn ang="0">
                    <a:pos x="141" y="527"/>
                  </a:cxn>
                  <a:cxn ang="0">
                    <a:pos x="94" y="527"/>
                  </a:cxn>
                  <a:cxn ang="0">
                    <a:pos x="84" y="508"/>
                  </a:cxn>
                  <a:cxn ang="0">
                    <a:pos x="28" y="460"/>
                  </a:cxn>
                  <a:cxn ang="0">
                    <a:pos x="0" y="373"/>
                  </a:cxn>
                  <a:cxn ang="0">
                    <a:pos x="19" y="345"/>
                  </a:cxn>
                  <a:cxn ang="0">
                    <a:pos x="141" y="229"/>
                  </a:cxn>
                </a:cxnLst>
                <a:rect l="0" t="0" r="r" b="b"/>
                <a:pathLst>
                  <a:path w="1399" h="910">
                    <a:moveTo>
                      <a:pt x="141" y="229"/>
                    </a:moveTo>
                    <a:lnTo>
                      <a:pt x="208" y="67"/>
                    </a:lnTo>
                    <a:lnTo>
                      <a:pt x="189" y="0"/>
                    </a:lnTo>
                    <a:lnTo>
                      <a:pt x="303" y="96"/>
                    </a:lnTo>
                    <a:lnTo>
                      <a:pt x="340" y="67"/>
                    </a:lnTo>
                    <a:lnTo>
                      <a:pt x="284" y="48"/>
                    </a:lnTo>
                    <a:lnTo>
                      <a:pt x="321" y="0"/>
                    </a:lnTo>
                    <a:lnTo>
                      <a:pt x="397" y="96"/>
                    </a:lnTo>
                    <a:lnTo>
                      <a:pt x="605" y="96"/>
                    </a:lnTo>
                    <a:lnTo>
                      <a:pt x="652" y="181"/>
                    </a:lnTo>
                    <a:lnTo>
                      <a:pt x="699" y="229"/>
                    </a:lnTo>
                    <a:lnTo>
                      <a:pt x="728" y="229"/>
                    </a:lnTo>
                    <a:lnTo>
                      <a:pt x="784" y="249"/>
                    </a:lnTo>
                    <a:lnTo>
                      <a:pt x="803" y="277"/>
                    </a:lnTo>
                    <a:lnTo>
                      <a:pt x="850" y="249"/>
                    </a:lnTo>
                    <a:lnTo>
                      <a:pt x="917" y="277"/>
                    </a:lnTo>
                    <a:lnTo>
                      <a:pt x="974" y="229"/>
                    </a:lnTo>
                    <a:lnTo>
                      <a:pt x="1039" y="249"/>
                    </a:lnTo>
                    <a:lnTo>
                      <a:pt x="1134" y="249"/>
                    </a:lnTo>
                    <a:lnTo>
                      <a:pt x="1182" y="325"/>
                    </a:lnTo>
                    <a:lnTo>
                      <a:pt x="1266" y="297"/>
                    </a:lnTo>
                    <a:lnTo>
                      <a:pt x="1323" y="373"/>
                    </a:lnTo>
                    <a:lnTo>
                      <a:pt x="1399" y="373"/>
                    </a:lnTo>
                    <a:lnTo>
                      <a:pt x="1399" y="412"/>
                    </a:lnTo>
                    <a:lnTo>
                      <a:pt x="1371" y="479"/>
                    </a:lnTo>
                    <a:lnTo>
                      <a:pt x="1323" y="546"/>
                    </a:lnTo>
                    <a:lnTo>
                      <a:pt x="1323" y="594"/>
                    </a:lnTo>
                    <a:lnTo>
                      <a:pt x="1276" y="633"/>
                    </a:lnTo>
                    <a:lnTo>
                      <a:pt x="1266" y="681"/>
                    </a:lnTo>
                    <a:lnTo>
                      <a:pt x="1295" y="729"/>
                    </a:lnTo>
                    <a:lnTo>
                      <a:pt x="1323" y="825"/>
                    </a:lnTo>
                    <a:lnTo>
                      <a:pt x="1011" y="825"/>
                    </a:lnTo>
                    <a:lnTo>
                      <a:pt x="917" y="910"/>
                    </a:lnTo>
                    <a:lnTo>
                      <a:pt x="784" y="862"/>
                    </a:lnTo>
                    <a:lnTo>
                      <a:pt x="709" y="862"/>
                    </a:lnTo>
                    <a:lnTo>
                      <a:pt x="538" y="843"/>
                    </a:lnTo>
                    <a:lnTo>
                      <a:pt x="444" y="825"/>
                    </a:lnTo>
                    <a:lnTo>
                      <a:pt x="425" y="804"/>
                    </a:lnTo>
                    <a:lnTo>
                      <a:pt x="425" y="756"/>
                    </a:lnTo>
                    <a:lnTo>
                      <a:pt x="416" y="729"/>
                    </a:lnTo>
                    <a:lnTo>
                      <a:pt x="321" y="729"/>
                    </a:lnTo>
                    <a:lnTo>
                      <a:pt x="227" y="681"/>
                    </a:lnTo>
                    <a:lnTo>
                      <a:pt x="227" y="633"/>
                    </a:lnTo>
                    <a:lnTo>
                      <a:pt x="160" y="594"/>
                    </a:lnTo>
                    <a:lnTo>
                      <a:pt x="141" y="527"/>
                    </a:lnTo>
                    <a:lnTo>
                      <a:pt x="94" y="527"/>
                    </a:lnTo>
                    <a:lnTo>
                      <a:pt x="84" y="508"/>
                    </a:lnTo>
                    <a:lnTo>
                      <a:pt x="28" y="460"/>
                    </a:lnTo>
                    <a:lnTo>
                      <a:pt x="0" y="373"/>
                    </a:lnTo>
                    <a:lnTo>
                      <a:pt x="19" y="345"/>
                    </a:lnTo>
                    <a:lnTo>
                      <a:pt x="141" y="229"/>
                    </a:lnTo>
                  </a:path>
                </a:pathLst>
              </a:custGeom>
              <a:grpFill/>
              <a:ln w="1270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81" name="Group 141"/>
          <p:cNvGrpSpPr>
            <a:grpSpLocks/>
          </p:cNvGrpSpPr>
          <p:nvPr/>
        </p:nvGrpSpPr>
        <p:grpSpPr bwMode="auto">
          <a:xfrm>
            <a:off x="2751340" y="1724949"/>
            <a:ext cx="1708113" cy="799510"/>
            <a:chOff x="2674" y="1625"/>
            <a:chExt cx="785" cy="403"/>
          </a:xfrm>
          <a:solidFill>
            <a:srgbClr val="92D050"/>
          </a:solidFill>
        </p:grpSpPr>
        <p:sp>
          <p:nvSpPr>
            <p:cNvPr id="35982" name="Freeform 142" descr="Wide upward diagonal"/>
            <p:cNvSpPr>
              <a:spLocks/>
            </p:cNvSpPr>
            <p:nvPr/>
          </p:nvSpPr>
          <p:spPr bwMode="gray">
            <a:xfrm>
              <a:off x="2674" y="1625"/>
              <a:ext cx="785" cy="403"/>
            </a:xfrm>
            <a:custGeom>
              <a:avLst/>
              <a:gdLst/>
              <a:ahLst/>
              <a:cxnLst>
                <a:cxn ang="0">
                  <a:pos x="19" y="758"/>
                </a:cxn>
                <a:cxn ang="0">
                  <a:pos x="76" y="662"/>
                </a:cxn>
                <a:cxn ang="0">
                  <a:pos x="105" y="527"/>
                </a:cxn>
                <a:cxn ang="0">
                  <a:pos x="189" y="479"/>
                </a:cxn>
                <a:cxn ang="0">
                  <a:pos x="189" y="431"/>
                </a:cxn>
                <a:cxn ang="0">
                  <a:pos x="57" y="297"/>
                </a:cxn>
                <a:cxn ang="0">
                  <a:pos x="38" y="250"/>
                </a:cxn>
                <a:cxn ang="0">
                  <a:pos x="38" y="163"/>
                </a:cxn>
                <a:cxn ang="0">
                  <a:pos x="19" y="125"/>
                </a:cxn>
                <a:cxn ang="0">
                  <a:pos x="0" y="77"/>
                </a:cxn>
                <a:cxn ang="0">
                  <a:pos x="29" y="0"/>
                </a:cxn>
                <a:cxn ang="0">
                  <a:pos x="1477" y="0"/>
                </a:cxn>
                <a:cxn ang="0">
                  <a:pos x="1477" y="48"/>
                </a:cxn>
                <a:cxn ang="0">
                  <a:pos x="1572" y="210"/>
                </a:cxn>
                <a:cxn ang="0">
                  <a:pos x="1515" y="210"/>
                </a:cxn>
                <a:cxn ang="0">
                  <a:pos x="1505" y="250"/>
                </a:cxn>
                <a:cxn ang="0">
                  <a:pos x="1534" y="279"/>
                </a:cxn>
                <a:cxn ang="0">
                  <a:pos x="1458" y="345"/>
                </a:cxn>
                <a:cxn ang="0">
                  <a:pos x="1383" y="345"/>
                </a:cxn>
                <a:cxn ang="0">
                  <a:pos x="1316" y="393"/>
                </a:cxn>
                <a:cxn ang="0">
                  <a:pos x="1345" y="431"/>
                </a:cxn>
                <a:cxn ang="0">
                  <a:pos x="1307" y="527"/>
                </a:cxn>
                <a:cxn ang="0">
                  <a:pos x="1288" y="623"/>
                </a:cxn>
                <a:cxn ang="0">
                  <a:pos x="1316" y="681"/>
                </a:cxn>
                <a:cxn ang="0">
                  <a:pos x="1401" y="710"/>
                </a:cxn>
                <a:cxn ang="0">
                  <a:pos x="1345" y="777"/>
                </a:cxn>
                <a:cxn ang="0">
                  <a:pos x="19" y="806"/>
                </a:cxn>
                <a:cxn ang="0">
                  <a:pos x="19" y="758"/>
                </a:cxn>
              </a:cxnLst>
              <a:rect l="0" t="0" r="r" b="b"/>
              <a:pathLst>
                <a:path w="1572" h="806">
                  <a:moveTo>
                    <a:pt x="19" y="758"/>
                  </a:moveTo>
                  <a:lnTo>
                    <a:pt x="76" y="662"/>
                  </a:lnTo>
                  <a:lnTo>
                    <a:pt x="105" y="527"/>
                  </a:lnTo>
                  <a:lnTo>
                    <a:pt x="189" y="479"/>
                  </a:lnTo>
                  <a:lnTo>
                    <a:pt x="189" y="431"/>
                  </a:lnTo>
                  <a:lnTo>
                    <a:pt x="57" y="297"/>
                  </a:lnTo>
                  <a:lnTo>
                    <a:pt x="38" y="250"/>
                  </a:lnTo>
                  <a:lnTo>
                    <a:pt x="38" y="163"/>
                  </a:lnTo>
                  <a:lnTo>
                    <a:pt x="19" y="125"/>
                  </a:lnTo>
                  <a:lnTo>
                    <a:pt x="0" y="77"/>
                  </a:lnTo>
                  <a:lnTo>
                    <a:pt x="29" y="0"/>
                  </a:lnTo>
                  <a:lnTo>
                    <a:pt x="1477" y="0"/>
                  </a:lnTo>
                  <a:lnTo>
                    <a:pt x="1477" y="48"/>
                  </a:lnTo>
                  <a:lnTo>
                    <a:pt x="1572" y="210"/>
                  </a:lnTo>
                  <a:lnTo>
                    <a:pt x="1515" y="210"/>
                  </a:lnTo>
                  <a:lnTo>
                    <a:pt x="1505" y="250"/>
                  </a:lnTo>
                  <a:lnTo>
                    <a:pt x="1534" y="279"/>
                  </a:lnTo>
                  <a:lnTo>
                    <a:pt x="1458" y="345"/>
                  </a:lnTo>
                  <a:lnTo>
                    <a:pt x="1383" y="345"/>
                  </a:lnTo>
                  <a:lnTo>
                    <a:pt x="1316" y="393"/>
                  </a:lnTo>
                  <a:lnTo>
                    <a:pt x="1345" y="431"/>
                  </a:lnTo>
                  <a:lnTo>
                    <a:pt x="1307" y="527"/>
                  </a:lnTo>
                  <a:lnTo>
                    <a:pt x="1288" y="623"/>
                  </a:lnTo>
                  <a:lnTo>
                    <a:pt x="1316" y="681"/>
                  </a:lnTo>
                  <a:lnTo>
                    <a:pt x="1401" y="710"/>
                  </a:lnTo>
                  <a:lnTo>
                    <a:pt x="1345" y="777"/>
                  </a:lnTo>
                  <a:lnTo>
                    <a:pt x="19" y="806"/>
                  </a:lnTo>
                  <a:lnTo>
                    <a:pt x="19" y="7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5983" name="Group 143"/>
            <p:cNvGrpSpPr>
              <a:grpSpLocks/>
            </p:cNvGrpSpPr>
            <p:nvPr/>
          </p:nvGrpSpPr>
          <p:grpSpPr bwMode="auto">
            <a:xfrm>
              <a:off x="2674" y="1625"/>
              <a:ext cx="785" cy="403"/>
              <a:chOff x="2674" y="1625"/>
              <a:chExt cx="785" cy="403"/>
            </a:xfrm>
            <a:grpFill/>
          </p:grpSpPr>
          <p:sp>
            <p:nvSpPr>
              <p:cNvPr id="35984" name="Freeform 144" descr="Wide upward diagonal"/>
              <p:cNvSpPr>
                <a:spLocks/>
              </p:cNvSpPr>
              <p:nvPr/>
            </p:nvSpPr>
            <p:spPr bwMode="gray">
              <a:xfrm>
                <a:off x="2674" y="1625"/>
                <a:ext cx="785" cy="403"/>
              </a:xfrm>
              <a:custGeom>
                <a:avLst/>
                <a:gdLst/>
                <a:ahLst/>
                <a:cxnLst>
                  <a:cxn ang="0">
                    <a:pos x="19" y="758"/>
                  </a:cxn>
                  <a:cxn ang="0">
                    <a:pos x="76" y="662"/>
                  </a:cxn>
                  <a:cxn ang="0">
                    <a:pos x="105" y="527"/>
                  </a:cxn>
                  <a:cxn ang="0">
                    <a:pos x="189" y="479"/>
                  </a:cxn>
                  <a:cxn ang="0">
                    <a:pos x="189" y="431"/>
                  </a:cxn>
                  <a:cxn ang="0">
                    <a:pos x="57" y="297"/>
                  </a:cxn>
                  <a:cxn ang="0">
                    <a:pos x="38" y="250"/>
                  </a:cxn>
                  <a:cxn ang="0">
                    <a:pos x="38" y="163"/>
                  </a:cxn>
                  <a:cxn ang="0">
                    <a:pos x="19" y="125"/>
                  </a:cxn>
                  <a:cxn ang="0">
                    <a:pos x="0" y="77"/>
                  </a:cxn>
                  <a:cxn ang="0">
                    <a:pos x="29" y="0"/>
                  </a:cxn>
                  <a:cxn ang="0">
                    <a:pos x="1477" y="0"/>
                  </a:cxn>
                  <a:cxn ang="0">
                    <a:pos x="1477" y="48"/>
                  </a:cxn>
                  <a:cxn ang="0">
                    <a:pos x="1572" y="210"/>
                  </a:cxn>
                  <a:cxn ang="0">
                    <a:pos x="1515" y="210"/>
                  </a:cxn>
                  <a:cxn ang="0">
                    <a:pos x="1505" y="250"/>
                  </a:cxn>
                  <a:cxn ang="0">
                    <a:pos x="1534" y="279"/>
                  </a:cxn>
                  <a:cxn ang="0">
                    <a:pos x="1458" y="345"/>
                  </a:cxn>
                  <a:cxn ang="0">
                    <a:pos x="1383" y="345"/>
                  </a:cxn>
                  <a:cxn ang="0">
                    <a:pos x="1316" y="393"/>
                  </a:cxn>
                  <a:cxn ang="0">
                    <a:pos x="1345" y="431"/>
                  </a:cxn>
                  <a:cxn ang="0">
                    <a:pos x="1307" y="527"/>
                  </a:cxn>
                  <a:cxn ang="0">
                    <a:pos x="1288" y="623"/>
                  </a:cxn>
                  <a:cxn ang="0">
                    <a:pos x="1316" y="681"/>
                  </a:cxn>
                  <a:cxn ang="0">
                    <a:pos x="1401" y="710"/>
                  </a:cxn>
                  <a:cxn ang="0">
                    <a:pos x="1345" y="777"/>
                  </a:cxn>
                  <a:cxn ang="0">
                    <a:pos x="19" y="806"/>
                  </a:cxn>
                  <a:cxn ang="0">
                    <a:pos x="19" y="758"/>
                  </a:cxn>
                </a:cxnLst>
                <a:rect l="0" t="0" r="r" b="b"/>
                <a:pathLst>
                  <a:path w="1572" h="806">
                    <a:moveTo>
                      <a:pt x="19" y="758"/>
                    </a:moveTo>
                    <a:lnTo>
                      <a:pt x="76" y="662"/>
                    </a:lnTo>
                    <a:lnTo>
                      <a:pt x="105" y="527"/>
                    </a:lnTo>
                    <a:lnTo>
                      <a:pt x="189" y="479"/>
                    </a:lnTo>
                    <a:lnTo>
                      <a:pt x="189" y="431"/>
                    </a:lnTo>
                    <a:lnTo>
                      <a:pt x="57" y="297"/>
                    </a:lnTo>
                    <a:lnTo>
                      <a:pt x="38" y="250"/>
                    </a:lnTo>
                    <a:lnTo>
                      <a:pt x="38" y="163"/>
                    </a:lnTo>
                    <a:lnTo>
                      <a:pt x="19" y="125"/>
                    </a:lnTo>
                    <a:lnTo>
                      <a:pt x="0" y="77"/>
                    </a:lnTo>
                    <a:lnTo>
                      <a:pt x="29" y="0"/>
                    </a:lnTo>
                    <a:lnTo>
                      <a:pt x="1477" y="0"/>
                    </a:lnTo>
                    <a:lnTo>
                      <a:pt x="1477" y="48"/>
                    </a:lnTo>
                    <a:lnTo>
                      <a:pt x="1572" y="210"/>
                    </a:lnTo>
                    <a:lnTo>
                      <a:pt x="1515" y="210"/>
                    </a:lnTo>
                    <a:lnTo>
                      <a:pt x="1505" y="250"/>
                    </a:lnTo>
                    <a:lnTo>
                      <a:pt x="1534" y="279"/>
                    </a:lnTo>
                    <a:lnTo>
                      <a:pt x="1458" y="345"/>
                    </a:lnTo>
                    <a:lnTo>
                      <a:pt x="1383" y="345"/>
                    </a:lnTo>
                    <a:lnTo>
                      <a:pt x="1316" y="393"/>
                    </a:lnTo>
                    <a:lnTo>
                      <a:pt x="1345" y="431"/>
                    </a:lnTo>
                    <a:lnTo>
                      <a:pt x="1307" y="527"/>
                    </a:lnTo>
                    <a:lnTo>
                      <a:pt x="1288" y="623"/>
                    </a:lnTo>
                    <a:lnTo>
                      <a:pt x="1316" y="681"/>
                    </a:lnTo>
                    <a:lnTo>
                      <a:pt x="1401" y="710"/>
                    </a:lnTo>
                    <a:lnTo>
                      <a:pt x="1345" y="777"/>
                    </a:lnTo>
                    <a:lnTo>
                      <a:pt x="19" y="806"/>
                    </a:lnTo>
                    <a:lnTo>
                      <a:pt x="19" y="7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5985" name="Freeform 145" descr="Wide upward diagonal"/>
              <p:cNvSpPr>
                <a:spLocks/>
              </p:cNvSpPr>
              <p:nvPr/>
            </p:nvSpPr>
            <p:spPr bwMode="gray">
              <a:xfrm>
                <a:off x="2674" y="1625"/>
                <a:ext cx="785" cy="403"/>
              </a:xfrm>
              <a:custGeom>
                <a:avLst/>
                <a:gdLst/>
                <a:ahLst/>
                <a:cxnLst>
                  <a:cxn ang="0">
                    <a:pos x="19" y="758"/>
                  </a:cxn>
                  <a:cxn ang="0">
                    <a:pos x="76" y="662"/>
                  </a:cxn>
                  <a:cxn ang="0">
                    <a:pos x="105" y="527"/>
                  </a:cxn>
                  <a:cxn ang="0">
                    <a:pos x="189" y="479"/>
                  </a:cxn>
                  <a:cxn ang="0">
                    <a:pos x="189" y="431"/>
                  </a:cxn>
                  <a:cxn ang="0">
                    <a:pos x="57" y="297"/>
                  </a:cxn>
                  <a:cxn ang="0">
                    <a:pos x="38" y="250"/>
                  </a:cxn>
                  <a:cxn ang="0">
                    <a:pos x="38" y="163"/>
                  </a:cxn>
                  <a:cxn ang="0">
                    <a:pos x="19" y="125"/>
                  </a:cxn>
                  <a:cxn ang="0">
                    <a:pos x="0" y="77"/>
                  </a:cxn>
                  <a:cxn ang="0">
                    <a:pos x="29" y="0"/>
                  </a:cxn>
                  <a:cxn ang="0">
                    <a:pos x="1477" y="0"/>
                  </a:cxn>
                  <a:cxn ang="0">
                    <a:pos x="1477" y="48"/>
                  </a:cxn>
                  <a:cxn ang="0">
                    <a:pos x="1572" y="210"/>
                  </a:cxn>
                  <a:cxn ang="0">
                    <a:pos x="1515" y="210"/>
                  </a:cxn>
                  <a:cxn ang="0">
                    <a:pos x="1505" y="250"/>
                  </a:cxn>
                  <a:cxn ang="0">
                    <a:pos x="1534" y="279"/>
                  </a:cxn>
                  <a:cxn ang="0">
                    <a:pos x="1458" y="345"/>
                  </a:cxn>
                  <a:cxn ang="0">
                    <a:pos x="1383" y="345"/>
                  </a:cxn>
                  <a:cxn ang="0">
                    <a:pos x="1316" y="393"/>
                  </a:cxn>
                  <a:cxn ang="0">
                    <a:pos x="1345" y="431"/>
                  </a:cxn>
                  <a:cxn ang="0">
                    <a:pos x="1307" y="527"/>
                  </a:cxn>
                  <a:cxn ang="0">
                    <a:pos x="1288" y="623"/>
                  </a:cxn>
                  <a:cxn ang="0">
                    <a:pos x="1316" y="681"/>
                  </a:cxn>
                  <a:cxn ang="0">
                    <a:pos x="1401" y="710"/>
                  </a:cxn>
                  <a:cxn ang="0">
                    <a:pos x="1345" y="777"/>
                  </a:cxn>
                  <a:cxn ang="0">
                    <a:pos x="19" y="806"/>
                  </a:cxn>
                  <a:cxn ang="0">
                    <a:pos x="19" y="758"/>
                  </a:cxn>
                </a:cxnLst>
                <a:rect l="0" t="0" r="r" b="b"/>
                <a:pathLst>
                  <a:path w="1572" h="806">
                    <a:moveTo>
                      <a:pt x="19" y="758"/>
                    </a:moveTo>
                    <a:lnTo>
                      <a:pt x="76" y="662"/>
                    </a:lnTo>
                    <a:lnTo>
                      <a:pt x="105" y="527"/>
                    </a:lnTo>
                    <a:lnTo>
                      <a:pt x="189" y="479"/>
                    </a:lnTo>
                    <a:lnTo>
                      <a:pt x="189" y="431"/>
                    </a:lnTo>
                    <a:lnTo>
                      <a:pt x="57" y="297"/>
                    </a:lnTo>
                    <a:lnTo>
                      <a:pt x="38" y="250"/>
                    </a:lnTo>
                    <a:lnTo>
                      <a:pt x="38" y="163"/>
                    </a:lnTo>
                    <a:lnTo>
                      <a:pt x="19" y="125"/>
                    </a:lnTo>
                    <a:lnTo>
                      <a:pt x="0" y="77"/>
                    </a:lnTo>
                    <a:lnTo>
                      <a:pt x="29" y="0"/>
                    </a:lnTo>
                    <a:lnTo>
                      <a:pt x="1477" y="0"/>
                    </a:lnTo>
                    <a:lnTo>
                      <a:pt x="1477" y="48"/>
                    </a:lnTo>
                    <a:lnTo>
                      <a:pt x="1572" y="210"/>
                    </a:lnTo>
                    <a:lnTo>
                      <a:pt x="1515" y="210"/>
                    </a:lnTo>
                    <a:lnTo>
                      <a:pt x="1505" y="250"/>
                    </a:lnTo>
                    <a:lnTo>
                      <a:pt x="1534" y="279"/>
                    </a:lnTo>
                    <a:lnTo>
                      <a:pt x="1458" y="345"/>
                    </a:lnTo>
                    <a:lnTo>
                      <a:pt x="1383" y="345"/>
                    </a:lnTo>
                    <a:lnTo>
                      <a:pt x="1316" y="393"/>
                    </a:lnTo>
                    <a:lnTo>
                      <a:pt x="1345" y="431"/>
                    </a:lnTo>
                    <a:lnTo>
                      <a:pt x="1307" y="527"/>
                    </a:lnTo>
                    <a:lnTo>
                      <a:pt x="1288" y="623"/>
                    </a:lnTo>
                    <a:lnTo>
                      <a:pt x="1316" y="681"/>
                    </a:lnTo>
                    <a:lnTo>
                      <a:pt x="1401" y="710"/>
                    </a:lnTo>
                    <a:lnTo>
                      <a:pt x="1345" y="777"/>
                    </a:lnTo>
                    <a:lnTo>
                      <a:pt x="19" y="806"/>
                    </a:lnTo>
                    <a:lnTo>
                      <a:pt x="19" y="758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5986" name="Group 146"/>
          <p:cNvGrpSpPr>
            <a:grpSpLocks/>
          </p:cNvGrpSpPr>
          <p:nvPr/>
        </p:nvGrpSpPr>
        <p:grpSpPr bwMode="auto">
          <a:xfrm>
            <a:off x="2367633" y="1569255"/>
            <a:ext cx="468803" cy="779872"/>
            <a:chOff x="1441" y="945"/>
            <a:chExt cx="303" cy="556"/>
          </a:xfrm>
          <a:solidFill>
            <a:srgbClr val="92D050"/>
          </a:solidFill>
        </p:grpSpPr>
        <p:grpSp>
          <p:nvGrpSpPr>
            <p:cNvPr id="35987" name="Group 147"/>
            <p:cNvGrpSpPr>
              <a:grpSpLocks/>
            </p:cNvGrpSpPr>
            <p:nvPr/>
          </p:nvGrpSpPr>
          <p:grpSpPr bwMode="auto">
            <a:xfrm>
              <a:off x="1441" y="945"/>
              <a:ext cx="303" cy="556"/>
              <a:chOff x="2484" y="1534"/>
              <a:chExt cx="219" cy="393"/>
            </a:xfrm>
            <a:grpFill/>
          </p:grpSpPr>
          <p:sp>
            <p:nvSpPr>
              <p:cNvPr id="35988" name="Freeform 148" descr="Wide upward diagonal"/>
              <p:cNvSpPr>
                <a:spLocks/>
              </p:cNvSpPr>
              <p:nvPr/>
            </p:nvSpPr>
            <p:spPr bwMode="gray">
              <a:xfrm>
                <a:off x="2484" y="1534"/>
                <a:ext cx="219" cy="393"/>
              </a:xfrm>
              <a:custGeom>
                <a:avLst/>
                <a:gdLst/>
                <a:ahLst/>
                <a:cxnLst>
                  <a:cxn ang="0">
                    <a:pos x="342" y="691"/>
                  </a:cxn>
                  <a:cxn ang="0">
                    <a:pos x="313" y="662"/>
                  </a:cxn>
                  <a:cxn ang="0">
                    <a:pos x="237" y="662"/>
                  </a:cxn>
                  <a:cxn ang="0">
                    <a:pos x="237" y="643"/>
                  </a:cxn>
                  <a:cxn ang="0">
                    <a:pos x="170" y="576"/>
                  </a:cxn>
                  <a:cxn ang="0">
                    <a:pos x="170" y="393"/>
                  </a:cxn>
                  <a:cxn ang="0">
                    <a:pos x="142" y="393"/>
                  </a:cxn>
                  <a:cxn ang="0">
                    <a:pos x="86" y="393"/>
                  </a:cxn>
                  <a:cxn ang="0">
                    <a:pos x="76" y="346"/>
                  </a:cxn>
                  <a:cxn ang="0">
                    <a:pos x="0" y="308"/>
                  </a:cxn>
                  <a:cxn ang="0">
                    <a:pos x="10" y="231"/>
                  </a:cxn>
                  <a:cxn ang="0">
                    <a:pos x="105" y="77"/>
                  </a:cxn>
                  <a:cxn ang="0">
                    <a:pos x="105" y="0"/>
                  </a:cxn>
                  <a:cxn ang="0">
                    <a:pos x="199" y="29"/>
                  </a:cxn>
                  <a:cxn ang="0">
                    <a:pos x="180" y="96"/>
                  </a:cxn>
                  <a:cxn ang="0">
                    <a:pos x="285" y="163"/>
                  </a:cxn>
                  <a:cxn ang="0">
                    <a:pos x="218" y="211"/>
                  </a:cxn>
                  <a:cxn ang="0">
                    <a:pos x="199" y="183"/>
                  </a:cxn>
                  <a:cxn ang="0">
                    <a:pos x="151" y="183"/>
                  </a:cxn>
                  <a:cxn ang="0">
                    <a:pos x="86" y="308"/>
                  </a:cxn>
                  <a:cxn ang="0">
                    <a:pos x="151" y="308"/>
                  </a:cxn>
                  <a:cxn ang="0">
                    <a:pos x="180" y="346"/>
                  </a:cxn>
                  <a:cxn ang="0">
                    <a:pos x="237" y="556"/>
                  </a:cxn>
                  <a:cxn ang="0">
                    <a:pos x="266" y="556"/>
                  </a:cxn>
                  <a:cxn ang="0">
                    <a:pos x="266" y="479"/>
                  </a:cxn>
                  <a:cxn ang="0">
                    <a:pos x="285" y="479"/>
                  </a:cxn>
                  <a:cxn ang="0">
                    <a:pos x="342" y="556"/>
                  </a:cxn>
                  <a:cxn ang="0">
                    <a:pos x="407" y="576"/>
                  </a:cxn>
                  <a:cxn ang="0">
                    <a:pos x="436" y="710"/>
                  </a:cxn>
                  <a:cxn ang="0">
                    <a:pos x="407" y="787"/>
                  </a:cxn>
                  <a:cxn ang="0">
                    <a:pos x="342" y="758"/>
                  </a:cxn>
                  <a:cxn ang="0">
                    <a:pos x="342" y="691"/>
                  </a:cxn>
                </a:cxnLst>
                <a:rect l="0" t="0" r="r" b="b"/>
                <a:pathLst>
                  <a:path w="436" h="787">
                    <a:moveTo>
                      <a:pt x="342" y="691"/>
                    </a:moveTo>
                    <a:lnTo>
                      <a:pt x="313" y="662"/>
                    </a:lnTo>
                    <a:lnTo>
                      <a:pt x="237" y="662"/>
                    </a:lnTo>
                    <a:lnTo>
                      <a:pt x="237" y="643"/>
                    </a:lnTo>
                    <a:lnTo>
                      <a:pt x="170" y="576"/>
                    </a:lnTo>
                    <a:lnTo>
                      <a:pt x="170" y="393"/>
                    </a:lnTo>
                    <a:lnTo>
                      <a:pt x="142" y="393"/>
                    </a:lnTo>
                    <a:lnTo>
                      <a:pt x="86" y="393"/>
                    </a:lnTo>
                    <a:lnTo>
                      <a:pt x="76" y="346"/>
                    </a:lnTo>
                    <a:lnTo>
                      <a:pt x="0" y="308"/>
                    </a:lnTo>
                    <a:lnTo>
                      <a:pt x="10" y="231"/>
                    </a:lnTo>
                    <a:lnTo>
                      <a:pt x="105" y="77"/>
                    </a:lnTo>
                    <a:lnTo>
                      <a:pt x="105" y="0"/>
                    </a:lnTo>
                    <a:lnTo>
                      <a:pt x="199" y="29"/>
                    </a:lnTo>
                    <a:lnTo>
                      <a:pt x="180" y="96"/>
                    </a:lnTo>
                    <a:lnTo>
                      <a:pt x="285" y="163"/>
                    </a:lnTo>
                    <a:lnTo>
                      <a:pt x="218" y="211"/>
                    </a:lnTo>
                    <a:lnTo>
                      <a:pt x="199" y="183"/>
                    </a:lnTo>
                    <a:lnTo>
                      <a:pt x="151" y="183"/>
                    </a:lnTo>
                    <a:lnTo>
                      <a:pt x="86" y="308"/>
                    </a:lnTo>
                    <a:lnTo>
                      <a:pt x="151" y="308"/>
                    </a:lnTo>
                    <a:lnTo>
                      <a:pt x="180" y="346"/>
                    </a:lnTo>
                    <a:lnTo>
                      <a:pt x="237" y="556"/>
                    </a:lnTo>
                    <a:lnTo>
                      <a:pt x="266" y="556"/>
                    </a:lnTo>
                    <a:lnTo>
                      <a:pt x="266" y="479"/>
                    </a:lnTo>
                    <a:lnTo>
                      <a:pt x="285" y="479"/>
                    </a:lnTo>
                    <a:lnTo>
                      <a:pt x="342" y="556"/>
                    </a:lnTo>
                    <a:lnTo>
                      <a:pt x="407" y="576"/>
                    </a:lnTo>
                    <a:lnTo>
                      <a:pt x="436" y="710"/>
                    </a:lnTo>
                    <a:lnTo>
                      <a:pt x="407" y="787"/>
                    </a:lnTo>
                    <a:lnTo>
                      <a:pt x="342" y="758"/>
                    </a:lnTo>
                    <a:lnTo>
                      <a:pt x="342" y="69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35989" name="Group 149"/>
              <p:cNvGrpSpPr>
                <a:grpSpLocks/>
              </p:cNvGrpSpPr>
              <p:nvPr/>
            </p:nvGrpSpPr>
            <p:grpSpPr bwMode="auto">
              <a:xfrm>
                <a:off x="2484" y="1534"/>
                <a:ext cx="219" cy="393"/>
                <a:chOff x="2484" y="1534"/>
                <a:chExt cx="219" cy="393"/>
              </a:xfrm>
              <a:grpFill/>
            </p:grpSpPr>
            <p:sp>
              <p:nvSpPr>
                <p:cNvPr id="35990" name="Freeform 150" descr="Wide upward diagonal"/>
                <p:cNvSpPr>
                  <a:spLocks/>
                </p:cNvSpPr>
                <p:nvPr/>
              </p:nvSpPr>
              <p:spPr bwMode="gray">
                <a:xfrm>
                  <a:off x="2484" y="1534"/>
                  <a:ext cx="219" cy="393"/>
                </a:xfrm>
                <a:custGeom>
                  <a:avLst/>
                  <a:gdLst/>
                  <a:ahLst/>
                  <a:cxnLst>
                    <a:cxn ang="0">
                      <a:pos x="342" y="691"/>
                    </a:cxn>
                    <a:cxn ang="0">
                      <a:pos x="313" y="662"/>
                    </a:cxn>
                    <a:cxn ang="0">
                      <a:pos x="237" y="662"/>
                    </a:cxn>
                    <a:cxn ang="0">
                      <a:pos x="237" y="643"/>
                    </a:cxn>
                    <a:cxn ang="0">
                      <a:pos x="170" y="576"/>
                    </a:cxn>
                    <a:cxn ang="0">
                      <a:pos x="170" y="393"/>
                    </a:cxn>
                    <a:cxn ang="0">
                      <a:pos x="142" y="393"/>
                    </a:cxn>
                    <a:cxn ang="0">
                      <a:pos x="86" y="393"/>
                    </a:cxn>
                    <a:cxn ang="0">
                      <a:pos x="76" y="346"/>
                    </a:cxn>
                    <a:cxn ang="0">
                      <a:pos x="0" y="308"/>
                    </a:cxn>
                    <a:cxn ang="0">
                      <a:pos x="10" y="231"/>
                    </a:cxn>
                    <a:cxn ang="0">
                      <a:pos x="105" y="77"/>
                    </a:cxn>
                    <a:cxn ang="0">
                      <a:pos x="105" y="0"/>
                    </a:cxn>
                    <a:cxn ang="0">
                      <a:pos x="199" y="29"/>
                    </a:cxn>
                    <a:cxn ang="0">
                      <a:pos x="180" y="96"/>
                    </a:cxn>
                    <a:cxn ang="0">
                      <a:pos x="285" y="163"/>
                    </a:cxn>
                    <a:cxn ang="0">
                      <a:pos x="218" y="211"/>
                    </a:cxn>
                    <a:cxn ang="0">
                      <a:pos x="199" y="183"/>
                    </a:cxn>
                    <a:cxn ang="0">
                      <a:pos x="151" y="183"/>
                    </a:cxn>
                    <a:cxn ang="0">
                      <a:pos x="86" y="308"/>
                    </a:cxn>
                    <a:cxn ang="0">
                      <a:pos x="151" y="308"/>
                    </a:cxn>
                    <a:cxn ang="0">
                      <a:pos x="180" y="346"/>
                    </a:cxn>
                    <a:cxn ang="0">
                      <a:pos x="237" y="556"/>
                    </a:cxn>
                    <a:cxn ang="0">
                      <a:pos x="266" y="556"/>
                    </a:cxn>
                    <a:cxn ang="0">
                      <a:pos x="266" y="479"/>
                    </a:cxn>
                    <a:cxn ang="0">
                      <a:pos x="285" y="479"/>
                    </a:cxn>
                    <a:cxn ang="0">
                      <a:pos x="342" y="556"/>
                    </a:cxn>
                    <a:cxn ang="0">
                      <a:pos x="407" y="576"/>
                    </a:cxn>
                    <a:cxn ang="0">
                      <a:pos x="436" y="710"/>
                    </a:cxn>
                    <a:cxn ang="0">
                      <a:pos x="407" y="787"/>
                    </a:cxn>
                    <a:cxn ang="0">
                      <a:pos x="342" y="758"/>
                    </a:cxn>
                    <a:cxn ang="0">
                      <a:pos x="342" y="691"/>
                    </a:cxn>
                  </a:cxnLst>
                  <a:rect l="0" t="0" r="r" b="b"/>
                  <a:pathLst>
                    <a:path w="436" h="787">
                      <a:moveTo>
                        <a:pt x="342" y="691"/>
                      </a:moveTo>
                      <a:lnTo>
                        <a:pt x="313" y="662"/>
                      </a:lnTo>
                      <a:lnTo>
                        <a:pt x="237" y="662"/>
                      </a:lnTo>
                      <a:lnTo>
                        <a:pt x="237" y="643"/>
                      </a:lnTo>
                      <a:lnTo>
                        <a:pt x="170" y="576"/>
                      </a:lnTo>
                      <a:lnTo>
                        <a:pt x="170" y="393"/>
                      </a:lnTo>
                      <a:lnTo>
                        <a:pt x="142" y="393"/>
                      </a:lnTo>
                      <a:lnTo>
                        <a:pt x="86" y="393"/>
                      </a:lnTo>
                      <a:lnTo>
                        <a:pt x="76" y="346"/>
                      </a:lnTo>
                      <a:lnTo>
                        <a:pt x="0" y="308"/>
                      </a:lnTo>
                      <a:lnTo>
                        <a:pt x="10" y="231"/>
                      </a:lnTo>
                      <a:lnTo>
                        <a:pt x="105" y="77"/>
                      </a:lnTo>
                      <a:lnTo>
                        <a:pt x="105" y="0"/>
                      </a:lnTo>
                      <a:lnTo>
                        <a:pt x="199" y="29"/>
                      </a:lnTo>
                      <a:lnTo>
                        <a:pt x="180" y="96"/>
                      </a:lnTo>
                      <a:lnTo>
                        <a:pt x="285" y="163"/>
                      </a:lnTo>
                      <a:lnTo>
                        <a:pt x="218" y="211"/>
                      </a:lnTo>
                      <a:lnTo>
                        <a:pt x="199" y="183"/>
                      </a:lnTo>
                      <a:lnTo>
                        <a:pt x="151" y="183"/>
                      </a:lnTo>
                      <a:lnTo>
                        <a:pt x="86" y="308"/>
                      </a:lnTo>
                      <a:lnTo>
                        <a:pt x="151" y="308"/>
                      </a:lnTo>
                      <a:lnTo>
                        <a:pt x="180" y="346"/>
                      </a:lnTo>
                      <a:lnTo>
                        <a:pt x="237" y="556"/>
                      </a:lnTo>
                      <a:lnTo>
                        <a:pt x="266" y="556"/>
                      </a:lnTo>
                      <a:lnTo>
                        <a:pt x="266" y="479"/>
                      </a:lnTo>
                      <a:lnTo>
                        <a:pt x="285" y="479"/>
                      </a:lnTo>
                      <a:lnTo>
                        <a:pt x="342" y="556"/>
                      </a:lnTo>
                      <a:lnTo>
                        <a:pt x="407" y="576"/>
                      </a:lnTo>
                      <a:lnTo>
                        <a:pt x="436" y="710"/>
                      </a:lnTo>
                      <a:lnTo>
                        <a:pt x="407" y="787"/>
                      </a:lnTo>
                      <a:lnTo>
                        <a:pt x="342" y="758"/>
                      </a:lnTo>
                      <a:lnTo>
                        <a:pt x="342" y="69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35991" name="Freeform 151" descr="Wide upward diagonal"/>
                <p:cNvSpPr>
                  <a:spLocks/>
                </p:cNvSpPr>
                <p:nvPr/>
              </p:nvSpPr>
              <p:spPr bwMode="gray">
                <a:xfrm>
                  <a:off x="2484" y="1534"/>
                  <a:ext cx="219" cy="393"/>
                </a:xfrm>
                <a:custGeom>
                  <a:avLst/>
                  <a:gdLst/>
                  <a:ahLst/>
                  <a:cxnLst>
                    <a:cxn ang="0">
                      <a:pos x="342" y="691"/>
                    </a:cxn>
                    <a:cxn ang="0">
                      <a:pos x="313" y="662"/>
                    </a:cxn>
                    <a:cxn ang="0">
                      <a:pos x="237" y="662"/>
                    </a:cxn>
                    <a:cxn ang="0">
                      <a:pos x="237" y="643"/>
                    </a:cxn>
                    <a:cxn ang="0">
                      <a:pos x="170" y="576"/>
                    </a:cxn>
                    <a:cxn ang="0">
                      <a:pos x="170" y="393"/>
                    </a:cxn>
                    <a:cxn ang="0">
                      <a:pos x="142" y="393"/>
                    </a:cxn>
                    <a:cxn ang="0">
                      <a:pos x="86" y="393"/>
                    </a:cxn>
                    <a:cxn ang="0">
                      <a:pos x="76" y="346"/>
                    </a:cxn>
                    <a:cxn ang="0">
                      <a:pos x="0" y="308"/>
                    </a:cxn>
                    <a:cxn ang="0">
                      <a:pos x="10" y="231"/>
                    </a:cxn>
                    <a:cxn ang="0">
                      <a:pos x="105" y="77"/>
                    </a:cxn>
                    <a:cxn ang="0">
                      <a:pos x="105" y="0"/>
                    </a:cxn>
                    <a:cxn ang="0">
                      <a:pos x="199" y="29"/>
                    </a:cxn>
                    <a:cxn ang="0">
                      <a:pos x="180" y="96"/>
                    </a:cxn>
                    <a:cxn ang="0">
                      <a:pos x="285" y="163"/>
                    </a:cxn>
                    <a:cxn ang="0">
                      <a:pos x="218" y="211"/>
                    </a:cxn>
                    <a:cxn ang="0">
                      <a:pos x="199" y="183"/>
                    </a:cxn>
                    <a:cxn ang="0">
                      <a:pos x="151" y="183"/>
                    </a:cxn>
                    <a:cxn ang="0">
                      <a:pos x="86" y="308"/>
                    </a:cxn>
                    <a:cxn ang="0">
                      <a:pos x="151" y="308"/>
                    </a:cxn>
                    <a:cxn ang="0">
                      <a:pos x="180" y="346"/>
                    </a:cxn>
                    <a:cxn ang="0">
                      <a:pos x="237" y="556"/>
                    </a:cxn>
                    <a:cxn ang="0">
                      <a:pos x="266" y="556"/>
                    </a:cxn>
                    <a:cxn ang="0">
                      <a:pos x="266" y="479"/>
                    </a:cxn>
                    <a:cxn ang="0">
                      <a:pos x="285" y="479"/>
                    </a:cxn>
                    <a:cxn ang="0">
                      <a:pos x="342" y="556"/>
                    </a:cxn>
                    <a:cxn ang="0">
                      <a:pos x="407" y="576"/>
                    </a:cxn>
                    <a:cxn ang="0">
                      <a:pos x="436" y="710"/>
                    </a:cxn>
                    <a:cxn ang="0">
                      <a:pos x="407" y="787"/>
                    </a:cxn>
                    <a:cxn ang="0">
                      <a:pos x="342" y="758"/>
                    </a:cxn>
                    <a:cxn ang="0">
                      <a:pos x="342" y="691"/>
                    </a:cxn>
                  </a:cxnLst>
                  <a:rect l="0" t="0" r="r" b="b"/>
                  <a:pathLst>
                    <a:path w="436" h="787">
                      <a:moveTo>
                        <a:pt x="342" y="691"/>
                      </a:moveTo>
                      <a:lnTo>
                        <a:pt x="313" y="662"/>
                      </a:lnTo>
                      <a:lnTo>
                        <a:pt x="237" y="662"/>
                      </a:lnTo>
                      <a:lnTo>
                        <a:pt x="237" y="643"/>
                      </a:lnTo>
                      <a:lnTo>
                        <a:pt x="170" y="576"/>
                      </a:lnTo>
                      <a:lnTo>
                        <a:pt x="170" y="393"/>
                      </a:lnTo>
                      <a:lnTo>
                        <a:pt x="142" y="393"/>
                      </a:lnTo>
                      <a:lnTo>
                        <a:pt x="86" y="393"/>
                      </a:lnTo>
                      <a:lnTo>
                        <a:pt x="76" y="346"/>
                      </a:lnTo>
                      <a:lnTo>
                        <a:pt x="0" y="308"/>
                      </a:lnTo>
                      <a:lnTo>
                        <a:pt x="10" y="231"/>
                      </a:lnTo>
                      <a:lnTo>
                        <a:pt x="105" y="77"/>
                      </a:lnTo>
                      <a:lnTo>
                        <a:pt x="105" y="0"/>
                      </a:lnTo>
                      <a:lnTo>
                        <a:pt x="199" y="29"/>
                      </a:lnTo>
                      <a:lnTo>
                        <a:pt x="180" y="96"/>
                      </a:lnTo>
                      <a:lnTo>
                        <a:pt x="285" y="163"/>
                      </a:lnTo>
                      <a:lnTo>
                        <a:pt x="218" y="211"/>
                      </a:lnTo>
                      <a:lnTo>
                        <a:pt x="199" y="183"/>
                      </a:lnTo>
                      <a:lnTo>
                        <a:pt x="151" y="183"/>
                      </a:lnTo>
                      <a:lnTo>
                        <a:pt x="86" y="308"/>
                      </a:lnTo>
                      <a:lnTo>
                        <a:pt x="151" y="308"/>
                      </a:lnTo>
                      <a:lnTo>
                        <a:pt x="180" y="346"/>
                      </a:lnTo>
                      <a:lnTo>
                        <a:pt x="237" y="556"/>
                      </a:lnTo>
                      <a:lnTo>
                        <a:pt x="266" y="556"/>
                      </a:lnTo>
                      <a:lnTo>
                        <a:pt x="266" y="479"/>
                      </a:lnTo>
                      <a:lnTo>
                        <a:pt x="285" y="479"/>
                      </a:lnTo>
                      <a:lnTo>
                        <a:pt x="342" y="556"/>
                      </a:lnTo>
                      <a:lnTo>
                        <a:pt x="407" y="576"/>
                      </a:lnTo>
                      <a:lnTo>
                        <a:pt x="436" y="710"/>
                      </a:lnTo>
                      <a:lnTo>
                        <a:pt x="407" y="787"/>
                      </a:lnTo>
                      <a:lnTo>
                        <a:pt x="342" y="758"/>
                      </a:lnTo>
                      <a:lnTo>
                        <a:pt x="342" y="691"/>
                      </a:lnTo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</p:grpSp>
        </p:grpSp>
        <p:grpSp>
          <p:nvGrpSpPr>
            <p:cNvPr id="35992" name="Group 152"/>
            <p:cNvGrpSpPr>
              <a:grpSpLocks/>
            </p:cNvGrpSpPr>
            <p:nvPr/>
          </p:nvGrpSpPr>
          <p:grpSpPr bwMode="auto">
            <a:xfrm>
              <a:off x="1613" y="1095"/>
              <a:ext cx="117" cy="245"/>
              <a:chOff x="2608" y="1640"/>
              <a:chExt cx="85" cy="173"/>
            </a:xfrm>
            <a:grpFill/>
          </p:grpSpPr>
          <p:sp>
            <p:nvSpPr>
              <p:cNvPr id="35993" name="Freeform 153" descr="Wide upward diagonal"/>
              <p:cNvSpPr>
                <a:spLocks/>
              </p:cNvSpPr>
              <p:nvPr/>
            </p:nvSpPr>
            <p:spPr bwMode="gray">
              <a:xfrm>
                <a:off x="2608" y="1640"/>
                <a:ext cx="85" cy="173"/>
              </a:xfrm>
              <a:custGeom>
                <a:avLst/>
                <a:gdLst/>
                <a:ahLst/>
                <a:cxnLst>
                  <a:cxn ang="0">
                    <a:pos x="93" y="67"/>
                  </a:cxn>
                  <a:cxn ang="0">
                    <a:pos x="93" y="115"/>
                  </a:cxn>
                  <a:cxn ang="0">
                    <a:pos x="66" y="154"/>
                  </a:cxn>
                  <a:cxn ang="0">
                    <a:pos x="169" y="345"/>
                  </a:cxn>
                  <a:cxn ang="0">
                    <a:pos x="66" y="221"/>
                  </a:cxn>
                  <a:cxn ang="0">
                    <a:pos x="57" y="221"/>
                  </a:cxn>
                  <a:cxn ang="0">
                    <a:pos x="38" y="221"/>
                  </a:cxn>
                  <a:cxn ang="0">
                    <a:pos x="0" y="135"/>
                  </a:cxn>
                  <a:cxn ang="0">
                    <a:pos x="0" y="48"/>
                  </a:cxn>
                  <a:cxn ang="0">
                    <a:pos x="66" y="48"/>
                  </a:cxn>
                  <a:cxn ang="0">
                    <a:pos x="66" y="0"/>
                  </a:cxn>
                  <a:cxn ang="0">
                    <a:pos x="131" y="48"/>
                  </a:cxn>
                  <a:cxn ang="0">
                    <a:pos x="150" y="96"/>
                  </a:cxn>
                  <a:cxn ang="0">
                    <a:pos x="93" y="67"/>
                  </a:cxn>
                </a:cxnLst>
                <a:rect l="0" t="0" r="r" b="b"/>
                <a:pathLst>
                  <a:path w="169" h="345">
                    <a:moveTo>
                      <a:pt x="93" y="67"/>
                    </a:moveTo>
                    <a:lnTo>
                      <a:pt x="93" y="115"/>
                    </a:lnTo>
                    <a:lnTo>
                      <a:pt x="66" y="154"/>
                    </a:lnTo>
                    <a:lnTo>
                      <a:pt x="169" y="345"/>
                    </a:lnTo>
                    <a:lnTo>
                      <a:pt x="66" y="221"/>
                    </a:lnTo>
                    <a:lnTo>
                      <a:pt x="57" y="221"/>
                    </a:lnTo>
                    <a:lnTo>
                      <a:pt x="38" y="221"/>
                    </a:lnTo>
                    <a:lnTo>
                      <a:pt x="0" y="135"/>
                    </a:lnTo>
                    <a:lnTo>
                      <a:pt x="0" y="48"/>
                    </a:lnTo>
                    <a:lnTo>
                      <a:pt x="66" y="48"/>
                    </a:lnTo>
                    <a:lnTo>
                      <a:pt x="66" y="0"/>
                    </a:lnTo>
                    <a:lnTo>
                      <a:pt x="131" y="48"/>
                    </a:lnTo>
                    <a:lnTo>
                      <a:pt x="150" y="96"/>
                    </a:lnTo>
                    <a:lnTo>
                      <a:pt x="93" y="6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35994" name="Group 154"/>
              <p:cNvGrpSpPr>
                <a:grpSpLocks/>
              </p:cNvGrpSpPr>
              <p:nvPr/>
            </p:nvGrpSpPr>
            <p:grpSpPr bwMode="auto">
              <a:xfrm>
                <a:off x="2608" y="1640"/>
                <a:ext cx="85" cy="173"/>
                <a:chOff x="2608" y="1640"/>
                <a:chExt cx="85" cy="173"/>
              </a:xfrm>
              <a:grpFill/>
            </p:grpSpPr>
            <p:sp>
              <p:nvSpPr>
                <p:cNvPr id="35995" name="Freeform 155" descr="Wide upward diagonal"/>
                <p:cNvSpPr>
                  <a:spLocks/>
                </p:cNvSpPr>
                <p:nvPr/>
              </p:nvSpPr>
              <p:spPr bwMode="gray">
                <a:xfrm>
                  <a:off x="2608" y="1640"/>
                  <a:ext cx="85" cy="173"/>
                </a:xfrm>
                <a:custGeom>
                  <a:avLst/>
                  <a:gdLst/>
                  <a:ahLst/>
                  <a:cxnLst>
                    <a:cxn ang="0">
                      <a:pos x="93" y="67"/>
                    </a:cxn>
                    <a:cxn ang="0">
                      <a:pos x="93" y="115"/>
                    </a:cxn>
                    <a:cxn ang="0">
                      <a:pos x="66" y="154"/>
                    </a:cxn>
                    <a:cxn ang="0">
                      <a:pos x="169" y="345"/>
                    </a:cxn>
                    <a:cxn ang="0">
                      <a:pos x="66" y="221"/>
                    </a:cxn>
                    <a:cxn ang="0">
                      <a:pos x="57" y="221"/>
                    </a:cxn>
                    <a:cxn ang="0">
                      <a:pos x="38" y="221"/>
                    </a:cxn>
                    <a:cxn ang="0">
                      <a:pos x="0" y="135"/>
                    </a:cxn>
                    <a:cxn ang="0">
                      <a:pos x="0" y="48"/>
                    </a:cxn>
                    <a:cxn ang="0">
                      <a:pos x="66" y="48"/>
                    </a:cxn>
                    <a:cxn ang="0">
                      <a:pos x="66" y="0"/>
                    </a:cxn>
                    <a:cxn ang="0">
                      <a:pos x="131" y="48"/>
                    </a:cxn>
                    <a:cxn ang="0">
                      <a:pos x="150" y="96"/>
                    </a:cxn>
                    <a:cxn ang="0">
                      <a:pos x="93" y="67"/>
                    </a:cxn>
                  </a:cxnLst>
                  <a:rect l="0" t="0" r="r" b="b"/>
                  <a:pathLst>
                    <a:path w="169" h="345">
                      <a:moveTo>
                        <a:pt x="93" y="67"/>
                      </a:moveTo>
                      <a:lnTo>
                        <a:pt x="93" y="115"/>
                      </a:lnTo>
                      <a:lnTo>
                        <a:pt x="66" y="154"/>
                      </a:lnTo>
                      <a:lnTo>
                        <a:pt x="169" y="345"/>
                      </a:lnTo>
                      <a:lnTo>
                        <a:pt x="66" y="221"/>
                      </a:lnTo>
                      <a:lnTo>
                        <a:pt x="57" y="221"/>
                      </a:lnTo>
                      <a:lnTo>
                        <a:pt x="38" y="221"/>
                      </a:lnTo>
                      <a:lnTo>
                        <a:pt x="0" y="135"/>
                      </a:lnTo>
                      <a:lnTo>
                        <a:pt x="0" y="48"/>
                      </a:lnTo>
                      <a:lnTo>
                        <a:pt x="66" y="48"/>
                      </a:lnTo>
                      <a:lnTo>
                        <a:pt x="66" y="0"/>
                      </a:lnTo>
                      <a:lnTo>
                        <a:pt x="131" y="48"/>
                      </a:lnTo>
                      <a:lnTo>
                        <a:pt x="150" y="96"/>
                      </a:lnTo>
                      <a:lnTo>
                        <a:pt x="93" y="6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35996" name="Freeform 156" descr="Wide upward diagonal"/>
                <p:cNvSpPr>
                  <a:spLocks/>
                </p:cNvSpPr>
                <p:nvPr/>
              </p:nvSpPr>
              <p:spPr bwMode="gray">
                <a:xfrm>
                  <a:off x="2608" y="1640"/>
                  <a:ext cx="85" cy="173"/>
                </a:xfrm>
                <a:custGeom>
                  <a:avLst/>
                  <a:gdLst/>
                  <a:ahLst/>
                  <a:cxnLst>
                    <a:cxn ang="0">
                      <a:pos x="93" y="67"/>
                    </a:cxn>
                    <a:cxn ang="0">
                      <a:pos x="93" y="115"/>
                    </a:cxn>
                    <a:cxn ang="0">
                      <a:pos x="66" y="154"/>
                    </a:cxn>
                    <a:cxn ang="0">
                      <a:pos x="169" y="345"/>
                    </a:cxn>
                    <a:cxn ang="0">
                      <a:pos x="66" y="221"/>
                    </a:cxn>
                    <a:cxn ang="0">
                      <a:pos x="57" y="221"/>
                    </a:cxn>
                    <a:cxn ang="0">
                      <a:pos x="38" y="221"/>
                    </a:cxn>
                    <a:cxn ang="0">
                      <a:pos x="0" y="135"/>
                    </a:cxn>
                    <a:cxn ang="0">
                      <a:pos x="0" y="48"/>
                    </a:cxn>
                    <a:cxn ang="0">
                      <a:pos x="66" y="48"/>
                    </a:cxn>
                    <a:cxn ang="0">
                      <a:pos x="66" y="0"/>
                    </a:cxn>
                    <a:cxn ang="0">
                      <a:pos x="131" y="48"/>
                    </a:cxn>
                    <a:cxn ang="0">
                      <a:pos x="150" y="96"/>
                    </a:cxn>
                    <a:cxn ang="0">
                      <a:pos x="93" y="67"/>
                    </a:cxn>
                  </a:cxnLst>
                  <a:rect l="0" t="0" r="r" b="b"/>
                  <a:pathLst>
                    <a:path w="169" h="345">
                      <a:moveTo>
                        <a:pt x="93" y="67"/>
                      </a:moveTo>
                      <a:lnTo>
                        <a:pt x="93" y="115"/>
                      </a:lnTo>
                      <a:lnTo>
                        <a:pt x="66" y="154"/>
                      </a:lnTo>
                      <a:lnTo>
                        <a:pt x="169" y="345"/>
                      </a:lnTo>
                      <a:lnTo>
                        <a:pt x="66" y="221"/>
                      </a:lnTo>
                      <a:lnTo>
                        <a:pt x="57" y="221"/>
                      </a:lnTo>
                      <a:lnTo>
                        <a:pt x="38" y="221"/>
                      </a:lnTo>
                      <a:lnTo>
                        <a:pt x="0" y="135"/>
                      </a:lnTo>
                      <a:lnTo>
                        <a:pt x="0" y="48"/>
                      </a:lnTo>
                      <a:lnTo>
                        <a:pt x="66" y="48"/>
                      </a:lnTo>
                      <a:lnTo>
                        <a:pt x="66" y="0"/>
                      </a:lnTo>
                      <a:lnTo>
                        <a:pt x="131" y="48"/>
                      </a:lnTo>
                      <a:lnTo>
                        <a:pt x="150" y="96"/>
                      </a:lnTo>
                      <a:lnTo>
                        <a:pt x="93" y="67"/>
                      </a:lnTo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</p:grpSp>
        </p:grpSp>
      </p:grpSp>
      <p:grpSp>
        <p:nvGrpSpPr>
          <p:cNvPr id="35997" name="Group 157"/>
          <p:cNvGrpSpPr>
            <a:grpSpLocks/>
          </p:cNvGrpSpPr>
          <p:nvPr/>
        </p:nvGrpSpPr>
        <p:grpSpPr bwMode="auto">
          <a:xfrm>
            <a:off x="3823822" y="2861646"/>
            <a:ext cx="1728226" cy="1284826"/>
            <a:chOff x="3165" y="2167"/>
            <a:chExt cx="809" cy="647"/>
          </a:xfrm>
          <a:solidFill>
            <a:schemeClr val="accent2"/>
          </a:solidFill>
        </p:grpSpPr>
        <p:sp>
          <p:nvSpPr>
            <p:cNvPr id="35998" name="Freeform 158"/>
            <p:cNvSpPr>
              <a:spLocks/>
            </p:cNvSpPr>
            <p:nvPr/>
          </p:nvSpPr>
          <p:spPr bwMode="gray">
            <a:xfrm>
              <a:off x="3165" y="2167"/>
              <a:ext cx="809" cy="647"/>
            </a:xfrm>
            <a:custGeom>
              <a:avLst/>
              <a:gdLst/>
              <a:ahLst/>
              <a:cxnLst>
                <a:cxn ang="0">
                  <a:pos x="416" y="38"/>
                </a:cxn>
                <a:cxn ang="0">
                  <a:pos x="492" y="106"/>
                </a:cxn>
                <a:cxn ang="0">
                  <a:pos x="586" y="250"/>
                </a:cxn>
                <a:cxn ang="0">
                  <a:pos x="652" y="269"/>
                </a:cxn>
                <a:cxn ang="0">
                  <a:pos x="690" y="250"/>
                </a:cxn>
                <a:cxn ang="0">
                  <a:pos x="832" y="355"/>
                </a:cxn>
                <a:cxn ang="0">
                  <a:pos x="927" y="384"/>
                </a:cxn>
                <a:cxn ang="0">
                  <a:pos x="965" y="432"/>
                </a:cxn>
                <a:cxn ang="0">
                  <a:pos x="984" y="403"/>
                </a:cxn>
                <a:cxn ang="0">
                  <a:pos x="993" y="384"/>
                </a:cxn>
                <a:cxn ang="0">
                  <a:pos x="1135" y="499"/>
                </a:cxn>
                <a:cxn ang="0">
                  <a:pos x="1438" y="499"/>
                </a:cxn>
                <a:cxn ang="0">
                  <a:pos x="1465" y="538"/>
                </a:cxn>
                <a:cxn ang="0">
                  <a:pos x="1532" y="538"/>
                </a:cxn>
                <a:cxn ang="0">
                  <a:pos x="1532" y="700"/>
                </a:cxn>
                <a:cxn ang="0">
                  <a:pos x="1494" y="777"/>
                </a:cxn>
                <a:cxn ang="0">
                  <a:pos x="1570" y="978"/>
                </a:cxn>
                <a:cxn ang="0">
                  <a:pos x="1570" y="1113"/>
                </a:cxn>
                <a:cxn ang="0">
                  <a:pos x="1617" y="1180"/>
                </a:cxn>
                <a:cxn ang="0">
                  <a:pos x="1560" y="1294"/>
                </a:cxn>
                <a:cxn ang="0">
                  <a:pos x="1011" y="1294"/>
                </a:cxn>
                <a:cxn ang="0">
                  <a:pos x="1011" y="1161"/>
                </a:cxn>
                <a:cxn ang="0">
                  <a:pos x="860" y="1161"/>
                </a:cxn>
                <a:cxn ang="0">
                  <a:pos x="860" y="1017"/>
                </a:cxn>
                <a:cxn ang="0">
                  <a:pos x="454" y="1017"/>
                </a:cxn>
                <a:cxn ang="0">
                  <a:pos x="397" y="911"/>
                </a:cxn>
                <a:cxn ang="0">
                  <a:pos x="255" y="786"/>
                </a:cxn>
                <a:cxn ang="0">
                  <a:pos x="208" y="777"/>
                </a:cxn>
                <a:cxn ang="0">
                  <a:pos x="113" y="777"/>
                </a:cxn>
                <a:cxn ang="0">
                  <a:pos x="95" y="777"/>
                </a:cxn>
                <a:cxn ang="0">
                  <a:pos x="66" y="700"/>
                </a:cxn>
                <a:cxn ang="0">
                  <a:pos x="113" y="681"/>
                </a:cxn>
                <a:cxn ang="0">
                  <a:pos x="170" y="681"/>
                </a:cxn>
                <a:cxn ang="0">
                  <a:pos x="170" y="586"/>
                </a:cxn>
                <a:cxn ang="0">
                  <a:pos x="160" y="557"/>
                </a:cxn>
                <a:cxn ang="0">
                  <a:pos x="113" y="538"/>
                </a:cxn>
                <a:cxn ang="0">
                  <a:pos x="141" y="499"/>
                </a:cxn>
                <a:cxn ang="0">
                  <a:pos x="141" y="451"/>
                </a:cxn>
                <a:cxn ang="0">
                  <a:pos x="113" y="451"/>
                </a:cxn>
                <a:cxn ang="0">
                  <a:pos x="57" y="451"/>
                </a:cxn>
                <a:cxn ang="0">
                  <a:pos x="19" y="403"/>
                </a:cxn>
                <a:cxn ang="0">
                  <a:pos x="57" y="384"/>
                </a:cxn>
                <a:cxn ang="0">
                  <a:pos x="0" y="336"/>
                </a:cxn>
                <a:cxn ang="0">
                  <a:pos x="57" y="298"/>
                </a:cxn>
                <a:cxn ang="0">
                  <a:pos x="57" y="250"/>
                </a:cxn>
                <a:cxn ang="0">
                  <a:pos x="84" y="221"/>
                </a:cxn>
                <a:cxn ang="0">
                  <a:pos x="113" y="173"/>
                </a:cxn>
                <a:cxn ang="0">
                  <a:pos x="170" y="154"/>
                </a:cxn>
                <a:cxn ang="0">
                  <a:pos x="255" y="38"/>
                </a:cxn>
                <a:cxn ang="0">
                  <a:pos x="303" y="38"/>
                </a:cxn>
                <a:cxn ang="0">
                  <a:pos x="322" y="0"/>
                </a:cxn>
                <a:cxn ang="0">
                  <a:pos x="359" y="0"/>
                </a:cxn>
                <a:cxn ang="0">
                  <a:pos x="416" y="38"/>
                </a:cxn>
              </a:cxnLst>
              <a:rect l="0" t="0" r="r" b="b"/>
              <a:pathLst>
                <a:path w="1617" h="1294">
                  <a:moveTo>
                    <a:pt x="416" y="38"/>
                  </a:moveTo>
                  <a:lnTo>
                    <a:pt x="492" y="106"/>
                  </a:lnTo>
                  <a:lnTo>
                    <a:pt x="586" y="250"/>
                  </a:lnTo>
                  <a:lnTo>
                    <a:pt x="652" y="269"/>
                  </a:lnTo>
                  <a:lnTo>
                    <a:pt x="690" y="250"/>
                  </a:lnTo>
                  <a:lnTo>
                    <a:pt x="832" y="355"/>
                  </a:lnTo>
                  <a:lnTo>
                    <a:pt x="927" y="384"/>
                  </a:lnTo>
                  <a:lnTo>
                    <a:pt x="965" y="432"/>
                  </a:lnTo>
                  <a:lnTo>
                    <a:pt x="984" y="403"/>
                  </a:lnTo>
                  <a:lnTo>
                    <a:pt x="993" y="384"/>
                  </a:lnTo>
                  <a:lnTo>
                    <a:pt x="1135" y="499"/>
                  </a:lnTo>
                  <a:lnTo>
                    <a:pt x="1438" y="499"/>
                  </a:lnTo>
                  <a:lnTo>
                    <a:pt x="1465" y="538"/>
                  </a:lnTo>
                  <a:lnTo>
                    <a:pt x="1532" y="538"/>
                  </a:lnTo>
                  <a:lnTo>
                    <a:pt x="1532" y="700"/>
                  </a:lnTo>
                  <a:lnTo>
                    <a:pt x="1494" y="777"/>
                  </a:lnTo>
                  <a:lnTo>
                    <a:pt x="1570" y="978"/>
                  </a:lnTo>
                  <a:lnTo>
                    <a:pt x="1570" y="1113"/>
                  </a:lnTo>
                  <a:lnTo>
                    <a:pt x="1617" y="1180"/>
                  </a:lnTo>
                  <a:lnTo>
                    <a:pt x="1560" y="1294"/>
                  </a:lnTo>
                  <a:lnTo>
                    <a:pt x="1011" y="1294"/>
                  </a:lnTo>
                  <a:lnTo>
                    <a:pt x="1011" y="1161"/>
                  </a:lnTo>
                  <a:lnTo>
                    <a:pt x="860" y="1161"/>
                  </a:lnTo>
                  <a:lnTo>
                    <a:pt x="860" y="1017"/>
                  </a:lnTo>
                  <a:lnTo>
                    <a:pt x="454" y="1017"/>
                  </a:lnTo>
                  <a:lnTo>
                    <a:pt x="397" y="911"/>
                  </a:lnTo>
                  <a:lnTo>
                    <a:pt x="255" y="786"/>
                  </a:lnTo>
                  <a:lnTo>
                    <a:pt x="208" y="777"/>
                  </a:lnTo>
                  <a:lnTo>
                    <a:pt x="113" y="777"/>
                  </a:lnTo>
                  <a:lnTo>
                    <a:pt x="95" y="777"/>
                  </a:lnTo>
                  <a:lnTo>
                    <a:pt x="66" y="700"/>
                  </a:lnTo>
                  <a:lnTo>
                    <a:pt x="113" y="681"/>
                  </a:lnTo>
                  <a:lnTo>
                    <a:pt x="170" y="681"/>
                  </a:lnTo>
                  <a:lnTo>
                    <a:pt x="170" y="586"/>
                  </a:lnTo>
                  <a:lnTo>
                    <a:pt x="160" y="557"/>
                  </a:lnTo>
                  <a:lnTo>
                    <a:pt x="113" y="538"/>
                  </a:lnTo>
                  <a:lnTo>
                    <a:pt x="141" y="499"/>
                  </a:lnTo>
                  <a:lnTo>
                    <a:pt x="141" y="451"/>
                  </a:lnTo>
                  <a:lnTo>
                    <a:pt x="113" y="451"/>
                  </a:lnTo>
                  <a:lnTo>
                    <a:pt x="57" y="451"/>
                  </a:lnTo>
                  <a:lnTo>
                    <a:pt x="19" y="403"/>
                  </a:lnTo>
                  <a:lnTo>
                    <a:pt x="57" y="384"/>
                  </a:lnTo>
                  <a:lnTo>
                    <a:pt x="0" y="336"/>
                  </a:lnTo>
                  <a:lnTo>
                    <a:pt x="57" y="298"/>
                  </a:lnTo>
                  <a:lnTo>
                    <a:pt x="57" y="250"/>
                  </a:lnTo>
                  <a:lnTo>
                    <a:pt x="84" y="221"/>
                  </a:lnTo>
                  <a:lnTo>
                    <a:pt x="113" y="173"/>
                  </a:lnTo>
                  <a:lnTo>
                    <a:pt x="170" y="154"/>
                  </a:lnTo>
                  <a:lnTo>
                    <a:pt x="255" y="38"/>
                  </a:lnTo>
                  <a:lnTo>
                    <a:pt x="303" y="38"/>
                  </a:lnTo>
                  <a:lnTo>
                    <a:pt x="322" y="0"/>
                  </a:lnTo>
                  <a:lnTo>
                    <a:pt x="359" y="0"/>
                  </a:lnTo>
                  <a:lnTo>
                    <a:pt x="416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5999" name="Freeform 159"/>
            <p:cNvSpPr>
              <a:spLocks/>
            </p:cNvSpPr>
            <p:nvPr/>
          </p:nvSpPr>
          <p:spPr bwMode="gray">
            <a:xfrm>
              <a:off x="3165" y="2167"/>
              <a:ext cx="809" cy="647"/>
            </a:xfrm>
            <a:custGeom>
              <a:avLst/>
              <a:gdLst/>
              <a:ahLst/>
              <a:cxnLst>
                <a:cxn ang="0">
                  <a:pos x="416" y="38"/>
                </a:cxn>
                <a:cxn ang="0">
                  <a:pos x="492" y="106"/>
                </a:cxn>
                <a:cxn ang="0">
                  <a:pos x="586" y="250"/>
                </a:cxn>
                <a:cxn ang="0">
                  <a:pos x="652" y="269"/>
                </a:cxn>
                <a:cxn ang="0">
                  <a:pos x="690" y="250"/>
                </a:cxn>
                <a:cxn ang="0">
                  <a:pos x="832" y="355"/>
                </a:cxn>
                <a:cxn ang="0">
                  <a:pos x="927" y="384"/>
                </a:cxn>
                <a:cxn ang="0">
                  <a:pos x="965" y="432"/>
                </a:cxn>
                <a:cxn ang="0">
                  <a:pos x="984" y="403"/>
                </a:cxn>
                <a:cxn ang="0">
                  <a:pos x="993" y="384"/>
                </a:cxn>
                <a:cxn ang="0">
                  <a:pos x="1135" y="499"/>
                </a:cxn>
                <a:cxn ang="0">
                  <a:pos x="1438" y="499"/>
                </a:cxn>
                <a:cxn ang="0">
                  <a:pos x="1465" y="538"/>
                </a:cxn>
                <a:cxn ang="0">
                  <a:pos x="1532" y="538"/>
                </a:cxn>
                <a:cxn ang="0">
                  <a:pos x="1532" y="700"/>
                </a:cxn>
                <a:cxn ang="0">
                  <a:pos x="1494" y="777"/>
                </a:cxn>
                <a:cxn ang="0">
                  <a:pos x="1570" y="978"/>
                </a:cxn>
                <a:cxn ang="0">
                  <a:pos x="1570" y="1113"/>
                </a:cxn>
                <a:cxn ang="0">
                  <a:pos x="1617" y="1180"/>
                </a:cxn>
                <a:cxn ang="0">
                  <a:pos x="1560" y="1294"/>
                </a:cxn>
                <a:cxn ang="0">
                  <a:pos x="1011" y="1294"/>
                </a:cxn>
                <a:cxn ang="0">
                  <a:pos x="1011" y="1161"/>
                </a:cxn>
                <a:cxn ang="0">
                  <a:pos x="860" y="1161"/>
                </a:cxn>
                <a:cxn ang="0">
                  <a:pos x="860" y="1017"/>
                </a:cxn>
                <a:cxn ang="0">
                  <a:pos x="454" y="1017"/>
                </a:cxn>
                <a:cxn ang="0">
                  <a:pos x="397" y="911"/>
                </a:cxn>
                <a:cxn ang="0">
                  <a:pos x="255" y="786"/>
                </a:cxn>
                <a:cxn ang="0">
                  <a:pos x="208" y="777"/>
                </a:cxn>
                <a:cxn ang="0">
                  <a:pos x="113" y="777"/>
                </a:cxn>
                <a:cxn ang="0">
                  <a:pos x="95" y="777"/>
                </a:cxn>
                <a:cxn ang="0">
                  <a:pos x="66" y="700"/>
                </a:cxn>
                <a:cxn ang="0">
                  <a:pos x="113" y="681"/>
                </a:cxn>
                <a:cxn ang="0">
                  <a:pos x="170" y="681"/>
                </a:cxn>
                <a:cxn ang="0">
                  <a:pos x="170" y="586"/>
                </a:cxn>
                <a:cxn ang="0">
                  <a:pos x="160" y="557"/>
                </a:cxn>
                <a:cxn ang="0">
                  <a:pos x="113" y="538"/>
                </a:cxn>
                <a:cxn ang="0">
                  <a:pos x="141" y="499"/>
                </a:cxn>
                <a:cxn ang="0">
                  <a:pos x="141" y="451"/>
                </a:cxn>
                <a:cxn ang="0">
                  <a:pos x="113" y="451"/>
                </a:cxn>
                <a:cxn ang="0">
                  <a:pos x="57" y="451"/>
                </a:cxn>
                <a:cxn ang="0">
                  <a:pos x="19" y="403"/>
                </a:cxn>
                <a:cxn ang="0">
                  <a:pos x="57" y="384"/>
                </a:cxn>
                <a:cxn ang="0">
                  <a:pos x="0" y="336"/>
                </a:cxn>
                <a:cxn ang="0">
                  <a:pos x="57" y="298"/>
                </a:cxn>
                <a:cxn ang="0">
                  <a:pos x="57" y="250"/>
                </a:cxn>
                <a:cxn ang="0">
                  <a:pos x="84" y="221"/>
                </a:cxn>
                <a:cxn ang="0">
                  <a:pos x="113" y="173"/>
                </a:cxn>
                <a:cxn ang="0">
                  <a:pos x="170" y="154"/>
                </a:cxn>
                <a:cxn ang="0">
                  <a:pos x="255" y="38"/>
                </a:cxn>
                <a:cxn ang="0">
                  <a:pos x="303" y="38"/>
                </a:cxn>
                <a:cxn ang="0">
                  <a:pos x="322" y="0"/>
                </a:cxn>
                <a:cxn ang="0">
                  <a:pos x="359" y="0"/>
                </a:cxn>
                <a:cxn ang="0">
                  <a:pos x="416" y="38"/>
                </a:cxn>
              </a:cxnLst>
              <a:rect l="0" t="0" r="r" b="b"/>
              <a:pathLst>
                <a:path w="1617" h="1294">
                  <a:moveTo>
                    <a:pt x="416" y="38"/>
                  </a:moveTo>
                  <a:lnTo>
                    <a:pt x="492" y="106"/>
                  </a:lnTo>
                  <a:lnTo>
                    <a:pt x="586" y="250"/>
                  </a:lnTo>
                  <a:lnTo>
                    <a:pt x="652" y="269"/>
                  </a:lnTo>
                  <a:lnTo>
                    <a:pt x="690" y="250"/>
                  </a:lnTo>
                  <a:lnTo>
                    <a:pt x="832" y="355"/>
                  </a:lnTo>
                  <a:lnTo>
                    <a:pt x="927" y="384"/>
                  </a:lnTo>
                  <a:lnTo>
                    <a:pt x="965" y="432"/>
                  </a:lnTo>
                  <a:lnTo>
                    <a:pt x="984" y="403"/>
                  </a:lnTo>
                  <a:lnTo>
                    <a:pt x="993" y="384"/>
                  </a:lnTo>
                  <a:lnTo>
                    <a:pt x="1135" y="499"/>
                  </a:lnTo>
                  <a:lnTo>
                    <a:pt x="1438" y="499"/>
                  </a:lnTo>
                  <a:lnTo>
                    <a:pt x="1465" y="538"/>
                  </a:lnTo>
                  <a:lnTo>
                    <a:pt x="1532" y="538"/>
                  </a:lnTo>
                  <a:lnTo>
                    <a:pt x="1532" y="700"/>
                  </a:lnTo>
                  <a:lnTo>
                    <a:pt x="1494" y="777"/>
                  </a:lnTo>
                  <a:lnTo>
                    <a:pt x="1570" y="978"/>
                  </a:lnTo>
                  <a:lnTo>
                    <a:pt x="1570" y="1113"/>
                  </a:lnTo>
                  <a:lnTo>
                    <a:pt x="1617" y="1180"/>
                  </a:lnTo>
                  <a:lnTo>
                    <a:pt x="1560" y="1294"/>
                  </a:lnTo>
                  <a:lnTo>
                    <a:pt x="1011" y="1294"/>
                  </a:lnTo>
                  <a:lnTo>
                    <a:pt x="1011" y="1161"/>
                  </a:lnTo>
                  <a:lnTo>
                    <a:pt x="860" y="1161"/>
                  </a:lnTo>
                  <a:lnTo>
                    <a:pt x="860" y="1017"/>
                  </a:lnTo>
                  <a:lnTo>
                    <a:pt x="454" y="1017"/>
                  </a:lnTo>
                  <a:lnTo>
                    <a:pt x="397" y="911"/>
                  </a:lnTo>
                  <a:lnTo>
                    <a:pt x="255" y="786"/>
                  </a:lnTo>
                  <a:lnTo>
                    <a:pt x="208" y="777"/>
                  </a:lnTo>
                  <a:lnTo>
                    <a:pt x="113" y="777"/>
                  </a:lnTo>
                  <a:lnTo>
                    <a:pt x="95" y="777"/>
                  </a:lnTo>
                  <a:lnTo>
                    <a:pt x="66" y="700"/>
                  </a:lnTo>
                  <a:lnTo>
                    <a:pt x="113" y="681"/>
                  </a:lnTo>
                  <a:lnTo>
                    <a:pt x="170" y="681"/>
                  </a:lnTo>
                  <a:lnTo>
                    <a:pt x="170" y="586"/>
                  </a:lnTo>
                  <a:lnTo>
                    <a:pt x="160" y="557"/>
                  </a:lnTo>
                  <a:lnTo>
                    <a:pt x="113" y="538"/>
                  </a:lnTo>
                  <a:lnTo>
                    <a:pt x="141" y="499"/>
                  </a:lnTo>
                  <a:lnTo>
                    <a:pt x="141" y="451"/>
                  </a:lnTo>
                  <a:lnTo>
                    <a:pt x="113" y="451"/>
                  </a:lnTo>
                  <a:lnTo>
                    <a:pt x="57" y="451"/>
                  </a:lnTo>
                  <a:lnTo>
                    <a:pt x="19" y="403"/>
                  </a:lnTo>
                  <a:lnTo>
                    <a:pt x="57" y="384"/>
                  </a:lnTo>
                  <a:lnTo>
                    <a:pt x="0" y="336"/>
                  </a:lnTo>
                  <a:lnTo>
                    <a:pt x="57" y="298"/>
                  </a:lnTo>
                  <a:lnTo>
                    <a:pt x="57" y="250"/>
                  </a:lnTo>
                  <a:lnTo>
                    <a:pt x="84" y="221"/>
                  </a:lnTo>
                  <a:lnTo>
                    <a:pt x="113" y="173"/>
                  </a:lnTo>
                  <a:lnTo>
                    <a:pt x="170" y="154"/>
                  </a:lnTo>
                  <a:lnTo>
                    <a:pt x="255" y="38"/>
                  </a:lnTo>
                  <a:lnTo>
                    <a:pt x="303" y="38"/>
                  </a:lnTo>
                  <a:lnTo>
                    <a:pt x="322" y="0"/>
                  </a:lnTo>
                  <a:lnTo>
                    <a:pt x="359" y="0"/>
                  </a:lnTo>
                  <a:lnTo>
                    <a:pt x="416" y="38"/>
                  </a:lnTo>
                </a:path>
              </a:pathLst>
            </a:custGeom>
            <a:grpFill/>
            <a:ln w="12700">
              <a:solidFill>
                <a:srgbClr val="26252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36000" name="Freeform 160"/>
          <p:cNvSpPr>
            <a:spLocks/>
          </p:cNvSpPr>
          <p:nvPr/>
        </p:nvSpPr>
        <p:spPr bwMode="gray">
          <a:xfrm>
            <a:off x="5409437" y="2256553"/>
            <a:ext cx="1214556" cy="2017008"/>
          </a:xfrm>
          <a:custGeom>
            <a:avLst/>
            <a:gdLst/>
            <a:ahLst/>
            <a:cxnLst>
              <a:cxn ang="0">
                <a:pos x="1098" y="1591"/>
              </a:cxn>
              <a:cxn ang="0">
                <a:pos x="711" y="1591"/>
              </a:cxn>
              <a:cxn ang="0">
                <a:pos x="711" y="1869"/>
              </a:cxn>
              <a:cxn ang="0">
                <a:pos x="711" y="1955"/>
              </a:cxn>
              <a:cxn ang="0">
                <a:pos x="616" y="1955"/>
              </a:cxn>
              <a:cxn ang="0">
                <a:pos x="549" y="1888"/>
              </a:cxn>
              <a:cxn ang="0">
                <a:pos x="446" y="2003"/>
              </a:cxn>
              <a:cxn ang="0">
                <a:pos x="351" y="2003"/>
              </a:cxn>
              <a:cxn ang="0">
                <a:pos x="181" y="2032"/>
              </a:cxn>
              <a:cxn ang="0">
                <a:pos x="95" y="1955"/>
              </a:cxn>
              <a:cxn ang="0">
                <a:pos x="67" y="1869"/>
              </a:cxn>
              <a:cxn ang="0">
                <a:pos x="124" y="1755"/>
              </a:cxn>
              <a:cxn ang="0">
                <a:pos x="76" y="1687"/>
              </a:cxn>
              <a:cxn ang="0">
                <a:pos x="76" y="1553"/>
              </a:cxn>
              <a:cxn ang="0">
                <a:pos x="0" y="1351"/>
              </a:cxn>
              <a:cxn ang="0">
                <a:pos x="38" y="1275"/>
              </a:cxn>
              <a:cxn ang="0">
                <a:pos x="38" y="1111"/>
              </a:cxn>
              <a:cxn ang="0">
                <a:pos x="38" y="978"/>
              </a:cxn>
              <a:cxn ang="0">
                <a:pos x="114" y="930"/>
              </a:cxn>
              <a:cxn ang="0">
                <a:pos x="114" y="911"/>
              </a:cxn>
              <a:cxn ang="0">
                <a:pos x="124" y="911"/>
              </a:cxn>
              <a:cxn ang="0">
                <a:pos x="124" y="873"/>
              </a:cxn>
              <a:cxn ang="0">
                <a:pos x="181" y="844"/>
              </a:cxn>
              <a:cxn ang="0">
                <a:pos x="181" y="796"/>
              </a:cxn>
              <a:cxn ang="0">
                <a:pos x="540" y="796"/>
              </a:cxn>
              <a:cxn ang="0">
                <a:pos x="540" y="652"/>
              </a:cxn>
              <a:cxn ang="0">
                <a:pos x="549" y="652"/>
              </a:cxn>
              <a:cxn ang="0">
                <a:pos x="549" y="633"/>
              </a:cxn>
              <a:cxn ang="0">
                <a:pos x="635" y="594"/>
              </a:cxn>
              <a:cxn ang="0">
                <a:pos x="663" y="527"/>
              </a:cxn>
              <a:cxn ang="0">
                <a:pos x="729" y="527"/>
              </a:cxn>
              <a:cxn ang="0">
                <a:pos x="757" y="527"/>
              </a:cxn>
              <a:cxn ang="0">
                <a:pos x="786" y="365"/>
              </a:cxn>
              <a:cxn ang="0">
                <a:pos x="814" y="346"/>
              </a:cxn>
              <a:cxn ang="0">
                <a:pos x="852" y="250"/>
              </a:cxn>
              <a:cxn ang="0">
                <a:pos x="871" y="250"/>
              </a:cxn>
              <a:cxn ang="0">
                <a:pos x="871" y="115"/>
              </a:cxn>
              <a:cxn ang="0">
                <a:pos x="900" y="115"/>
              </a:cxn>
              <a:cxn ang="0">
                <a:pos x="900" y="96"/>
              </a:cxn>
              <a:cxn ang="0">
                <a:pos x="946" y="96"/>
              </a:cxn>
              <a:cxn ang="0">
                <a:pos x="975" y="0"/>
              </a:cxn>
              <a:cxn ang="0">
                <a:pos x="1098" y="0"/>
              </a:cxn>
              <a:cxn ang="0">
                <a:pos x="1127" y="19"/>
              </a:cxn>
              <a:cxn ang="0">
                <a:pos x="1127" y="1074"/>
              </a:cxn>
              <a:cxn ang="0">
                <a:pos x="1098" y="1591"/>
              </a:cxn>
            </a:cxnLst>
            <a:rect l="0" t="0" r="r" b="b"/>
            <a:pathLst>
              <a:path w="1127" h="2032">
                <a:moveTo>
                  <a:pt x="1098" y="1591"/>
                </a:moveTo>
                <a:lnTo>
                  <a:pt x="711" y="1591"/>
                </a:lnTo>
                <a:lnTo>
                  <a:pt x="711" y="1869"/>
                </a:lnTo>
                <a:lnTo>
                  <a:pt x="711" y="1955"/>
                </a:lnTo>
                <a:lnTo>
                  <a:pt x="616" y="1955"/>
                </a:lnTo>
                <a:lnTo>
                  <a:pt x="549" y="1888"/>
                </a:lnTo>
                <a:lnTo>
                  <a:pt x="446" y="2003"/>
                </a:lnTo>
                <a:lnTo>
                  <a:pt x="351" y="2003"/>
                </a:lnTo>
                <a:lnTo>
                  <a:pt x="181" y="2032"/>
                </a:lnTo>
                <a:lnTo>
                  <a:pt x="95" y="1955"/>
                </a:lnTo>
                <a:lnTo>
                  <a:pt x="67" y="1869"/>
                </a:lnTo>
                <a:lnTo>
                  <a:pt x="124" y="1755"/>
                </a:lnTo>
                <a:lnTo>
                  <a:pt x="76" y="1687"/>
                </a:lnTo>
                <a:lnTo>
                  <a:pt x="76" y="1553"/>
                </a:lnTo>
                <a:lnTo>
                  <a:pt x="0" y="1351"/>
                </a:lnTo>
                <a:lnTo>
                  <a:pt x="38" y="1275"/>
                </a:lnTo>
                <a:lnTo>
                  <a:pt x="38" y="1111"/>
                </a:lnTo>
                <a:lnTo>
                  <a:pt x="38" y="978"/>
                </a:lnTo>
                <a:lnTo>
                  <a:pt x="114" y="930"/>
                </a:lnTo>
                <a:lnTo>
                  <a:pt x="114" y="911"/>
                </a:lnTo>
                <a:lnTo>
                  <a:pt x="124" y="911"/>
                </a:lnTo>
                <a:lnTo>
                  <a:pt x="124" y="873"/>
                </a:lnTo>
                <a:lnTo>
                  <a:pt x="181" y="844"/>
                </a:lnTo>
                <a:lnTo>
                  <a:pt x="181" y="796"/>
                </a:lnTo>
                <a:lnTo>
                  <a:pt x="540" y="796"/>
                </a:lnTo>
                <a:lnTo>
                  <a:pt x="540" y="652"/>
                </a:lnTo>
                <a:lnTo>
                  <a:pt x="549" y="652"/>
                </a:lnTo>
                <a:lnTo>
                  <a:pt x="549" y="633"/>
                </a:lnTo>
                <a:lnTo>
                  <a:pt x="635" y="594"/>
                </a:lnTo>
                <a:lnTo>
                  <a:pt x="663" y="527"/>
                </a:lnTo>
                <a:lnTo>
                  <a:pt x="729" y="527"/>
                </a:lnTo>
                <a:lnTo>
                  <a:pt x="757" y="527"/>
                </a:lnTo>
                <a:lnTo>
                  <a:pt x="786" y="365"/>
                </a:lnTo>
                <a:lnTo>
                  <a:pt x="814" y="346"/>
                </a:lnTo>
                <a:lnTo>
                  <a:pt x="852" y="250"/>
                </a:lnTo>
                <a:lnTo>
                  <a:pt x="871" y="250"/>
                </a:lnTo>
                <a:lnTo>
                  <a:pt x="871" y="115"/>
                </a:lnTo>
                <a:lnTo>
                  <a:pt x="900" y="115"/>
                </a:lnTo>
                <a:lnTo>
                  <a:pt x="900" y="96"/>
                </a:lnTo>
                <a:lnTo>
                  <a:pt x="946" y="96"/>
                </a:lnTo>
                <a:lnTo>
                  <a:pt x="975" y="0"/>
                </a:lnTo>
                <a:lnTo>
                  <a:pt x="1098" y="0"/>
                </a:lnTo>
                <a:lnTo>
                  <a:pt x="1127" y="19"/>
                </a:lnTo>
                <a:lnTo>
                  <a:pt x="1127" y="1074"/>
                </a:lnTo>
                <a:lnTo>
                  <a:pt x="1098" y="1591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01" name="Freeform 161" descr="Wide upward diagonal"/>
          <p:cNvSpPr>
            <a:spLocks/>
          </p:cNvSpPr>
          <p:nvPr/>
        </p:nvSpPr>
        <p:spPr bwMode="gray">
          <a:xfrm>
            <a:off x="4114799" y="1341464"/>
            <a:ext cx="1516678" cy="2004117"/>
          </a:xfrm>
          <a:custGeom>
            <a:avLst/>
            <a:gdLst/>
            <a:ahLst/>
            <a:cxnLst>
              <a:cxn ang="0">
                <a:pos x="1096" y="1803"/>
              </a:cxn>
              <a:cxn ang="0">
                <a:pos x="926" y="1764"/>
              </a:cxn>
              <a:cxn ang="0">
                <a:pos x="907" y="1572"/>
              </a:cxn>
              <a:cxn ang="0">
                <a:pos x="982" y="1390"/>
              </a:cxn>
              <a:cxn ang="0">
                <a:pos x="1001" y="1257"/>
              </a:cxn>
              <a:cxn ang="0">
                <a:pos x="1096" y="1189"/>
              </a:cxn>
              <a:cxn ang="0">
                <a:pos x="1238" y="1161"/>
              </a:cxn>
              <a:cxn ang="0">
                <a:pos x="1314" y="1045"/>
              </a:cxn>
              <a:cxn ang="0">
                <a:pos x="1380" y="940"/>
              </a:cxn>
              <a:cxn ang="0">
                <a:pos x="1163" y="892"/>
              </a:cxn>
              <a:cxn ang="0">
                <a:pos x="1077" y="777"/>
              </a:cxn>
              <a:cxn ang="0">
                <a:pos x="982" y="709"/>
              </a:cxn>
              <a:cxn ang="0">
                <a:pos x="907" y="634"/>
              </a:cxn>
              <a:cxn ang="0">
                <a:pos x="869" y="509"/>
              </a:cxn>
              <a:cxn ang="0">
                <a:pos x="690" y="365"/>
              </a:cxn>
              <a:cxn ang="0">
                <a:pos x="643" y="278"/>
              </a:cxn>
              <a:cxn ang="0">
                <a:pos x="530" y="163"/>
              </a:cxn>
              <a:cxn ang="0">
                <a:pos x="549" y="86"/>
              </a:cxn>
              <a:cxn ang="0">
                <a:pos x="549" y="77"/>
              </a:cxn>
              <a:cxn ang="0">
                <a:pos x="501" y="29"/>
              </a:cxn>
              <a:cxn ang="0">
                <a:pos x="378" y="48"/>
              </a:cxn>
              <a:cxn ang="0">
                <a:pos x="349" y="0"/>
              </a:cxn>
              <a:cxn ang="0">
                <a:pos x="227" y="48"/>
              </a:cxn>
              <a:cxn ang="0">
                <a:pos x="141" y="86"/>
              </a:cxn>
              <a:cxn ang="0">
                <a:pos x="151" y="182"/>
              </a:cxn>
              <a:cxn ang="0">
                <a:pos x="151" y="317"/>
              </a:cxn>
              <a:cxn ang="0">
                <a:pos x="113" y="365"/>
              </a:cxn>
              <a:cxn ang="0">
                <a:pos x="189" y="432"/>
              </a:cxn>
              <a:cxn ang="0">
                <a:pos x="227" y="594"/>
              </a:cxn>
              <a:cxn ang="0">
                <a:pos x="246" y="661"/>
              </a:cxn>
              <a:cxn ang="0">
                <a:pos x="95" y="729"/>
              </a:cxn>
              <a:cxn ang="0">
                <a:pos x="57" y="815"/>
              </a:cxn>
              <a:cxn ang="0">
                <a:pos x="0" y="1007"/>
              </a:cxn>
              <a:cxn ang="0">
                <a:pos x="113" y="1093"/>
              </a:cxn>
              <a:cxn ang="0">
                <a:pos x="122" y="1276"/>
              </a:cxn>
              <a:cxn ang="0">
                <a:pos x="57" y="1467"/>
              </a:cxn>
              <a:cxn ang="0">
                <a:pos x="189" y="1572"/>
              </a:cxn>
              <a:cxn ang="0">
                <a:pos x="349" y="1736"/>
              </a:cxn>
              <a:cxn ang="0">
                <a:pos x="530" y="1822"/>
              </a:cxn>
              <a:cxn ang="0">
                <a:pos x="662" y="1899"/>
              </a:cxn>
              <a:cxn ang="0">
                <a:pos x="690" y="1851"/>
              </a:cxn>
              <a:cxn ang="0">
                <a:pos x="1134" y="1966"/>
              </a:cxn>
            </a:cxnLst>
            <a:rect l="0" t="0" r="r" b="b"/>
            <a:pathLst>
              <a:path w="1380" h="1966">
                <a:moveTo>
                  <a:pt x="1144" y="1822"/>
                </a:moveTo>
                <a:lnTo>
                  <a:pt x="1096" y="1803"/>
                </a:lnTo>
                <a:lnTo>
                  <a:pt x="974" y="1774"/>
                </a:lnTo>
                <a:lnTo>
                  <a:pt x="926" y="1764"/>
                </a:lnTo>
                <a:lnTo>
                  <a:pt x="907" y="1668"/>
                </a:lnTo>
                <a:lnTo>
                  <a:pt x="907" y="1572"/>
                </a:lnTo>
                <a:lnTo>
                  <a:pt x="982" y="1467"/>
                </a:lnTo>
                <a:lnTo>
                  <a:pt x="982" y="1390"/>
                </a:lnTo>
                <a:lnTo>
                  <a:pt x="1039" y="1323"/>
                </a:lnTo>
                <a:lnTo>
                  <a:pt x="1001" y="1257"/>
                </a:lnTo>
                <a:lnTo>
                  <a:pt x="1020" y="1236"/>
                </a:lnTo>
                <a:lnTo>
                  <a:pt x="1096" y="1189"/>
                </a:lnTo>
                <a:lnTo>
                  <a:pt x="1144" y="1189"/>
                </a:lnTo>
                <a:lnTo>
                  <a:pt x="1238" y="1161"/>
                </a:lnTo>
                <a:lnTo>
                  <a:pt x="1266" y="1065"/>
                </a:lnTo>
                <a:lnTo>
                  <a:pt x="1314" y="1045"/>
                </a:lnTo>
                <a:lnTo>
                  <a:pt x="1314" y="988"/>
                </a:lnTo>
                <a:lnTo>
                  <a:pt x="1380" y="940"/>
                </a:lnTo>
                <a:lnTo>
                  <a:pt x="1380" y="892"/>
                </a:lnTo>
                <a:lnTo>
                  <a:pt x="1163" y="892"/>
                </a:lnTo>
                <a:lnTo>
                  <a:pt x="1144" y="815"/>
                </a:lnTo>
                <a:lnTo>
                  <a:pt x="1077" y="777"/>
                </a:lnTo>
                <a:lnTo>
                  <a:pt x="1096" y="757"/>
                </a:lnTo>
                <a:lnTo>
                  <a:pt x="982" y="709"/>
                </a:lnTo>
                <a:lnTo>
                  <a:pt x="945" y="634"/>
                </a:lnTo>
                <a:lnTo>
                  <a:pt x="907" y="634"/>
                </a:lnTo>
                <a:lnTo>
                  <a:pt x="869" y="594"/>
                </a:lnTo>
                <a:lnTo>
                  <a:pt x="869" y="509"/>
                </a:lnTo>
                <a:lnTo>
                  <a:pt x="755" y="432"/>
                </a:lnTo>
                <a:lnTo>
                  <a:pt x="690" y="365"/>
                </a:lnTo>
                <a:lnTo>
                  <a:pt x="624" y="365"/>
                </a:lnTo>
                <a:lnTo>
                  <a:pt x="643" y="278"/>
                </a:lnTo>
                <a:lnTo>
                  <a:pt x="557" y="230"/>
                </a:lnTo>
                <a:lnTo>
                  <a:pt x="530" y="163"/>
                </a:lnTo>
                <a:lnTo>
                  <a:pt x="557" y="134"/>
                </a:lnTo>
                <a:lnTo>
                  <a:pt x="549" y="86"/>
                </a:lnTo>
                <a:lnTo>
                  <a:pt x="576" y="86"/>
                </a:lnTo>
                <a:lnTo>
                  <a:pt x="549" y="77"/>
                </a:lnTo>
                <a:lnTo>
                  <a:pt x="557" y="29"/>
                </a:lnTo>
                <a:lnTo>
                  <a:pt x="501" y="29"/>
                </a:lnTo>
                <a:lnTo>
                  <a:pt x="406" y="77"/>
                </a:lnTo>
                <a:lnTo>
                  <a:pt x="378" y="48"/>
                </a:lnTo>
                <a:lnTo>
                  <a:pt x="378" y="0"/>
                </a:lnTo>
                <a:lnTo>
                  <a:pt x="349" y="0"/>
                </a:lnTo>
                <a:lnTo>
                  <a:pt x="330" y="29"/>
                </a:lnTo>
                <a:lnTo>
                  <a:pt x="227" y="48"/>
                </a:lnTo>
                <a:lnTo>
                  <a:pt x="246" y="77"/>
                </a:lnTo>
                <a:lnTo>
                  <a:pt x="141" y="86"/>
                </a:lnTo>
                <a:lnTo>
                  <a:pt x="122" y="134"/>
                </a:lnTo>
                <a:lnTo>
                  <a:pt x="151" y="182"/>
                </a:lnTo>
                <a:lnTo>
                  <a:pt x="122" y="230"/>
                </a:lnTo>
                <a:lnTo>
                  <a:pt x="151" y="317"/>
                </a:lnTo>
                <a:lnTo>
                  <a:pt x="122" y="317"/>
                </a:lnTo>
                <a:lnTo>
                  <a:pt x="113" y="365"/>
                </a:lnTo>
                <a:lnTo>
                  <a:pt x="189" y="384"/>
                </a:lnTo>
                <a:lnTo>
                  <a:pt x="189" y="432"/>
                </a:lnTo>
                <a:lnTo>
                  <a:pt x="284" y="594"/>
                </a:lnTo>
                <a:lnTo>
                  <a:pt x="227" y="594"/>
                </a:lnTo>
                <a:lnTo>
                  <a:pt x="217" y="634"/>
                </a:lnTo>
                <a:lnTo>
                  <a:pt x="246" y="661"/>
                </a:lnTo>
                <a:lnTo>
                  <a:pt x="170" y="729"/>
                </a:lnTo>
                <a:lnTo>
                  <a:pt x="95" y="729"/>
                </a:lnTo>
                <a:lnTo>
                  <a:pt x="28" y="777"/>
                </a:lnTo>
                <a:lnTo>
                  <a:pt x="57" y="815"/>
                </a:lnTo>
                <a:lnTo>
                  <a:pt x="19" y="911"/>
                </a:lnTo>
                <a:lnTo>
                  <a:pt x="0" y="1007"/>
                </a:lnTo>
                <a:lnTo>
                  <a:pt x="28" y="1065"/>
                </a:lnTo>
                <a:lnTo>
                  <a:pt x="113" y="1093"/>
                </a:lnTo>
                <a:lnTo>
                  <a:pt x="57" y="1161"/>
                </a:lnTo>
                <a:lnTo>
                  <a:pt x="122" y="1276"/>
                </a:lnTo>
                <a:lnTo>
                  <a:pt x="57" y="1323"/>
                </a:lnTo>
                <a:lnTo>
                  <a:pt x="57" y="1467"/>
                </a:lnTo>
                <a:lnTo>
                  <a:pt x="113" y="1505"/>
                </a:lnTo>
                <a:lnTo>
                  <a:pt x="189" y="1572"/>
                </a:lnTo>
                <a:lnTo>
                  <a:pt x="284" y="1716"/>
                </a:lnTo>
                <a:lnTo>
                  <a:pt x="349" y="1736"/>
                </a:lnTo>
                <a:lnTo>
                  <a:pt x="387" y="1716"/>
                </a:lnTo>
                <a:lnTo>
                  <a:pt x="530" y="1822"/>
                </a:lnTo>
                <a:lnTo>
                  <a:pt x="624" y="1851"/>
                </a:lnTo>
                <a:lnTo>
                  <a:pt x="662" y="1899"/>
                </a:lnTo>
                <a:lnTo>
                  <a:pt x="681" y="1870"/>
                </a:lnTo>
                <a:lnTo>
                  <a:pt x="690" y="1851"/>
                </a:lnTo>
                <a:lnTo>
                  <a:pt x="831" y="1966"/>
                </a:lnTo>
                <a:lnTo>
                  <a:pt x="1134" y="1966"/>
                </a:lnTo>
                <a:lnTo>
                  <a:pt x="1144" y="182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36002" name="Group 162"/>
          <p:cNvGrpSpPr>
            <a:grpSpLocks/>
          </p:cNvGrpSpPr>
          <p:nvPr/>
        </p:nvGrpSpPr>
        <p:grpSpPr bwMode="auto">
          <a:xfrm>
            <a:off x="6065117" y="4121742"/>
            <a:ext cx="1406408" cy="797776"/>
            <a:chOff x="4220" y="2814"/>
            <a:chExt cx="658" cy="413"/>
          </a:xfrm>
          <a:solidFill>
            <a:schemeClr val="accent4"/>
          </a:solidFill>
        </p:grpSpPr>
        <p:sp>
          <p:nvSpPr>
            <p:cNvPr id="36003" name="Freeform 163"/>
            <p:cNvSpPr>
              <a:spLocks/>
            </p:cNvSpPr>
            <p:nvPr/>
          </p:nvSpPr>
          <p:spPr bwMode="gray">
            <a:xfrm>
              <a:off x="4220" y="2814"/>
              <a:ext cx="658" cy="413"/>
            </a:xfrm>
            <a:custGeom>
              <a:avLst/>
              <a:gdLst/>
              <a:ahLst/>
              <a:cxnLst>
                <a:cxn ang="0">
                  <a:pos x="1305" y="0"/>
                </a:cxn>
                <a:cxn ang="0">
                  <a:pos x="1278" y="0"/>
                </a:cxn>
                <a:cxn ang="0">
                  <a:pos x="1305" y="67"/>
                </a:cxn>
                <a:cxn ang="0">
                  <a:pos x="1286" y="134"/>
                </a:cxn>
                <a:cxn ang="0">
                  <a:pos x="1315" y="182"/>
                </a:cxn>
                <a:cxn ang="0">
                  <a:pos x="1305" y="221"/>
                </a:cxn>
                <a:cxn ang="0">
                  <a:pos x="1286" y="202"/>
                </a:cxn>
                <a:cxn ang="0">
                  <a:pos x="1183" y="202"/>
                </a:cxn>
                <a:cxn ang="0">
                  <a:pos x="1116" y="221"/>
                </a:cxn>
                <a:cxn ang="0">
                  <a:pos x="1022" y="202"/>
                </a:cxn>
                <a:cxn ang="0">
                  <a:pos x="880" y="346"/>
                </a:cxn>
                <a:cxn ang="0">
                  <a:pos x="870" y="480"/>
                </a:cxn>
                <a:cxn ang="0">
                  <a:pos x="805" y="567"/>
                </a:cxn>
                <a:cxn ang="0">
                  <a:pos x="748" y="567"/>
                </a:cxn>
                <a:cxn ang="0">
                  <a:pos x="710" y="663"/>
                </a:cxn>
                <a:cxn ang="0">
                  <a:pos x="662" y="692"/>
                </a:cxn>
                <a:cxn ang="0">
                  <a:pos x="615" y="729"/>
                </a:cxn>
                <a:cxn ang="0">
                  <a:pos x="511" y="748"/>
                </a:cxn>
                <a:cxn ang="0">
                  <a:pos x="426" y="825"/>
                </a:cxn>
                <a:cxn ang="0">
                  <a:pos x="359" y="777"/>
                </a:cxn>
                <a:cxn ang="0">
                  <a:pos x="265" y="748"/>
                </a:cxn>
                <a:cxn ang="0">
                  <a:pos x="199" y="711"/>
                </a:cxn>
                <a:cxn ang="0">
                  <a:pos x="218" y="615"/>
                </a:cxn>
                <a:cxn ang="0">
                  <a:pos x="199" y="567"/>
                </a:cxn>
                <a:cxn ang="0">
                  <a:pos x="199" y="317"/>
                </a:cxn>
                <a:cxn ang="0">
                  <a:pos x="67" y="202"/>
                </a:cxn>
                <a:cxn ang="0">
                  <a:pos x="48" y="115"/>
                </a:cxn>
                <a:cxn ang="0">
                  <a:pos x="0" y="86"/>
                </a:cxn>
                <a:cxn ang="0">
                  <a:pos x="95" y="86"/>
                </a:cxn>
                <a:cxn ang="0">
                  <a:pos x="95" y="0"/>
                </a:cxn>
                <a:cxn ang="0">
                  <a:pos x="1305" y="0"/>
                </a:cxn>
              </a:cxnLst>
              <a:rect l="0" t="0" r="r" b="b"/>
              <a:pathLst>
                <a:path w="1315" h="825">
                  <a:moveTo>
                    <a:pt x="1305" y="0"/>
                  </a:moveTo>
                  <a:lnTo>
                    <a:pt x="1278" y="0"/>
                  </a:lnTo>
                  <a:lnTo>
                    <a:pt x="1305" y="67"/>
                  </a:lnTo>
                  <a:lnTo>
                    <a:pt x="1286" y="134"/>
                  </a:lnTo>
                  <a:lnTo>
                    <a:pt x="1315" y="182"/>
                  </a:lnTo>
                  <a:lnTo>
                    <a:pt x="1305" y="221"/>
                  </a:lnTo>
                  <a:lnTo>
                    <a:pt x="1286" y="202"/>
                  </a:lnTo>
                  <a:lnTo>
                    <a:pt x="1183" y="202"/>
                  </a:lnTo>
                  <a:lnTo>
                    <a:pt x="1116" y="221"/>
                  </a:lnTo>
                  <a:lnTo>
                    <a:pt x="1022" y="202"/>
                  </a:lnTo>
                  <a:lnTo>
                    <a:pt x="880" y="346"/>
                  </a:lnTo>
                  <a:lnTo>
                    <a:pt x="870" y="480"/>
                  </a:lnTo>
                  <a:lnTo>
                    <a:pt x="805" y="567"/>
                  </a:lnTo>
                  <a:lnTo>
                    <a:pt x="748" y="567"/>
                  </a:lnTo>
                  <a:lnTo>
                    <a:pt x="710" y="663"/>
                  </a:lnTo>
                  <a:lnTo>
                    <a:pt x="662" y="692"/>
                  </a:lnTo>
                  <a:lnTo>
                    <a:pt x="615" y="729"/>
                  </a:lnTo>
                  <a:lnTo>
                    <a:pt x="511" y="748"/>
                  </a:lnTo>
                  <a:lnTo>
                    <a:pt x="426" y="825"/>
                  </a:lnTo>
                  <a:lnTo>
                    <a:pt x="359" y="777"/>
                  </a:lnTo>
                  <a:lnTo>
                    <a:pt x="265" y="748"/>
                  </a:lnTo>
                  <a:lnTo>
                    <a:pt x="199" y="711"/>
                  </a:lnTo>
                  <a:lnTo>
                    <a:pt x="218" y="615"/>
                  </a:lnTo>
                  <a:lnTo>
                    <a:pt x="199" y="567"/>
                  </a:lnTo>
                  <a:lnTo>
                    <a:pt x="199" y="317"/>
                  </a:lnTo>
                  <a:lnTo>
                    <a:pt x="67" y="202"/>
                  </a:lnTo>
                  <a:lnTo>
                    <a:pt x="48" y="115"/>
                  </a:lnTo>
                  <a:lnTo>
                    <a:pt x="0" y="86"/>
                  </a:lnTo>
                  <a:lnTo>
                    <a:pt x="95" y="86"/>
                  </a:lnTo>
                  <a:lnTo>
                    <a:pt x="95" y="0"/>
                  </a:lnTo>
                  <a:lnTo>
                    <a:pt x="13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6004" name="Group 164"/>
            <p:cNvGrpSpPr>
              <a:grpSpLocks/>
            </p:cNvGrpSpPr>
            <p:nvPr/>
          </p:nvGrpSpPr>
          <p:grpSpPr bwMode="auto">
            <a:xfrm>
              <a:off x="4220" y="2814"/>
              <a:ext cx="658" cy="413"/>
              <a:chOff x="4220" y="2814"/>
              <a:chExt cx="658" cy="413"/>
            </a:xfrm>
            <a:grpFill/>
          </p:grpSpPr>
          <p:sp>
            <p:nvSpPr>
              <p:cNvPr id="36005" name="Freeform 165"/>
              <p:cNvSpPr>
                <a:spLocks/>
              </p:cNvSpPr>
              <p:nvPr/>
            </p:nvSpPr>
            <p:spPr bwMode="gray">
              <a:xfrm>
                <a:off x="4220" y="2814"/>
                <a:ext cx="658" cy="413"/>
              </a:xfrm>
              <a:custGeom>
                <a:avLst/>
                <a:gdLst/>
                <a:ahLst/>
                <a:cxnLst>
                  <a:cxn ang="0">
                    <a:pos x="1305" y="0"/>
                  </a:cxn>
                  <a:cxn ang="0">
                    <a:pos x="1278" y="0"/>
                  </a:cxn>
                  <a:cxn ang="0">
                    <a:pos x="1305" y="67"/>
                  </a:cxn>
                  <a:cxn ang="0">
                    <a:pos x="1286" y="134"/>
                  </a:cxn>
                  <a:cxn ang="0">
                    <a:pos x="1315" y="182"/>
                  </a:cxn>
                  <a:cxn ang="0">
                    <a:pos x="1305" y="221"/>
                  </a:cxn>
                  <a:cxn ang="0">
                    <a:pos x="1286" y="202"/>
                  </a:cxn>
                  <a:cxn ang="0">
                    <a:pos x="1183" y="202"/>
                  </a:cxn>
                  <a:cxn ang="0">
                    <a:pos x="1116" y="221"/>
                  </a:cxn>
                  <a:cxn ang="0">
                    <a:pos x="1022" y="202"/>
                  </a:cxn>
                  <a:cxn ang="0">
                    <a:pos x="880" y="346"/>
                  </a:cxn>
                  <a:cxn ang="0">
                    <a:pos x="870" y="480"/>
                  </a:cxn>
                  <a:cxn ang="0">
                    <a:pos x="805" y="567"/>
                  </a:cxn>
                  <a:cxn ang="0">
                    <a:pos x="748" y="567"/>
                  </a:cxn>
                  <a:cxn ang="0">
                    <a:pos x="710" y="663"/>
                  </a:cxn>
                  <a:cxn ang="0">
                    <a:pos x="662" y="692"/>
                  </a:cxn>
                  <a:cxn ang="0">
                    <a:pos x="615" y="729"/>
                  </a:cxn>
                  <a:cxn ang="0">
                    <a:pos x="511" y="748"/>
                  </a:cxn>
                  <a:cxn ang="0">
                    <a:pos x="426" y="825"/>
                  </a:cxn>
                  <a:cxn ang="0">
                    <a:pos x="359" y="777"/>
                  </a:cxn>
                  <a:cxn ang="0">
                    <a:pos x="265" y="748"/>
                  </a:cxn>
                  <a:cxn ang="0">
                    <a:pos x="199" y="711"/>
                  </a:cxn>
                  <a:cxn ang="0">
                    <a:pos x="218" y="615"/>
                  </a:cxn>
                  <a:cxn ang="0">
                    <a:pos x="199" y="567"/>
                  </a:cxn>
                  <a:cxn ang="0">
                    <a:pos x="199" y="317"/>
                  </a:cxn>
                  <a:cxn ang="0">
                    <a:pos x="67" y="202"/>
                  </a:cxn>
                  <a:cxn ang="0">
                    <a:pos x="48" y="115"/>
                  </a:cxn>
                  <a:cxn ang="0">
                    <a:pos x="0" y="86"/>
                  </a:cxn>
                  <a:cxn ang="0">
                    <a:pos x="95" y="86"/>
                  </a:cxn>
                  <a:cxn ang="0">
                    <a:pos x="95" y="0"/>
                  </a:cxn>
                  <a:cxn ang="0">
                    <a:pos x="1305" y="0"/>
                  </a:cxn>
                </a:cxnLst>
                <a:rect l="0" t="0" r="r" b="b"/>
                <a:pathLst>
                  <a:path w="1315" h="825">
                    <a:moveTo>
                      <a:pt x="1305" y="0"/>
                    </a:moveTo>
                    <a:lnTo>
                      <a:pt x="1278" y="0"/>
                    </a:lnTo>
                    <a:lnTo>
                      <a:pt x="1305" y="67"/>
                    </a:lnTo>
                    <a:lnTo>
                      <a:pt x="1286" y="134"/>
                    </a:lnTo>
                    <a:lnTo>
                      <a:pt x="1315" y="182"/>
                    </a:lnTo>
                    <a:lnTo>
                      <a:pt x="1305" y="221"/>
                    </a:lnTo>
                    <a:lnTo>
                      <a:pt x="1286" y="202"/>
                    </a:lnTo>
                    <a:lnTo>
                      <a:pt x="1183" y="202"/>
                    </a:lnTo>
                    <a:lnTo>
                      <a:pt x="1116" y="221"/>
                    </a:lnTo>
                    <a:lnTo>
                      <a:pt x="1022" y="202"/>
                    </a:lnTo>
                    <a:lnTo>
                      <a:pt x="880" y="346"/>
                    </a:lnTo>
                    <a:lnTo>
                      <a:pt x="870" y="480"/>
                    </a:lnTo>
                    <a:lnTo>
                      <a:pt x="805" y="567"/>
                    </a:lnTo>
                    <a:lnTo>
                      <a:pt x="748" y="567"/>
                    </a:lnTo>
                    <a:lnTo>
                      <a:pt x="710" y="663"/>
                    </a:lnTo>
                    <a:lnTo>
                      <a:pt x="662" y="692"/>
                    </a:lnTo>
                    <a:lnTo>
                      <a:pt x="615" y="729"/>
                    </a:lnTo>
                    <a:lnTo>
                      <a:pt x="511" y="748"/>
                    </a:lnTo>
                    <a:lnTo>
                      <a:pt x="426" y="825"/>
                    </a:lnTo>
                    <a:lnTo>
                      <a:pt x="359" y="777"/>
                    </a:lnTo>
                    <a:lnTo>
                      <a:pt x="265" y="748"/>
                    </a:lnTo>
                    <a:lnTo>
                      <a:pt x="199" y="711"/>
                    </a:lnTo>
                    <a:lnTo>
                      <a:pt x="218" y="615"/>
                    </a:lnTo>
                    <a:lnTo>
                      <a:pt x="199" y="567"/>
                    </a:lnTo>
                    <a:lnTo>
                      <a:pt x="199" y="317"/>
                    </a:lnTo>
                    <a:lnTo>
                      <a:pt x="67" y="202"/>
                    </a:lnTo>
                    <a:lnTo>
                      <a:pt x="48" y="115"/>
                    </a:lnTo>
                    <a:lnTo>
                      <a:pt x="0" y="86"/>
                    </a:lnTo>
                    <a:lnTo>
                      <a:pt x="95" y="86"/>
                    </a:lnTo>
                    <a:lnTo>
                      <a:pt x="95" y="0"/>
                    </a:lnTo>
                    <a:lnTo>
                      <a:pt x="130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6006" name="Freeform 166"/>
              <p:cNvSpPr>
                <a:spLocks/>
              </p:cNvSpPr>
              <p:nvPr/>
            </p:nvSpPr>
            <p:spPr bwMode="gray">
              <a:xfrm>
                <a:off x="4220" y="2814"/>
                <a:ext cx="658" cy="413"/>
              </a:xfrm>
              <a:custGeom>
                <a:avLst/>
                <a:gdLst/>
                <a:ahLst/>
                <a:cxnLst>
                  <a:cxn ang="0">
                    <a:pos x="1305" y="0"/>
                  </a:cxn>
                  <a:cxn ang="0">
                    <a:pos x="1278" y="0"/>
                  </a:cxn>
                  <a:cxn ang="0">
                    <a:pos x="1305" y="67"/>
                  </a:cxn>
                  <a:cxn ang="0">
                    <a:pos x="1286" y="134"/>
                  </a:cxn>
                  <a:cxn ang="0">
                    <a:pos x="1315" y="182"/>
                  </a:cxn>
                  <a:cxn ang="0">
                    <a:pos x="1305" y="221"/>
                  </a:cxn>
                  <a:cxn ang="0">
                    <a:pos x="1286" y="202"/>
                  </a:cxn>
                  <a:cxn ang="0">
                    <a:pos x="1183" y="202"/>
                  </a:cxn>
                  <a:cxn ang="0">
                    <a:pos x="1116" y="221"/>
                  </a:cxn>
                  <a:cxn ang="0">
                    <a:pos x="1022" y="202"/>
                  </a:cxn>
                  <a:cxn ang="0">
                    <a:pos x="880" y="346"/>
                  </a:cxn>
                  <a:cxn ang="0">
                    <a:pos x="870" y="480"/>
                  </a:cxn>
                  <a:cxn ang="0">
                    <a:pos x="805" y="567"/>
                  </a:cxn>
                  <a:cxn ang="0">
                    <a:pos x="748" y="567"/>
                  </a:cxn>
                  <a:cxn ang="0">
                    <a:pos x="710" y="663"/>
                  </a:cxn>
                  <a:cxn ang="0">
                    <a:pos x="662" y="692"/>
                  </a:cxn>
                  <a:cxn ang="0">
                    <a:pos x="615" y="729"/>
                  </a:cxn>
                  <a:cxn ang="0">
                    <a:pos x="511" y="748"/>
                  </a:cxn>
                  <a:cxn ang="0">
                    <a:pos x="426" y="825"/>
                  </a:cxn>
                  <a:cxn ang="0">
                    <a:pos x="359" y="777"/>
                  </a:cxn>
                  <a:cxn ang="0">
                    <a:pos x="265" y="748"/>
                  </a:cxn>
                  <a:cxn ang="0">
                    <a:pos x="199" y="711"/>
                  </a:cxn>
                  <a:cxn ang="0">
                    <a:pos x="218" y="615"/>
                  </a:cxn>
                  <a:cxn ang="0">
                    <a:pos x="199" y="567"/>
                  </a:cxn>
                  <a:cxn ang="0">
                    <a:pos x="199" y="317"/>
                  </a:cxn>
                  <a:cxn ang="0">
                    <a:pos x="67" y="202"/>
                  </a:cxn>
                  <a:cxn ang="0">
                    <a:pos x="48" y="115"/>
                  </a:cxn>
                  <a:cxn ang="0">
                    <a:pos x="0" y="86"/>
                  </a:cxn>
                  <a:cxn ang="0">
                    <a:pos x="95" y="86"/>
                  </a:cxn>
                  <a:cxn ang="0">
                    <a:pos x="95" y="0"/>
                  </a:cxn>
                  <a:cxn ang="0">
                    <a:pos x="1305" y="0"/>
                  </a:cxn>
                </a:cxnLst>
                <a:rect l="0" t="0" r="r" b="b"/>
                <a:pathLst>
                  <a:path w="1315" h="825">
                    <a:moveTo>
                      <a:pt x="1305" y="0"/>
                    </a:moveTo>
                    <a:lnTo>
                      <a:pt x="1278" y="0"/>
                    </a:lnTo>
                    <a:lnTo>
                      <a:pt x="1305" y="67"/>
                    </a:lnTo>
                    <a:lnTo>
                      <a:pt x="1286" y="134"/>
                    </a:lnTo>
                    <a:lnTo>
                      <a:pt x="1315" y="182"/>
                    </a:lnTo>
                    <a:lnTo>
                      <a:pt x="1305" y="221"/>
                    </a:lnTo>
                    <a:lnTo>
                      <a:pt x="1286" y="202"/>
                    </a:lnTo>
                    <a:lnTo>
                      <a:pt x="1183" y="202"/>
                    </a:lnTo>
                    <a:lnTo>
                      <a:pt x="1116" y="221"/>
                    </a:lnTo>
                    <a:lnTo>
                      <a:pt x="1022" y="202"/>
                    </a:lnTo>
                    <a:lnTo>
                      <a:pt x="880" y="346"/>
                    </a:lnTo>
                    <a:lnTo>
                      <a:pt x="870" y="480"/>
                    </a:lnTo>
                    <a:lnTo>
                      <a:pt x="805" y="567"/>
                    </a:lnTo>
                    <a:lnTo>
                      <a:pt x="748" y="567"/>
                    </a:lnTo>
                    <a:lnTo>
                      <a:pt x="710" y="663"/>
                    </a:lnTo>
                    <a:lnTo>
                      <a:pt x="662" y="692"/>
                    </a:lnTo>
                    <a:lnTo>
                      <a:pt x="615" y="729"/>
                    </a:lnTo>
                    <a:lnTo>
                      <a:pt x="511" y="748"/>
                    </a:lnTo>
                    <a:lnTo>
                      <a:pt x="426" y="825"/>
                    </a:lnTo>
                    <a:lnTo>
                      <a:pt x="359" y="777"/>
                    </a:lnTo>
                    <a:lnTo>
                      <a:pt x="265" y="748"/>
                    </a:lnTo>
                    <a:lnTo>
                      <a:pt x="199" y="711"/>
                    </a:lnTo>
                    <a:lnTo>
                      <a:pt x="218" y="615"/>
                    </a:lnTo>
                    <a:lnTo>
                      <a:pt x="199" y="567"/>
                    </a:lnTo>
                    <a:lnTo>
                      <a:pt x="199" y="317"/>
                    </a:lnTo>
                    <a:lnTo>
                      <a:pt x="67" y="202"/>
                    </a:lnTo>
                    <a:lnTo>
                      <a:pt x="48" y="115"/>
                    </a:lnTo>
                    <a:lnTo>
                      <a:pt x="0" y="86"/>
                    </a:lnTo>
                    <a:lnTo>
                      <a:pt x="95" y="86"/>
                    </a:lnTo>
                    <a:lnTo>
                      <a:pt x="95" y="0"/>
                    </a:lnTo>
                    <a:lnTo>
                      <a:pt x="1305" y="0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6007" name="Group 167"/>
          <p:cNvGrpSpPr>
            <a:grpSpLocks/>
          </p:cNvGrpSpPr>
          <p:nvPr/>
        </p:nvGrpSpPr>
        <p:grpSpPr bwMode="auto">
          <a:xfrm>
            <a:off x="5117015" y="1960594"/>
            <a:ext cx="1514712" cy="1442074"/>
            <a:chOff x="3771" y="1731"/>
            <a:chExt cx="709" cy="705"/>
          </a:xfrm>
          <a:solidFill>
            <a:schemeClr val="bg2">
              <a:lumMod val="75000"/>
            </a:schemeClr>
          </a:solidFill>
        </p:grpSpPr>
        <p:sp>
          <p:nvSpPr>
            <p:cNvPr id="36008" name="Freeform 168" descr="Wide upward diagonal"/>
            <p:cNvSpPr>
              <a:spLocks/>
            </p:cNvSpPr>
            <p:nvPr/>
          </p:nvSpPr>
          <p:spPr bwMode="gray">
            <a:xfrm>
              <a:off x="3771" y="1731"/>
              <a:ext cx="709" cy="705"/>
            </a:xfrm>
            <a:custGeom>
              <a:avLst/>
              <a:gdLst/>
              <a:ahLst/>
              <a:cxnLst>
                <a:cxn ang="0">
                  <a:pos x="189" y="1209"/>
                </a:cxn>
                <a:cxn ang="0">
                  <a:pos x="19" y="1171"/>
                </a:cxn>
                <a:cxn ang="0">
                  <a:pos x="0" y="979"/>
                </a:cxn>
                <a:cxn ang="0">
                  <a:pos x="75" y="796"/>
                </a:cxn>
                <a:cxn ang="0">
                  <a:pos x="94" y="663"/>
                </a:cxn>
                <a:cxn ang="0">
                  <a:pos x="189" y="596"/>
                </a:cxn>
                <a:cxn ang="0">
                  <a:pos x="330" y="567"/>
                </a:cxn>
                <a:cxn ang="0">
                  <a:pos x="406" y="451"/>
                </a:cxn>
                <a:cxn ang="0">
                  <a:pos x="473" y="346"/>
                </a:cxn>
                <a:cxn ang="0">
                  <a:pos x="444" y="269"/>
                </a:cxn>
                <a:cxn ang="0">
                  <a:pos x="444" y="163"/>
                </a:cxn>
                <a:cxn ang="0">
                  <a:pos x="567" y="115"/>
                </a:cxn>
                <a:cxn ang="0">
                  <a:pos x="633" y="115"/>
                </a:cxn>
                <a:cxn ang="0">
                  <a:pos x="681" y="134"/>
                </a:cxn>
                <a:cxn ang="0">
                  <a:pos x="727" y="250"/>
                </a:cxn>
                <a:cxn ang="0">
                  <a:pos x="917" y="134"/>
                </a:cxn>
                <a:cxn ang="0">
                  <a:pos x="1011" y="183"/>
                </a:cxn>
                <a:cxn ang="0">
                  <a:pos x="1059" y="67"/>
                </a:cxn>
                <a:cxn ang="0">
                  <a:pos x="1229" y="0"/>
                </a:cxn>
                <a:cxn ang="0">
                  <a:pos x="1343" y="67"/>
                </a:cxn>
                <a:cxn ang="0">
                  <a:pos x="1419" y="221"/>
                </a:cxn>
                <a:cxn ang="0">
                  <a:pos x="1257" y="298"/>
                </a:cxn>
                <a:cxn ang="0">
                  <a:pos x="1181" y="394"/>
                </a:cxn>
                <a:cxn ang="0">
                  <a:pos x="1154" y="413"/>
                </a:cxn>
                <a:cxn ang="0">
                  <a:pos x="1135" y="548"/>
                </a:cxn>
                <a:cxn ang="0">
                  <a:pos x="1068" y="663"/>
                </a:cxn>
                <a:cxn ang="0">
                  <a:pos x="1011" y="825"/>
                </a:cxn>
                <a:cxn ang="0">
                  <a:pos x="917" y="892"/>
                </a:cxn>
                <a:cxn ang="0">
                  <a:pos x="832" y="950"/>
                </a:cxn>
                <a:cxn ang="0">
                  <a:pos x="822" y="1094"/>
                </a:cxn>
                <a:cxn ang="0">
                  <a:pos x="463" y="1142"/>
                </a:cxn>
                <a:cxn ang="0">
                  <a:pos x="406" y="1209"/>
                </a:cxn>
                <a:cxn ang="0">
                  <a:pos x="397" y="1228"/>
                </a:cxn>
                <a:cxn ang="0">
                  <a:pos x="321" y="1411"/>
                </a:cxn>
                <a:cxn ang="0">
                  <a:pos x="227" y="1373"/>
                </a:cxn>
              </a:cxnLst>
              <a:rect l="0" t="0" r="r" b="b"/>
              <a:pathLst>
                <a:path w="1419" h="1411">
                  <a:moveTo>
                    <a:pt x="236" y="1228"/>
                  </a:moveTo>
                  <a:lnTo>
                    <a:pt x="189" y="1209"/>
                  </a:lnTo>
                  <a:lnTo>
                    <a:pt x="65" y="1180"/>
                  </a:lnTo>
                  <a:lnTo>
                    <a:pt x="19" y="1171"/>
                  </a:lnTo>
                  <a:lnTo>
                    <a:pt x="0" y="1075"/>
                  </a:lnTo>
                  <a:lnTo>
                    <a:pt x="0" y="979"/>
                  </a:lnTo>
                  <a:lnTo>
                    <a:pt x="75" y="873"/>
                  </a:lnTo>
                  <a:lnTo>
                    <a:pt x="75" y="796"/>
                  </a:lnTo>
                  <a:lnTo>
                    <a:pt x="132" y="729"/>
                  </a:lnTo>
                  <a:lnTo>
                    <a:pt x="94" y="663"/>
                  </a:lnTo>
                  <a:lnTo>
                    <a:pt x="113" y="644"/>
                  </a:lnTo>
                  <a:lnTo>
                    <a:pt x="189" y="596"/>
                  </a:lnTo>
                  <a:lnTo>
                    <a:pt x="236" y="596"/>
                  </a:lnTo>
                  <a:lnTo>
                    <a:pt x="330" y="567"/>
                  </a:lnTo>
                  <a:lnTo>
                    <a:pt x="359" y="471"/>
                  </a:lnTo>
                  <a:lnTo>
                    <a:pt x="406" y="451"/>
                  </a:lnTo>
                  <a:lnTo>
                    <a:pt x="406" y="394"/>
                  </a:lnTo>
                  <a:lnTo>
                    <a:pt x="473" y="346"/>
                  </a:lnTo>
                  <a:lnTo>
                    <a:pt x="473" y="298"/>
                  </a:lnTo>
                  <a:lnTo>
                    <a:pt x="444" y="269"/>
                  </a:lnTo>
                  <a:lnTo>
                    <a:pt x="473" y="221"/>
                  </a:lnTo>
                  <a:lnTo>
                    <a:pt x="444" y="163"/>
                  </a:lnTo>
                  <a:lnTo>
                    <a:pt x="519" y="115"/>
                  </a:lnTo>
                  <a:lnTo>
                    <a:pt x="567" y="115"/>
                  </a:lnTo>
                  <a:lnTo>
                    <a:pt x="567" y="86"/>
                  </a:lnTo>
                  <a:lnTo>
                    <a:pt x="633" y="115"/>
                  </a:lnTo>
                  <a:lnTo>
                    <a:pt x="662" y="86"/>
                  </a:lnTo>
                  <a:lnTo>
                    <a:pt x="681" y="134"/>
                  </a:lnTo>
                  <a:lnTo>
                    <a:pt x="652" y="202"/>
                  </a:lnTo>
                  <a:lnTo>
                    <a:pt x="727" y="250"/>
                  </a:lnTo>
                  <a:lnTo>
                    <a:pt x="851" y="115"/>
                  </a:lnTo>
                  <a:lnTo>
                    <a:pt x="917" y="134"/>
                  </a:lnTo>
                  <a:lnTo>
                    <a:pt x="946" y="163"/>
                  </a:lnTo>
                  <a:lnTo>
                    <a:pt x="1011" y="183"/>
                  </a:lnTo>
                  <a:lnTo>
                    <a:pt x="1040" y="86"/>
                  </a:lnTo>
                  <a:lnTo>
                    <a:pt x="1059" y="67"/>
                  </a:lnTo>
                  <a:lnTo>
                    <a:pt x="1097" y="86"/>
                  </a:lnTo>
                  <a:lnTo>
                    <a:pt x="1229" y="0"/>
                  </a:lnTo>
                  <a:lnTo>
                    <a:pt x="1324" y="38"/>
                  </a:lnTo>
                  <a:lnTo>
                    <a:pt x="1343" y="67"/>
                  </a:lnTo>
                  <a:lnTo>
                    <a:pt x="1371" y="163"/>
                  </a:lnTo>
                  <a:lnTo>
                    <a:pt x="1419" y="221"/>
                  </a:lnTo>
                  <a:lnTo>
                    <a:pt x="1381" y="298"/>
                  </a:lnTo>
                  <a:lnTo>
                    <a:pt x="1257" y="298"/>
                  </a:lnTo>
                  <a:lnTo>
                    <a:pt x="1229" y="394"/>
                  </a:lnTo>
                  <a:lnTo>
                    <a:pt x="1181" y="394"/>
                  </a:lnTo>
                  <a:lnTo>
                    <a:pt x="1181" y="413"/>
                  </a:lnTo>
                  <a:lnTo>
                    <a:pt x="1154" y="413"/>
                  </a:lnTo>
                  <a:lnTo>
                    <a:pt x="1154" y="548"/>
                  </a:lnTo>
                  <a:lnTo>
                    <a:pt x="1135" y="548"/>
                  </a:lnTo>
                  <a:lnTo>
                    <a:pt x="1097" y="644"/>
                  </a:lnTo>
                  <a:lnTo>
                    <a:pt x="1068" y="663"/>
                  </a:lnTo>
                  <a:lnTo>
                    <a:pt x="1040" y="825"/>
                  </a:lnTo>
                  <a:lnTo>
                    <a:pt x="1011" y="825"/>
                  </a:lnTo>
                  <a:lnTo>
                    <a:pt x="946" y="825"/>
                  </a:lnTo>
                  <a:lnTo>
                    <a:pt x="917" y="892"/>
                  </a:lnTo>
                  <a:lnTo>
                    <a:pt x="832" y="931"/>
                  </a:lnTo>
                  <a:lnTo>
                    <a:pt x="832" y="950"/>
                  </a:lnTo>
                  <a:lnTo>
                    <a:pt x="822" y="950"/>
                  </a:lnTo>
                  <a:lnTo>
                    <a:pt x="822" y="1094"/>
                  </a:lnTo>
                  <a:lnTo>
                    <a:pt x="463" y="1094"/>
                  </a:lnTo>
                  <a:lnTo>
                    <a:pt x="463" y="1142"/>
                  </a:lnTo>
                  <a:lnTo>
                    <a:pt x="406" y="1171"/>
                  </a:lnTo>
                  <a:lnTo>
                    <a:pt x="406" y="1209"/>
                  </a:lnTo>
                  <a:lnTo>
                    <a:pt x="397" y="1209"/>
                  </a:lnTo>
                  <a:lnTo>
                    <a:pt x="397" y="1228"/>
                  </a:lnTo>
                  <a:lnTo>
                    <a:pt x="321" y="1277"/>
                  </a:lnTo>
                  <a:lnTo>
                    <a:pt x="321" y="1411"/>
                  </a:lnTo>
                  <a:lnTo>
                    <a:pt x="254" y="1411"/>
                  </a:lnTo>
                  <a:lnTo>
                    <a:pt x="227" y="1373"/>
                  </a:lnTo>
                  <a:lnTo>
                    <a:pt x="236" y="1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6009" name="Group 169"/>
            <p:cNvGrpSpPr>
              <a:grpSpLocks/>
            </p:cNvGrpSpPr>
            <p:nvPr/>
          </p:nvGrpSpPr>
          <p:grpSpPr bwMode="auto">
            <a:xfrm>
              <a:off x="3771" y="1731"/>
              <a:ext cx="709" cy="705"/>
              <a:chOff x="3771" y="1731"/>
              <a:chExt cx="709" cy="705"/>
            </a:xfrm>
            <a:grpFill/>
          </p:grpSpPr>
          <p:sp>
            <p:nvSpPr>
              <p:cNvPr id="36010" name="Freeform 170" descr="Wide upward diagonal"/>
              <p:cNvSpPr>
                <a:spLocks/>
              </p:cNvSpPr>
              <p:nvPr/>
            </p:nvSpPr>
            <p:spPr bwMode="gray">
              <a:xfrm>
                <a:off x="3771" y="1731"/>
                <a:ext cx="709" cy="705"/>
              </a:xfrm>
              <a:custGeom>
                <a:avLst/>
                <a:gdLst/>
                <a:ahLst/>
                <a:cxnLst>
                  <a:cxn ang="0">
                    <a:pos x="189" y="1209"/>
                  </a:cxn>
                  <a:cxn ang="0">
                    <a:pos x="19" y="1171"/>
                  </a:cxn>
                  <a:cxn ang="0">
                    <a:pos x="0" y="979"/>
                  </a:cxn>
                  <a:cxn ang="0">
                    <a:pos x="75" y="796"/>
                  </a:cxn>
                  <a:cxn ang="0">
                    <a:pos x="94" y="663"/>
                  </a:cxn>
                  <a:cxn ang="0">
                    <a:pos x="189" y="596"/>
                  </a:cxn>
                  <a:cxn ang="0">
                    <a:pos x="330" y="567"/>
                  </a:cxn>
                  <a:cxn ang="0">
                    <a:pos x="406" y="451"/>
                  </a:cxn>
                  <a:cxn ang="0">
                    <a:pos x="473" y="346"/>
                  </a:cxn>
                  <a:cxn ang="0">
                    <a:pos x="444" y="269"/>
                  </a:cxn>
                  <a:cxn ang="0">
                    <a:pos x="444" y="163"/>
                  </a:cxn>
                  <a:cxn ang="0">
                    <a:pos x="567" y="115"/>
                  </a:cxn>
                  <a:cxn ang="0">
                    <a:pos x="633" y="115"/>
                  </a:cxn>
                  <a:cxn ang="0">
                    <a:pos x="681" y="134"/>
                  </a:cxn>
                  <a:cxn ang="0">
                    <a:pos x="727" y="250"/>
                  </a:cxn>
                  <a:cxn ang="0">
                    <a:pos x="917" y="134"/>
                  </a:cxn>
                  <a:cxn ang="0">
                    <a:pos x="1011" y="183"/>
                  </a:cxn>
                  <a:cxn ang="0">
                    <a:pos x="1059" y="67"/>
                  </a:cxn>
                  <a:cxn ang="0">
                    <a:pos x="1229" y="0"/>
                  </a:cxn>
                  <a:cxn ang="0">
                    <a:pos x="1343" y="67"/>
                  </a:cxn>
                  <a:cxn ang="0">
                    <a:pos x="1419" y="221"/>
                  </a:cxn>
                  <a:cxn ang="0">
                    <a:pos x="1257" y="298"/>
                  </a:cxn>
                  <a:cxn ang="0">
                    <a:pos x="1181" y="394"/>
                  </a:cxn>
                  <a:cxn ang="0">
                    <a:pos x="1154" y="413"/>
                  </a:cxn>
                  <a:cxn ang="0">
                    <a:pos x="1135" y="548"/>
                  </a:cxn>
                  <a:cxn ang="0">
                    <a:pos x="1068" y="663"/>
                  </a:cxn>
                  <a:cxn ang="0">
                    <a:pos x="1011" y="825"/>
                  </a:cxn>
                  <a:cxn ang="0">
                    <a:pos x="917" y="892"/>
                  </a:cxn>
                  <a:cxn ang="0">
                    <a:pos x="832" y="950"/>
                  </a:cxn>
                  <a:cxn ang="0">
                    <a:pos x="822" y="1094"/>
                  </a:cxn>
                  <a:cxn ang="0">
                    <a:pos x="463" y="1142"/>
                  </a:cxn>
                  <a:cxn ang="0">
                    <a:pos x="406" y="1209"/>
                  </a:cxn>
                  <a:cxn ang="0">
                    <a:pos x="397" y="1228"/>
                  </a:cxn>
                  <a:cxn ang="0">
                    <a:pos x="321" y="1411"/>
                  </a:cxn>
                  <a:cxn ang="0">
                    <a:pos x="227" y="1373"/>
                  </a:cxn>
                </a:cxnLst>
                <a:rect l="0" t="0" r="r" b="b"/>
                <a:pathLst>
                  <a:path w="1419" h="1411">
                    <a:moveTo>
                      <a:pt x="236" y="1228"/>
                    </a:moveTo>
                    <a:lnTo>
                      <a:pt x="189" y="1209"/>
                    </a:lnTo>
                    <a:lnTo>
                      <a:pt x="65" y="1180"/>
                    </a:lnTo>
                    <a:lnTo>
                      <a:pt x="19" y="1171"/>
                    </a:lnTo>
                    <a:lnTo>
                      <a:pt x="0" y="1075"/>
                    </a:lnTo>
                    <a:lnTo>
                      <a:pt x="0" y="979"/>
                    </a:lnTo>
                    <a:lnTo>
                      <a:pt x="75" y="873"/>
                    </a:lnTo>
                    <a:lnTo>
                      <a:pt x="75" y="796"/>
                    </a:lnTo>
                    <a:lnTo>
                      <a:pt x="132" y="729"/>
                    </a:lnTo>
                    <a:lnTo>
                      <a:pt x="94" y="663"/>
                    </a:lnTo>
                    <a:lnTo>
                      <a:pt x="113" y="644"/>
                    </a:lnTo>
                    <a:lnTo>
                      <a:pt x="189" y="596"/>
                    </a:lnTo>
                    <a:lnTo>
                      <a:pt x="236" y="596"/>
                    </a:lnTo>
                    <a:lnTo>
                      <a:pt x="330" y="567"/>
                    </a:lnTo>
                    <a:lnTo>
                      <a:pt x="359" y="471"/>
                    </a:lnTo>
                    <a:lnTo>
                      <a:pt x="406" y="451"/>
                    </a:lnTo>
                    <a:lnTo>
                      <a:pt x="406" y="394"/>
                    </a:lnTo>
                    <a:lnTo>
                      <a:pt x="473" y="346"/>
                    </a:lnTo>
                    <a:lnTo>
                      <a:pt x="473" y="298"/>
                    </a:lnTo>
                    <a:lnTo>
                      <a:pt x="444" y="269"/>
                    </a:lnTo>
                    <a:lnTo>
                      <a:pt x="473" y="221"/>
                    </a:lnTo>
                    <a:lnTo>
                      <a:pt x="444" y="163"/>
                    </a:lnTo>
                    <a:lnTo>
                      <a:pt x="519" y="115"/>
                    </a:lnTo>
                    <a:lnTo>
                      <a:pt x="567" y="115"/>
                    </a:lnTo>
                    <a:lnTo>
                      <a:pt x="567" y="86"/>
                    </a:lnTo>
                    <a:lnTo>
                      <a:pt x="633" y="115"/>
                    </a:lnTo>
                    <a:lnTo>
                      <a:pt x="662" y="86"/>
                    </a:lnTo>
                    <a:lnTo>
                      <a:pt x="681" y="134"/>
                    </a:lnTo>
                    <a:lnTo>
                      <a:pt x="652" y="202"/>
                    </a:lnTo>
                    <a:lnTo>
                      <a:pt x="727" y="250"/>
                    </a:lnTo>
                    <a:lnTo>
                      <a:pt x="851" y="115"/>
                    </a:lnTo>
                    <a:lnTo>
                      <a:pt x="917" y="134"/>
                    </a:lnTo>
                    <a:lnTo>
                      <a:pt x="946" y="163"/>
                    </a:lnTo>
                    <a:lnTo>
                      <a:pt x="1011" y="183"/>
                    </a:lnTo>
                    <a:lnTo>
                      <a:pt x="1040" y="86"/>
                    </a:lnTo>
                    <a:lnTo>
                      <a:pt x="1059" y="67"/>
                    </a:lnTo>
                    <a:lnTo>
                      <a:pt x="1097" y="86"/>
                    </a:lnTo>
                    <a:lnTo>
                      <a:pt x="1229" y="0"/>
                    </a:lnTo>
                    <a:lnTo>
                      <a:pt x="1324" y="38"/>
                    </a:lnTo>
                    <a:lnTo>
                      <a:pt x="1343" y="67"/>
                    </a:lnTo>
                    <a:lnTo>
                      <a:pt x="1371" y="163"/>
                    </a:lnTo>
                    <a:lnTo>
                      <a:pt x="1419" y="221"/>
                    </a:lnTo>
                    <a:lnTo>
                      <a:pt x="1381" y="298"/>
                    </a:lnTo>
                    <a:lnTo>
                      <a:pt x="1257" y="298"/>
                    </a:lnTo>
                    <a:lnTo>
                      <a:pt x="1229" y="394"/>
                    </a:lnTo>
                    <a:lnTo>
                      <a:pt x="1181" y="394"/>
                    </a:lnTo>
                    <a:lnTo>
                      <a:pt x="1181" y="413"/>
                    </a:lnTo>
                    <a:lnTo>
                      <a:pt x="1154" y="413"/>
                    </a:lnTo>
                    <a:lnTo>
                      <a:pt x="1154" y="548"/>
                    </a:lnTo>
                    <a:lnTo>
                      <a:pt x="1135" y="548"/>
                    </a:lnTo>
                    <a:lnTo>
                      <a:pt x="1097" y="644"/>
                    </a:lnTo>
                    <a:lnTo>
                      <a:pt x="1068" y="663"/>
                    </a:lnTo>
                    <a:lnTo>
                      <a:pt x="1040" y="825"/>
                    </a:lnTo>
                    <a:lnTo>
                      <a:pt x="1011" y="825"/>
                    </a:lnTo>
                    <a:lnTo>
                      <a:pt x="946" y="825"/>
                    </a:lnTo>
                    <a:lnTo>
                      <a:pt x="917" y="892"/>
                    </a:lnTo>
                    <a:lnTo>
                      <a:pt x="832" y="931"/>
                    </a:lnTo>
                    <a:lnTo>
                      <a:pt x="832" y="950"/>
                    </a:lnTo>
                    <a:lnTo>
                      <a:pt x="822" y="950"/>
                    </a:lnTo>
                    <a:lnTo>
                      <a:pt x="822" y="1094"/>
                    </a:lnTo>
                    <a:lnTo>
                      <a:pt x="463" y="1094"/>
                    </a:lnTo>
                    <a:lnTo>
                      <a:pt x="463" y="1142"/>
                    </a:lnTo>
                    <a:lnTo>
                      <a:pt x="406" y="1171"/>
                    </a:lnTo>
                    <a:lnTo>
                      <a:pt x="406" y="1209"/>
                    </a:lnTo>
                    <a:lnTo>
                      <a:pt x="397" y="1209"/>
                    </a:lnTo>
                    <a:lnTo>
                      <a:pt x="397" y="1228"/>
                    </a:lnTo>
                    <a:lnTo>
                      <a:pt x="321" y="1277"/>
                    </a:lnTo>
                    <a:lnTo>
                      <a:pt x="321" y="1411"/>
                    </a:lnTo>
                    <a:lnTo>
                      <a:pt x="254" y="1411"/>
                    </a:lnTo>
                    <a:lnTo>
                      <a:pt x="227" y="1373"/>
                    </a:lnTo>
                    <a:lnTo>
                      <a:pt x="236" y="12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6011" name="Freeform 171" descr="Wide upward diagonal"/>
              <p:cNvSpPr>
                <a:spLocks/>
              </p:cNvSpPr>
              <p:nvPr/>
            </p:nvSpPr>
            <p:spPr bwMode="gray">
              <a:xfrm>
                <a:off x="3771" y="1731"/>
                <a:ext cx="709" cy="705"/>
              </a:xfrm>
              <a:custGeom>
                <a:avLst/>
                <a:gdLst/>
                <a:ahLst/>
                <a:cxnLst>
                  <a:cxn ang="0">
                    <a:pos x="189" y="1209"/>
                  </a:cxn>
                  <a:cxn ang="0">
                    <a:pos x="19" y="1171"/>
                  </a:cxn>
                  <a:cxn ang="0">
                    <a:pos x="0" y="979"/>
                  </a:cxn>
                  <a:cxn ang="0">
                    <a:pos x="75" y="796"/>
                  </a:cxn>
                  <a:cxn ang="0">
                    <a:pos x="94" y="663"/>
                  </a:cxn>
                  <a:cxn ang="0">
                    <a:pos x="189" y="596"/>
                  </a:cxn>
                  <a:cxn ang="0">
                    <a:pos x="330" y="567"/>
                  </a:cxn>
                  <a:cxn ang="0">
                    <a:pos x="406" y="451"/>
                  </a:cxn>
                  <a:cxn ang="0">
                    <a:pos x="473" y="346"/>
                  </a:cxn>
                  <a:cxn ang="0">
                    <a:pos x="444" y="269"/>
                  </a:cxn>
                  <a:cxn ang="0">
                    <a:pos x="444" y="163"/>
                  </a:cxn>
                  <a:cxn ang="0">
                    <a:pos x="567" y="115"/>
                  </a:cxn>
                  <a:cxn ang="0">
                    <a:pos x="633" y="115"/>
                  </a:cxn>
                  <a:cxn ang="0">
                    <a:pos x="681" y="134"/>
                  </a:cxn>
                  <a:cxn ang="0">
                    <a:pos x="727" y="250"/>
                  </a:cxn>
                  <a:cxn ang="0">
                    <a:pos x="917" y="134"/>
                  </a:cxn>
                  <a:cxn ang="0">
                    <a:pos x="1011" y="183"/>
                  </a:cxn>
                  <a:cxn ang="0">
                    <a:pos x="1059" y="67"/>
                  </a:cxn>
                  <a:cxn ang="0">
                    <a:pos x="1229" y="0"/>
                  </a:cxn>
                  <a:cxn ang="0">
                    <a:pos x="1343" y="67"/>
                  </a:cxn>
                  <a:cxn ang="0">
                    <a:pos x="1419" y="221"/>
                  </a:cxn>
                  <a:cxn ang="0">
                    <a:pos x="1257" y="298"/>
                  </a:cxn>
                  <a:cxn ang="0">
                    <a:pos x="1181" y="394"/>
                  </a:cxn>
                  <a:cxn ang="0">
                    <a:pos x="1154" y="413"/>
                  </a:cxn>
                  <a:cxn ang="0">
                    <a:pos x="1135" y="548"/>
                  </a:cxn>
                  <a:cxn ang="0">
                    <a:pos x="1068" y="663"/>
                  </a:cxn>
                  <a:cxn ang="0">
                    <a:pos x="1011" y="825"/>
                  </a:cxn>
                  <a:cxn ang="0">
                    <a:pos x="917" y="892"/>
                  </a:cxn>
                  <a:cxn ang="0">
                    <a:pos x="832" y="950"/>
                  </a:cxn>
                  <a:cxn ang="0">
                    <a:pos x="822" y="1094"/>
                  </a:cxn>
                  <a:cxn ang="0">
                    <a:pos x="463" y="1142"/>
                  </a:cxn>
                  <a:cxn ang="0">
                    <a:pos x="406" y="1209"/>
                  </a:cxn>
                  <a:cxn ang="0">
                    <a:pos x="397" y="1228"/>
                  </a:cxn>
                  <a:cxn ang="0">
                    <a:pos x="321" y="1411"/>
                  </a:cxn>
                  <a:cxn ang="0">
                    <a:pos x="227" y="1373"/>
                  </a:cxn>
                </a:cxnLst>
                <a:rect l="0" t="0" r="r" b="b"/>
                <a:pathLst>
                  <a:path w="1419" h="1411">
                    <a:moveTo>
                      <a:pt x="236" y="1228"/>
                    </a:moveTo>
                    <a:lnTo>
                      <a:pt x="189" y="1209"/>
                    </a:lnTo>
                    <a:lnTo>
                      <a:pt x="65" y="1180"/>
                    </a:lnTo>
                    <a:lnTo>
                      <a:pt x="19" y="1171"/>
                    </a:lnTo>
                    <a:lnTo>
                      <a:pt x="0" y="1075"/>
                    </a:lnTo>
                    <a:lnTo>
                      <a:pt x="0" y="979"/>
                    </a:lnTo>
                    <a:lnTo>
                      <a:pt x="75" y="873"/>
                    </a:lnTo>
                    <a:lnTo>
                      <a:pt x="75" y="796"/>
                    </a:lnTo>
                    <a:lnTo>
                      <a:pt x="132" y="729"/>
                    </a:lnTo>
                    <a:lnTo>
                      <a:pt x="94" y="663"/>
                    </a:lnTo>
                    <a:lnTo>
                      <a:pt x="113" y="644"/>
                    </a:lnTo>
                    <a:lnTo>
                      <a:pt x="189" y="596"/>
                    </a:lnTo>
                    <a:lnTo>
                      <a:pt x="236" y="596"/>
                    </a:lnTo>
                    <a:lnTo>
                      <a:pt x="330" y="567"/>
                    </a:lnTo>
                    <a:lnTo>
                      <a:pt x="359" y="471"/>
                    </a:lnTo>
                    <a:lnTo>
                      <a:pt x="406" y="451"/>
                    </a:lnTo>
                    <a:lnTo>
                      <a:pt x="406" y="394"/>
                    </a:lnTo>
                    <a:lnTo>
                      <a:pt x="473" y="346"/>
                    </a:lnTo>
                    <a:lnTo>
                      <a:pt x="473" y="298"/>
                    </a:lnTo>
                    <a:lnTo>
                      <a:pt x="444" y="269"/>
                    </a:lnTo>
                    <a:lnTo>
                      <a:pt x="473" y="221"/>
                    </a:lnTo>
                    <a:lnTo>
                      <a:pt x="444" y="163"/>
                    </a:lnTo>
                    <a:lnTo>
                      <a:pt x="519" y="115"/>
                    </a:lnTo>
                    <a:lnTo>
                      <a:pt x="567" y="115"/>
                    </a:lnTo>
                    <a:lnTo>
                      <a:pt x="567" y="86"/>
                    </a:lnTo>
                    <a:lnTo>
                      <a:pt x="633" y="115"/>
                    </a:lnTo>
                    <a:lnTo>
                      <a:pt x="662" y="86"/>
                    </a:lnTo>
                    <a:lnTo>
                      <a:pt x="681" y="134"/>
                    </a:lnTo>
                    <a:lnTo>
                      <a:pt x="652" y="202"/>
                    </a:lnTo>
                    <a:lnTo>
                      <a:pt x="727" y="250"/>
                    </a:lnTo>
                    <a:lnTo>
                      <a:pt x="851" y="115"/>
                    </a:lnTo>
                    <a:lnTo>
                      <a:pt x="917" y="134"/>
                    </a:lnTo>
                    <a:lnTo>
                      <a:pt x="946" y="163"/>
                    </a:lnTo>
                    <a:lnTo>
                      <a:pt x="1011" y="183"/>
                    </a:lnTo>
                    <a:lnTo>
                      <a:pt x="1040" y="86"/>
                    </a:lnTo>
                    <a:lnTo>
                      <a:pt x="1059" y="67"/>
                    </a:lnTo>
                    <a:lnTo>
                      <a:pt x="1097" y="86"/>
                    </a:lnTo>
                    <a:lnTo>
                      <a:pt x="1229" y="0"/>
                    </a:lnTo>
                    <a:lnTo>
                      <a:pt x="1324" y="38"/>
                    </a:lnTo>
                    <a:lnTo>
                      <a:pt x="1343" y="67"/>
                    </a:lnTo>
                    <a:lnTo>
                      <a:pt x="1371" y="163"/>
                    </a:lnTo>
                    <a:lnTo>
                      <a:pt x="1419" y="221"/>
                    </a:lnTo>
                    <a:lnTo>
                      <a:pt x="1381" y="298"/>
                    </a:lnTo>
                    <a:lnTo>
                      <a:pt x="1257" y="298"/>
                    </a:lnTo>
                    <a:lnTo>
                      <a:pt x="1229" y="394"/>
                    </a:lnTo>
                    <a:lnTo>
                      <a:pt x="1181" y="394"/>
                    </a:lnTo>
                    <a:lnTo>
                      <a:pt x="1181" y="413"/>
                    </a:lnTo>
                    <a:lnTo>
                      <a:pt x="1154" y="413"/>
                    </a:lnTo>
                    <a:lnTo>
                      <a:pt x="1154" y="548"/>
                    </a:lnTo>
                    <a:lnTo>
                      <a:pt x="1135" y="548"/>
                    </a:lnTo>
                    <a:lnTo>
                      <a:pt x="1097" y="644"/>
                    </a:lnTo>
                    <a:lnTo>
                      <a:pt x="1068" y="663"/>
                    </a:lnTo>
                    <a:lnTo>
                      <a:pt x="1040" y="825"/>
                    </a:lnTo>
                    <a:lnTo>
                      <a:pt x="1011" y="825"/>
                    </a:lnTo>
                    <a:lnTo>
                      <a:pt x="946" y="825"/>
                    </a:lnTo>
                    <a:lnTo>
                      <a:pt x="917" y="892"/>
                    </a:lnTo>
                    <a:lnTo>
                      <a:pt x="832" y="931"/>
                    </a:lnTo>
                    <a:lnTo>
                      <a:pt x="832" y="950"/>
                    </a:lnTo>
                    <a:lnTo>
                      <a:pt x="822" y="950"/>
                    </a:lnTo>
                    <a:lnTo>
                      <a:pt x="822" y="1094"/>
                    </a:lnTo>
                    <a:lnTo>
                      <a:pt x="463" y="1094"/>
                    </a:lnTo>
                    <a:lnTo>
                      <a:pt x="463" y="1142"/>
                    </a:lnTo>
                    <a:lnTo>
                      <a:pt x="406" y="1171"/>
                    </a:lnTo>
                    <a:lnTo>
                      <a:pt x="406" y="1209"/>
                    </a:lnTo>
                    <a:lnTo>
                      <a:pt x="397" y="1209"/>
                    </a:lnTo>
                    <a:lnTo>
                      <a:pt x="397" y="1228"/>
                    </a:lnTo>
                    <a:lnTo>
                      <a:pt x="321" y="1277"/>
                    </a:lnTo>
                    <a:lnTo>
                      <a:pt x="321" y="1411"/>
                    </a:lnTo>
                    <a:lnTo>
                      <a:pt x="254" y="1411"/>
                    </a:lnTo>
                    <a:lnTo>
                      <a:pt x="227" y="1373"/>
                    </a:lnTo>
                    <a:lnTo>
                      <a:pt x="236" y="1228"/>
                    </a:lnTo>
                  </a:path>
                </a:pathLst>
              </a:custGeom>
              <a:grpFill/>
              <a:ln w="6350">
                <a:solidFill>
                  <a:srgbClr val="262525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36012" name="Group 172"/>
          <p:cNvGrpSpPr>
            <a:grpSpLocks/>
          </p:cNvGrpSpPr>
          <p:nvPr/>
        </p:nvGrpSpPr>
        <p:grpSpPr bwMode="auto">
          <a:xfrm>
            <a:off x="2060689" y="1102777"/>
            <a:ext cx="61888" cy="37872"/>
            <a:chOff x="2319" y="1094"/>
            <a:chExt cx="29" cy="19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36013" name="Freeform 173"/>
            <p:cNvSpPr>
              <a:spLocks/>
            </p:cNvSpPr>
            <p:nvPr/>
          </p:nvSpPr>
          <p:spPr bwMode="gray">
            <a:xfrm>
              <a:off x="2319" y="1094"/>
              <a:ext cx="29" cy="19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8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48" y="0"/>
                </a:cxn>
              </a:cxnLst>
              <a:rect l="0" t="0" r="r" b="b"/>
              <a:pathLst>
                <a:path w="58" h="38">
                  <a:moveTo>
                    <a:pt x="48" y="0"/>
                  </a:moveTo>
                  <a:lnTo>
                    <a:pt x="58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36014" name="Freeform 174"/>
            <p:cNvSpPr>
              <a:spLocks/>
            </p:cNvSpPr>
            <p:nvPr/>
          </p:nvSpPr>
          <p:spPr bwMode="gray">
            <a:xfrm>
              <a:off x="2319" y="1094"/>
              <a:ext cx="29" cy="19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8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48" y="0"/>
                </a:cxn>
              </a:cxnLst>
              <a:rect l="0" t="0" r="r" b="b"/>
              <a:pathLst>
                <a:path w="58" h="38">
                  <a:moveTo>
                    <a:pt x="48" y="0"/>
                  </a:moveTo>
                  <a:lnTo>
                    <a:pt x="58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36015" name="Group 175"/>
          <p:cNvGrpSpPr>
            <a:grpSpLocks/>
          </p:cNvGrpSpPr>
          <p:nvPr/>
        </p:nvGrpSpPr>
        <p:grpSpPr bwMode="auto">
          <a:xfrm>
            <a:off x="1894189" y="1054483"/>
            <a:ext cx="686959" cy="514772"/>
            <a:chOff x="1135" y="578"/>
            <a:chExt cx="444" cy="367"/>
          </a:xfrm>
          <a:solidFill>
            <a:srgbClr val="92D050"/>
          </a:solidFill>
        </p:grpSpPr>
        <p:grpSp>
          <p:nvGrpSpPr>
            <p:cNvPr id="36016" name="Group 176"/>
            <p:cNvGrpSpPr>
              <a:grpSpLocks/>
            </p:cNvGrpSpPr>
            <p:nvPr/>
          </p:nvGrpSpPr>
          <p:grpSpPr bwMode="auto">
            <a:xfrm>
              <a:off x="1312" y="769"/>
              <a:ext cx="117" cy="176"/>
              <a:chOff x="2390" y="1410"/>
              <a:chExt cx="85" cy="124"/>
            </a:xfrm>
            <a:grpFill/>
          </p:grpSpPr>
          <p:sp>
            <p:nvSpPr>
              <p:cNvPr id="36017" name="Freeform 177"/>
              <p:cNvSpPr>
                <a:spLocks/>
              </p:cNvSpPr>
              <p:nvPr/>
            </p:nvSpPr>
            <p:spPr bwMode="gray">
              <a:xfrm>
                <a:off x="2390" y="1410"/>
                <a:ext cx="85" cy="124"/>
              </a:xfrm>
              <a:custGeom>
                <a:avLst/>
                <a:gdLst/>
                <a:ahLst/>
                <a:cxnLst>
                  <a:cxn ang="0">
                    <a:pos x="94" y="211"/>
                  </a:cxn>
                  <a:cxn ang="0">
                    <a:pos x="9" y="182"/>
                  </a:cxn>
                  <a:cxn ang="0">
                    <a:pos x="0" y="163"/>
                  </a:cxn>
                  <a:cxn ang="0">
                    <a:pos x="27" y="96"/>
                  </a:cxn>
                  <a:cxn ang="0">
                    <a:pos x="27" y="48"/>
                  </a:cxn>
                  <a:cxn ang="0">
                    <a:pos x="65" y="48"/>
                  </a:cxn>
                  <a:cxn ang="0">
                    <a:pos x="65" y="0"/>
                  </a:cxn>
                  <a:cxn ang="0">
                    <a:pos x="94" y="77"/>
                  </a:cxn>
                  <a:cxn ang="0">
                    <a:pos x="94" y="124"/>
                  </a:cxn>
                  <a:cxn ang="0">
                    <a:pos x="103" y="182"/>
                  </a:cxn>
                  <a:cxn ang="0">
                    <a:pos x="122" y="211"/>
                  </a:cxn>
                  <a:cxn ang="0">
                    <a:pos x="160" y="163"/>
                  </a:cxn>
                  <a:cxn ang="0">
                    <a:pos x="170" y="211"/>
                  </a:cxn>
                  <a:cxn ang="0">
                    <a:pos x="160" y="230"/>
                  </a:cxn>
                  <a:cxn ang="0">
                    <a:pos x="141" y="230"/>
                  </a:cxn>
                  <a:cxn ang="0">
                    <a:pos x="94" y="249"/>
                  </a:cxn>
                  <a:cxn ang="0">
                    <a:pos x="75" y="230"/>
                  </a:cxn>
                  <a:cxn ang="0">
                    <a:pos x="94" y="211"/>
                  </a:cxn>
                </a:cxnLst>
                <a:rect l="0" t="0" r="r" b="b"/>
                <a:pathLst>
                  <a:path w="170" h="249">
                    <a:moveTo>
                      <a:pt x="94" y="211"/>
                    </a:moveTo>
                    <a:lnTo>
                      <a:pt x="9" y="182"/>
                    </a:lnTo>
                    <a:lnTo>
                      <a:pt x="0" y="163"/>
                    </a:lnTo>
                    <a:lnTo>
                      <a:pt x="27" y="96"/>
                    </a:lnTo>
                    <a:lnTo>
                      <a:pt x="27" y="48"/>
                    </a:lnTo>
                    <a:lnTo>
                      <a:pt x="65" y="48"/>
                    </a:lnTo>
                    <a:lnTo>
                      <a:pt x="65" y="0"/>
                    </a:lnTo>
                    <a:lnTo>
                      <a:pt x="94" y="77"/>
                    </a:lnTo>
                    <a:lnTo>
                      <a:pt x="94" y="124"/>
                    </a:lnTo>
                    <a:lnTo>
                      <a:pt x="103" y="182"/>
                    </a:lnTo>
                    <a:lnTo>
                      <a:pt x="122" y="211"/>
                    </a:lnTo>
                    <a:lnTo>
                      <a:pt x="160" y="163"/>
                    </a:lnTo>
                    <a:lnTo>
                      <a:pt x="170" y="211"/>
                    </a:lnTo>
                    <a:lnTo>
                      <a:pt x="160" y="230"/>
                    </a:lnTo>
                    <a:lnTo>
                      <a:pt x="141" y="230"/>
                    </a:lnTo>
                    <a:lnTo>
                      <a:pt x="94" y="249"/>
                    </a:lnTo>
                    <a:lnTo>
                      <a:pt x="75" y="230"/>
                    </a:lnTo>
                    <a:lnTo>
                      <a:pt x="94" y="21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36018" name="Group 178"/>
              <p:cNvGrpSpPr>
                <a:grpSpLocks/>
              </p:cNvGrpSpPr>
              <p:nvPr/>
            </p:nvGrpSpPr>
            <p:grpSpPr bwMode="auto">
              <a:xfrm>
                <a:off x="2390" y="1410"/>
                <a:ext cx="85" cy="124"/>
                <a:chOff x="2390" y="1410"/>
                <a:chExt cx="85" cy="124"/>
              </a:xfrm>
              <a:grpFill/>
            </p:grpSpPr>
            <p:sp>
              <p:nvSpPr>
                <p:cNvPr id="36019" name="Freeform 179"/>
                <p:cNvSpPr>
                  <a:spLocks/>
                </p:cNvSpPr>
                <p:nvPr/>
              </p:nvSpPr>
              <p:spPr bwMode="gray">
                <a:xfrm>
                  <a:off x="2390" y="1410"/>
                  <a:ext cx="85" cy="124"/>
                </a:xfrm>
                <a:custGeom>
                  <a:avLst/>
                  <a:gdLst/>
                  <a:ahLst/>
                  <a:cxnLst>
                    <a:cxn ang="0">
                      <a:pos x="94" y="211"/>
                    </a:cxn>
                    <a:cxn ang="0">
                      <a:pos x="9" y="182"/>
                    </a:cxn>
                    <a:cxn ang="0">
                      <a:pos x="0" y="163"/>
                    </a:cxn>
                    <a:cxn ang="0">
                      <a:pos x="27" y="96"/>
                    </a:cxn>
                    <a:cxn ang="0">
                      <a:pos x="27" y="48"/>
                    </a:cxn>
                    <a:cxn ang="0">
                      <a:pos x="65" y="48"/>
                    </a:cxn>
                    <a:cxn ang="0">
                      <a:pos x="65" y="0"/>
                    </a:cxn>
                    <a:cxn ang="0">
                      <a:pos x="94" y="77"/>
                    </a:cxn>
                    <a:cxn ang="0">
                      <a:pos x="94" y="124"/>
                    </a:cxn>
                    <a:cxn ang="0">
                      <a:pos x="103" y="182"/>
                    </a:cxn>
                    <a:cxn ang="0">
                      <a:pos x="122" y="211"/>
                    </a:cxn>
                    <a:cxn ang="0">
                      <a:pos x="160" y="163"/>
                    </a:cxn>
                    <a:cxn ang="0">
                      <a:pos x="170" y="211"/>
                    </a:cxn>
                    <a:cxn ang="0">
                      <a:pos x="160" y="230"/>
                    </a:cxn>
                    <a:cxn ang="0">
                      <a:pos x="141" y="230"/>
                    </a:cxn>
                    <a:cxn ang="0">
                      <a:pos x="94" y="249"/>
                    </a:cxn>
                    <a:cxn ang="0">
                      <a:pos x="75" y="230"/>
                    </a:cxn>
                    <a:cxn ang="0">
                      <a:pos x="94" y="211"/>
                    </a:cxn>
                  </a:cxnLst>
                  <a:rect l="0" t="0" r="r" b="b"/>
                  <a:pathLst>
                    <a:path w="170" h="249">
                      <a:moveTo>
                        <a:pt x="94" y="211"/>
                      </a:moveTo>
                      <a:lnTo>
                        <a:pt x="9" y="182"/>
                      </a:lnTo>
                      <a:lnTo>
                        <a:pt x="0" y="163"/>
                      </a:lnTo>
                      <a:lnTo>
                        <a:pt x="27" y="96"/>
                      </a:lnTo>
                      <a:lnTo>
                        <a:pt x="27" y="48"/>
                      </a:lnTo>
                      <a:lnTo>
                        <a:pt x="65" y="48"/>
                      </a:lnTo>
                      <a:lnTo>
                        <a:pt x="65" y="0"/>
                      </a:lnTo>
                      <a:lnTo>
                        <a:pt x="94" y="77"/>
                      </a:lnTo>
                      <a:lnTo>
                        <a:pt x="94" y="124"/>
                      </a:lnTo>
                      <a:lnTo>
                        <a:pt x="103" y="182"/>
                      </a:lnTo>
                      <a:lnTo>
                        <a:pt x="122" y="211"/>
                      </a:lnTo>
                      <a:lnTo>
                        <a:pt x="160" y="163"/>
                      </a:lnTo>
                      <a:lnTo>
                        <a:pt x="170" y="211"/>
                      </a:lnTo>
                      <a:lnTo>
                        <a:pt x="160" y="230"/>
                      </a:lnTo>
                      <a:lnTo>
                        <a:pt x="141" y="230"/>
                      </a:lnTo>
                      <a:lnTo>
                        <a:pt x="94" y="249"/>
                      </a:lnTo>
                      <a:lnTo>
                        <a:pt x="75" y="230"/>
                      </a:lnTo>
                      <a:lnTo>
                        <a:pt x="94" y="21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36020" name="Freeform 180"/>
                <p:cNvSpPr>
                  <a:spLocks/>
                </p:cNvSpPr>
                <p:nvPr/>
              </p:nvSpPr>
              <p:spPr bwMode="gray">
                <a:xfrm>
                  <a:off x="2390" y="1410"/>
                  <a:ext cx="85" cy="124"/>
                </a:xfrm>
                <a:custGeom>
                  <a:avLst/>
                  <a:gdLst/>
                  <a:ahLst/>
                  <a:cxnLst>
                    <a:cxn ang="0">
                      <a:pos x="94" y="211"/>
                    </a:cxn>
                    <a:cxn ang="0">
                      <a:pos x="9" y="182"/>
                    </a:cxn>
                    <a:cxn ang="0">
                      <a:pos x="0" y="163"/>
                    </a:cxn>
                    <a:cxn ang="0">
                      <a:pos x="27" y="96"/>
                    </a:cxn>
                    <a:cxn ang="0">
                      <a:pos x="27" y="48"/>
                    </a:cxn>
                    <a:cxn ang="0">
                      <a:pos x="65" y="48"/>
                    </a:cxn>
                    <a:cxn ang="0">
                      <a:pos x="65" y="0"/>
                    </a:cxn>
                    <a:cxn ang="0">
                      <a:pos x="94" y="77"/>
                    </a:cxn>
                    <a:cxn ang="0">
                      <a:pos x="94" y="124"/>
                    </a:cxn>
                    <a:cxn ang="0">
                      <a:pos x="103" y="182"/>
                    </a:cxn>
                    <a:cxn ang="0">
                      <a:pos x="122" y="211"/>
                    </a:cxn>
                    <a:cxn ang="0">
                      <a:pos x="160" y="163"/>
                    </a:cxn>
                    <a:cxn ang="0">
                      <a:pos x="170" y="211"/>
                    </a:cxn>
                    <a:cxn ang="0">
                      <a:pos x="160" y="230"/>
                    </a:cxn>
                    <a:cxn ang="0">
                      <a:pos x="141" y="230"/>
                    </a:cxn>
                    <a:cxn ang="0">
                      <a:pos x="94" y="249"/>
                    </a:cxn>
                    <a:cxn ang="0">
                      <a:pos x="75" y="230"/>
                    </a:cxn>
                    <a:cxn ang="0">
                      <a:pos x="94" y="211"/>
                    </a:cxn>
                  </a:cxnLst>
                  <a:rect l="0" t="0" r="r" b="b"/>
                  <a:pathLst>
                    <a:path w="170" h="249">
                      <a:moveTo>
                        <a:pt x="94" y="211"/>
                      </a:moveTo>
                      <a:lnTo>
                        <a:pt x="9" y="182"/>
                      </a:lnTo>
                      <a:lnTo>
                        <a:pt x="0" y="163"/>
                      </a:lnTo>
                      <a:lnTo>
                        <a:pt x="27" y="96"/>
                      </a:lnTo>
                      <a:lnTo>
                        <a:pt x="27" y="48"/>
                      </a:lnTo>
                      <a:lnTo>
                        <a:pt x="65" y="48"/>
                      </a:lnTo>
                      <a:lnTo>
                        <a:pt x="65" y="0"/>
                      </a:lnTo>
                      <a:lnTo>
                        <a:pt x="94" y="77"/>
                      </a:lnTo>
                      <a:lnTo>
                        <a:pt x="94" y="124"/>
                      </a:lnTo>
                      <a:lnTo>
                        <a:pt x="103" y="182"/>
                      </a:lnTo>
                      <a:lnTo>
                        <a:pt x="122" y="211"/>
                      </a:lnTo>
                      <a:lnTo>
                        <a:pt x="160" y="163"/>
                      </a:lnTo>
                      <a:lnTo>
                        <a:pt x="170" y="211"/>
                      </a:lnTo>
                      <a:lnTo>
                        <a:pt x="160" y="230"/>
                      </a:lnTo>
                      <a:lnTo>
                        <a:pt x="141" y="230"/>
                      </a:lnTo>
                      <a:lnTo>
                        <a:pt x="94" y="249"/>
                      </a:lnTo>
                      <a:lnTo>
                        <a:pt x="75" y="230"/>
                      </a:lnTo>
                      <a:lnTo>
                        <a:pt x="94" y="211"/>
                      </a:lnTo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</p:grpSp>
        </p:grpSp>
        <p:grpSp>
          <p:nvGrpSpPr>
            <p:cNvPr id="36021" name="Group 181"/>
            <p:cNvGrpSpPr>
              <a:grpSpLocks/>
            </p:cNvGrpSpPr>
            <p:nvPr/>
          </p:nvGrpSpPr>
          <p:grpSpPr bwMode="auto">
            <a:xfrm>
              <a:off x="1135" y="578"/>
              <a:ext cx="444" cy="340"/>
              <a:chOff x="1135" y="578"/>
              <a:chExt cx="444" cy="340"/>
            </a:xfrm>
            <a:grpFill/>
          </p:grpSpPr>
          <p:grpSp>
            <p:nvGrpSpPr>
              <p:cNvPr id="36022" name="Group 182"/>
              <p:cNvGrpSpPr>
                <a:grpSpLocks/>
              </p:cNvGrpSpPr>
              <p:nvPr/>
            </p:nvGrpSpPr>
            <p:grpSpPr bwMode="auto">
              <a:xfrm>
                <a:off x="1397" y="769"/>
                <a:ext cx="51" cy="54"/>
                <a:chOff x="2452" y="1410"/>
                <a:chExt cx="37" cy="38"/>
              </a:xfrm>
              <a:grpFill/>
            </p:grpSpPr>
            <p:sp>
              <p:nvSpPr>
                <p:cNvPr id="36023" name="Freeform 183"/>
                <p:cNvSpPr>
                  <a:spLocks/>
                </p:cNvSpPr>
                <p:nvPr/>
              </p:nvSpPr>
              <p:spPr bwMode="gray">
                <a:xfrm>
                  <a:off x="2452" y="1410"/>
                  <a:ext cx="37" cy="38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76" y="29"/>
                    </a:cxn>
                    <a:cxn ang="0">
                      <a:pos x="38" y="77"/>
                    </a:cxn>
                    <a:cxn ang="0">
                      <a:pos x="0" y="29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76" h="77">
                      <a:moveTo>
                        <a:pt x="38" y="0"/>
                      </a:moveTo>
                      <a:lnTo>
                        <a:pt x="76" y="29"/>
                      </a:lnTo>
                      <a:lnTo>
                        <a:pt x="38" y="77"/>
                      </a:lnTo>
                      <a:lnTo>
                        <a:pt x="0" y="29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36024" name="Freeform 184"/>
                <p:cNvSpPr>
                  <a:spLocks/>
                </p:cNvSpPr>
                <p:nvPr/>
              </p:nvSpPr>
              <p:spPr bwMode="gray">
                <a:xfrm>
                  <a:off x="2452" y="1410"/>
                  <a:ext cx="37" cy="38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76" y="29"/>
                    </a:cxn>
                    <a:cxn ang="0">
                      <a:pos x="38" y="77"/>
                    </a:cxn>
                    <a:cxn ang="0">
                      <a:pos x="0" y="29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76" h="77">
                      <a:moveTo>
                        <a:pt x="38" y="0"/>
                      </a:moveTo>
                      <a:lnTo>
                        <a:pt x="76" y="29"/>
                      </a:lnTo>
                      <a:lnTo>
                        <a:pt x="38" y="77"/>
                      </a:lnTo>
                      <a:lnTo>
                        <a:pt x="0" y="29"/>
                      </a:lnTo>
                      <a:lnTo>
                        <a:pt x="38" y="0"/>
                      </a:lnTo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36025" name="Group 185"/>
              <p:cNvGrpSpPr>
                <a:grpSpLocks/>
              </p:cNvGrpSpPr>
              <p:nvPr/>
            </p:nvGrpSpPr>
            <p:grpSpPr bwMode="auto">
              <a:xfrm>
                <a:off x="1481" y="578"/>
                <a:ext cx="86" cy="123"/>
                <a:chOff x="2513" y="1275"/>
                <a:chExt cx="62" cy="87"/>
              </a:xfrm>
              <a:grpFill/>
            </p:grpSpPr>
            <p:sp>
              <p:nvSpPr>
                <p:cNvPr id="36026" name="Freeform 186"/>
                <p:cNvSpPr>
                  <a:spLocks/>
                </p:cNvSpPr>
                <p:nvPr/>
              </p:nvSpPr>
              <p:spPr bwMode="gray">
                <a:xfrm>
                  <a:off x="2513" y="1275"/>
                  <a:ext cx="62" cy="87"/>
                </a:xfrm>
                <a:custGeom>
                  <a:avLst/>
                  <a:gdLst/>
                  <a:ahLst/>
                  <a:cxnLst>
                    <a:cxn ang="0">
                      <a:pos x="28" y="67"/>
                    </a:cxn>
                    <a:cxn ang="0">
                      <a:pos x="0" y="48"/>
                    </a:cxn>
                    <a:cxn ang="0">
                      <a:pos x="19" y="0"/>
                    </a:cxn>
                    <a:cxn ang="0">
                      <a:pos x="113" y="115"/>
                    </a:cxn>
                    <a:cxn ang="0">
                      <a:pos x="122" y="173"/>
                    </a:cxn>
                    <a:cxn ang="0">
                      <a:pos x="65" y="115"/>
                    </a:cxn>
                    <a:cxn ang="0">
                      <a:pos x="28" y="67"/>
                    </a:cxn>
                  </a:cxnLst>
                  <a:rect l="0" t="0" r="r" b="b"/>
                  <a:pathLst>
                    <a:path w="122" h="173">
                      <a:moveTo>
                        <a:pt x="28" y="67"/>
                      </a:moveTo>
                      <a:lnTo>
                        <a:pt x="0" y="48"/>
                      </a:lnTo>
                      <a:lnTo>
                        <a:pt x="19" y="0"/>
                      </a:lnTo>
                      <a:lnTo>
                        <a:pt x="113" y="115"/>
                      </a:lnTo>
                      <a:lnTo>
                        <a:pt x="122" y="173"/>
                      </a:lnTo>
                      <a:lnTo>
                        <a:pt x="65" y="115"/>
                      </a:lnTo>
                      <a:lnTo>
                        <a:pt x="28" y="6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grpSp>
              <p:nvGrpSpPr>
                <p:cNvPr id="36027" name="Group 187"/>
                <p:cNvGrpSpPr>
                  <a:grpSpLocks/>
                </p:cNvGrpSpPr>
                <p:nvPr/>
              </p:nvGrpSpPr>
              <p:grpSpPr bwMode="auto">
                <a:xfrm>
                  <a:off x="2513" y="1275"/>
                  <a:ext cx="62" cy="87"/>
                  <a:chOff x="2513" y="1275"/>
                  <a:chExt cx="62" cy="87"/>
                </a:xfrm>
                <a:grpFill/>
              </p:grpSpPr>
              <p:sp>
                <p:nvSpPr>
                  <p:cNvPr id="36028" name="Freeform 188"/>
                  <p:cNvSpPr>
                    <a:spLocks/>
                  </p:cNvSpPr>
                  <p:nvPr/>
                </p:nvSpPr>
                <p:spPr bwMode="gray">
                  <a:xfrm>
                    <a:off x="2513" y="1275"/>
                    <a:ext cx="62" cy="87"/>
                  </a:xfrm>
                  <a:custGeom>
                    <a:avLst/>
                    <a:gdLst/>
                    <a:ahLst/>
                    <a:cxnLst>
                      <a:cxn ang="0">
                        <a:pos x="28" y="67"/>
                      </a:cxn>
                      <a:cxn ang="0">
                        <a:pos x="0" y="48"/>
                      </a:cxn>
                      <a:cxn ang="0">
                        <a:pos x="19" y="0"/>
                      </a:cxn>
                      <a:cxn ang="0">
                        <a:pos x="113" y="115"/>
                      </a:cxn>
                      <a:cxn ang="0">
                        <a:pos x="122" y="173"/>
                      </a:cxn>
                      <a:cxn ang="0">
                        <a:pos x="65" y="115"/>
                      </a:cxn>
                      <a:cxn ang="0">
                        <a:pos x="28" y="67"/>
                      </a:cxn>
                    </a:cxnLst>
                    <a:rect l="0" t="0" r="r" b="b"/>
                    <a:pathLst>
                      <a:path w="122" h="173">
                        <a:moveTo>
                          <a:pt x="28" y="67"/>
                        </a:moveTo>
                        <a:lnTo>
                          <a:pt x="0" y="48"/>
                        </a:lnTo>
                        <a:lnTo>
                          <a:pt x="19" y="0"/>
                        </a:lnTo>
                        <a:lnTo>
                          <a:pt x="113" y="115"/>
                        </a:lnTo>
                        <a:lnTo>
                          <a:pt x="122" y="173"/>
                        </a:lnTo>
                        <a:lnTo>
                          <a:pt x="65" y="115"/>
                        </a:lnTo>
                        <a:lnTo>
                          <a:pt x="28" y="67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  <p:sp>
                <p:nvSpPr>
                  <p:cNvPr id="36029" name="Freeform 189"/>
                  <p:cNvSpPr>
                    <a:spLocks/>
                  </p:cNvSpPr>
                  <p:nvPr/>
                </p:nvSpPr>
                <p:spPr bwMode="gray">
                  <a:xfrm>
                    <a:off x="2513" y="1275"/>
                    <a:ext cx="62" cy="87"/>
                  </a:xfrm>
                  <a:custGeom>
                    <a:avLst/>
                    <a:gdLst/>
                    <a:ahLst/>
                    <a:cxnLst>
                      <a:cxn ang="0">
                        <a:pos x="28" y="67"/>
                      </a:cxn>
                      <a:cxn ang="0">
                        <a:pos x="0" y="48"/>
                      </a:cxn>
                      <a:cxn ang="0">
                        <a:pos x="19" y="0"/>
                      </a:cxn>
                      <a:cxn ang="0">
                        <a:pos x="113" y="115"/>
                      </a:cxn>
                      <a:cxn ang="0">
                        <a:pos x="122" y="173"/>
                      </a:cxn>
                      <a:cxn ang="0">
                        <a:pos x="65" y="115"/>
                      </a:cxn>
                      <a:cxn ang="0">
                        <a:pos x="28" y="67"/>
                      </a:cxn>
                    </a:cxnLst>
                    <a:rect l="0" t="0" r="r" b="b"/>
                    <a:pathLst>
                      <a:path w="122" h="173">
                        <a:moveTo>
                          <a:pt x="28" y="67"/>
                        </a:moveTo>
                        <a:lnTo>
                          <a:pt x="0" y="48"/>
                        </a:lnTo>
                        <a:lnTo>
                          <a:pt x="19" y="0"/>
                        </a:lnTo>
                        <a:lnTo>
                          <a:pt x="113" y="115"/>
                        </a:lnTo>
                        <a:lnTo>
                          <a:pt x="122" y="173"/>
                        </a:lnTo>
                        <a:lnTo>
                          <a:pt x="65" y="115"/>
                        </a:lnTo>
                        <a:lnTo>
                          <a:pt x="28" y="67"/>
                        </a:lnTo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</p:grpSp>
          </p:grpSp>
          <p:grpSp>
            <p:nvGrpSpPr>
              <p:cNvPr id="36030" name="Group 190"/>
              <p:cNvGrpSpPr>
                <a:grpSpLocks/>
              </p:cNvGrpSpPr>
              <p:nvPr/>
            </p:nvGrpSpPr>
            <p:grpSpPr bwMode="auto">
              <a:xfrm>
                <a:off x="1135" y="626"/>
                <a:ext cx="444" cy="292"/>
                <a:chOff x="1135" y="626"/>
                <a:chExt cx="444" cy="292"/>
              </a:xfrm>
              <a:grpFill/>
            </p:grpSpPr>
            <p:grpSp>
              <p:nvGrpSpPr>
                <p:cNvPr id="36031" name="Group 191"/>
                <p:cNvGrpSpPr>
                  <a:grpSpLocks/>
                </p:cNvGrpSpPr>
                <p:nvPr/>
              </p:nvGrpSpPr>
              <p:grpSpPr bwMode="auto">
                <a:xfrm>
                  <a:off x="1462" y="755"/>
                  <a:ext cx="39" cy="68"/>
                  <a:chOff x="2499" y="1400"/>
                  <a:chExt cx="28" cy="48"/>
                </a:xfrm>
                <a:grpFill/>
              </p:grpSpPr>
              <p:sp>
                <p:nvSpPr>
                  <p:cNvPr id="36032" name="Freeform 192"/>
                  <p:cNvSpPr>
                    <a:spLocks/>
                  </p:cNvSpPr>
                  <p:nvPr/>
                </p:nvSpPr>
                <p:spPr bwMode="gray">
                  <a:xfrm>
                    <a:off x="2499" y="1400"/>
                    <a:ext cx="28" cy="48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57" y="47"/>
                      </a:cxn>
                      <a:cxn ang="0">
                        <a:pos x="28" y="95"/>
                      </a:cxn>
                      <a:cxn ang="0">
                        <a:pos x="0" y="18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57" h="95">
                        <a:moveTo>
                          <a:pt x="19" y="0"/>
                        </a:moveTo>
                        <a:lnTo>
                          <a:pt x="57" y="47"/>
                        </a:lnTo>
                        <a:lnTo>
                          <a:pt x="28" y="95"/>
                        </a:lnTo>
                        <a:lnTo>
                          <a:pt x="0" y="18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  <p:sp>
                <p:nvSpPr>
                  <p:cNvPr id="36033" name="Freeform 193"/>
                  <p:cNvSpPr>
                    <a:spLocks/>
                  </p:cNvSpPr>
                  <p:nvPr/>
                </p:nvSpPr>
                <p:spPr bwMode="gray">
                  <a:xfrm>
                    <a:off x="2499" y="1400"/>
                    <a:ext cx="28" cy="48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57" y="47"/>
                      </a:cxn>
                      <a:cxn ang="0">
                        <a:pos x="28" y="95"/>
                      </a:cxn>
                      <a:cxn ang="0">
                        <a:pos x="0" y="18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57" h="95">
                        <a:moveTo>
                          <a:pt x="19" y="0"/>
                        </a:moveTo>
                        <a:lnTo>
                          <a:pt x="57" y="47"/>
                        </a:lnTo>
                        <a:lnTo>
                          <a:pt x="28" y="95"/>
                        </a:lnTo>
                        <a:lnTo>
                          <a:pt x="0" y="18"/>
                        </a:lnTo>
                        <a:lnTo>
                          <a:pt x="19" y="0"/>
                        </a:lnTo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</p:grpSp>
            <p:grpSp>
              <p:nvGrpSpPr>
                <p:cNvPr id="36034" name="Group 194"/>
                <p:cNvGrpSpPr>
                  <a:grpSpLocks/>
                </p:cNvGrpSpPr>
                <p:nvPr/>
              </p:nvGrpSpPr>
              <p:grpSpPr bwMode="auto">
                <a:xfrm>
                  <a:off x="1247" y="626"/>
                  <a:ext cx="215" cy="143"/>
                  <a:chOff x="2343" y="1309"/>
                  <a:chExt cx="156" cy="101"/>
                </a:xfrm>
                <a:grpFill/>
              </p:grpSpPr>
              <p:sp>
                <p:nvSpPr>
                  <p:cNvPr id="36035" name="Freeform 195"/>
                  <p:cNvSpPr>
                    <a:spLocks/>
                  </p:cNvSpPr>
                  <p:nvPr/>
                </p:nvSpPr>
                <p:spPr bwMode="gray">
                  <a:xfrm>
                    <a:off x="2343" y="1309"/>
                    <a:ext cx="156" cy="101"/>
                  </a:xfrm>
                  <a:custGeom>
                    <a:avLst/>
                    <a:gdLst/>
                    <a:ahLst/>
                    <a:cxnLst>
                      <a:cxn ang="0">
                        <a:pos x="95" y="134"/>
                      </a:cxn>
                      <a:cxn ang="0">
                        <a:pos x="48" y="105"/>
                      </a:cxn>
                      <a:cxn ang="0">
                        <a:pos x="67" y="182"/>
                      </a:cxn>
                      <a:cxn ang="0">
                        <a:pos x="29" y="152"/>
                      </a:cxn>
                      <a:cxn ang="0">
                        <a:pos x="0" y="152"/>
                      </a:cxn>
                      <a:cxn ang="0">
                        <a:pos x="10" y="105"/>
                      </a:cxn>
                      <a:cxn ang="0">
                        <a:pos x="95" y="19"/>
                      </a:cxn>
                      <a:cxn ang="0">
                        <a:pos x="162" y="0"/>
                      </a:cxn>
                      <a:cxn ang="0">
                        <a:pos x="313" y="67"/>
                      </a:cxn>
                      <a:cxn ang="0">
                        <a:pos x="265" y="105"/>
                      </a:cxn>
                      <a:cxn ang="0">
                        <a:pos x="256" y="152"/>
                      </a:cxn>
                      <a:cxn ang="0">
                        <a:pos x="218" y="152"/>
                      </a:cxn>
                      <a:cxn ang="0">
                        <a:pos x="162" y="86"/>
                      </a:cxn>
                      <a:cxn ang="0">
                        <a:pos x="162" y="48"/>
                      </a:cxn>
                      <a:cxn ang="0">
                        <a:pos x="124" y="48"/>
                      </a:cxn>
                      <a:cxn ang="0">
                        <a:pos x="124" y="86"/>
                      </a:cxn>
                      <a:cxn ang="0">
                        <a:pos x="189" y="152"/>
                      </a:cxn>
                      <a:cxn ang="0">
                        <a:pos x="162" y="200"/>
                      </a:cxn>
                      <a:cxn ang="0">
                        <a:pos x="95" y="182"/>
                      </a:cxn>
                      <a:cxn ang="0">
                        <a:pos x="95" y="134"/>
                      </a:cxn>
                    </a:cxnLst>
                    <a:rect l="0" t="0" r="r" b="b"/>
                    <a:pathLst>
                      <a:path w="313" h="200">
                        <a:moveTo>
                          <a:pt x="95" y="134"/>
                        </a:moveTo>
                        <a:lnTo>
                          <a:pt x="48" y="105"/>
                        </a:lnTo>
                        <a:lnTo>
                          <a:pt x="67" y="182"/>
                        </a:lnTo>
                        <a:lnTo>
                          <a:pt x="29" y="152"/>
                        </a:lnTo>
                        <a:lnTo>
                          <a:pt x="0" y="152"/>
                        </a:lnTo>
                        <a:lnTo>
                          <a:pt x="10" y="105"/>
                        </a:lnTo>
                        <a:lnTo>
                          <a:pt x="95" y="19"/>
                        </a:lnTo>
                        <a:lnTo>
                          <a:pt x="162" y="0"/>
                        </a:lnTo>
                        <a:lnTo>
                          <a:pt x="313" y="67"/>
                        </a:lnTo>
                        <a:lnTo>
                          <a:pt x="265" y="105"/>
                        </a:lnTo>
                        <a:lnTo>
                          <a:pt x="256" y="152"/>
                        </a:lnTo>
                        <a:lnTo>
                          <a:pt x="218" y="152"/>
                        </a:lnTo>
                        <a:lnTo>
                          <a:pt x="162" y="86"/>
                        </a:lnTo>
                        <a:lnTo>
                          <a:pt x="162" y="48"/>
                        </a:lnTo>
                        <a:lnTo>
                          <a:pt x="124" y="48"/>
                        </a:lnTo>
                        <a:lnTo>
                          <a:pt x="124" y="86"/>
                        </a:lnTo>
                        <a:lnTo>
                          <a:pt x="189" y="152"/>
                        </a:lnTo>
                        <a:lnTo>
                          <a:pt x="162" y="200"/>
                        </a:lnTo>
                        <a:lnTo>
                          <a:pt x="95" y="182"/>
                        </a:lnTo>
                        <a:lnTo>
                          <a:pt x="95" y="13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  <p:grpSp>
                <p:nvGrpSpPr>
                  <p:cNvPr id="36036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2343" y="1309"/>
                    <a:ext cx="156" cy="101"/>
                    <a:chOff x="2343" y="1309"/>
                    <a:chExt cx="156" cy="101"/>
                  </a:xfrm>
                  <a:grpFill/>
                </p:grpSpPr>
                <p:sp>
                  <p:nvSpPr>
                    <p:cNvPr id="36037" name="Freeform 197"/>
                    <p:cNvSpPr>
                      <a:spLocks/>
                    </p:cNvSpPr>
                    <p:nvPr/>
                  </p:nvSpPr>
                  <p:spPr bwMode="gray">
                    <a:xfrm>
                      <a:off x="2343" y="1309"/>
                      <a:ext cx="156" cy="101"/>
                    </a:xfrm>
                    <a:custGeom>
                      <a:avLst/>
                      <a:gdLst/>
                      <a:ahLst/>
                      <a:cxnLst>
                        <a:cxn ang="0">
                          <a:pos x="95" y="134"/>
                        </a:cxn>
                        <a:cxn ang="0">
                          <a:pos x="48" y="105"/>
                        </a:cxn>
                        <a:cxn ang="0">
                          <a:pos x="67" y="182"/>
                        </a:cxn>
                        <a:cxn ang="0">
                          <a:pos x="29" y="152"/>
                        </a:cxn>
                        <a:cxn ang="0">
                          <a:pos x="0" y="152"/>
                        </a:cxn>
                        <a:cxn ang="0">
                          <a:pos x="10" y="105"/>
                        </a:cxn>
                        <a:cxn ang="0">
                          <a:pos x="95" y="19"/>
                        </a:cxn>
                        <a:cxn ang="0">
                          <a:pos x="162" y="0"/>
                        </a:cxn>
                        <a:cxn ang="0">
                          <a:pos x="313" y="67"/>
                        </a:cxn>
                        <a:cxn ang="0">
                          <a:pos x="265" y="105"/>
                        </a:cxn>
                        <a:cxn ang="0">
                          <a:pos x="256" y="152"/>
                        </a:cxn>
                        <a:cxn ang="0">
                          <a:pos x="218" y="152"/>
                        </a:cxn>
                        <a:cxn ang="0">
                          <a:pos x="162" y="86"/>
                        </a:cxn>
                        <a:cxn ang="0">
                          <a:pos x="162" y="48"/>
                        </a:cxn>
                        <a:cxn ang="0">
                          <a:pos x="124" y="48"/>
                        </a:cxn>
                        <a:cxn ang="0">
                          <a:pos x="124" y="86"/>
                        </a:cxn>
                        <a:cxn ang="0">
                          <a:pos x="189" y="152"/>
                        </a:cxn>
                        <a:cxn ang="0">
                          <a:pos x="162" y="200"/>
                        </a:cxn>
                        <a:cxn ang="0">
                          <a:pos x="95" y="182"/>
                        </a:cxn>
                        <a:cxn ang="0">
                          <a:pos x="95" y="134"/>
                        </a:cxn>
                      </a:cxnLst>
                      <a:rect l="0" t="0" r="r" b="b"/>
                      <a:pathLst>
                        <a:path w="313" h="200">
                          <a:moveTo>
                            <a:pt x="95" y="134"/>
                          </a:moveTo>
                          <a:lnTo>
                            <a:pt x="48" y="105"/>
                          </a:lnTo>
                          <a:lnTo>
                            <a:pt x="67" y="182"/>
                          </a:lnTo>
                          <a:lnTo>
                            <a:pt x="29" y="152"/>
                          </a:lnTo>
                          <a:lnTo>
                            <a:pt x="0" y="152"/>
                          </a:lnTo>
                          <a:lnTo>
                            <a:pt x="10" y="105"/>
                          </a:lnTo>
                          <a:lnTo>
                            <a:pt x="95" y="19"/>
                          </a:lnTo>
                          <a:lnTo>
                            <a:pt x="162" y="0"/>
                          </a:lnTo>
                          <a:lnTo>
                            <a:pt x="313" y="67"/>
                          </a:lnTo>
                          <a:lnTo>
                            <a:pt x="265" y="105"/>
                          </a:lnTo>
                          <a:lnTo>
                            <a:pt x="256" y="152"/>
                          </a:lnTo>
                          <a:lnTo>
                            <a:pt x="218" y="152"/>
                          </a:lnTo>
                          <a:lnTo>
                            <a:pt x="162" y="86"/>
                          </a:lnTo>
                          <a:lnTo>
                            <a:pt x="162" y="48"/>
                          </a:lnTo>
                          <a:lnTo>
                            <a:pt x="124" y="48"/>
                          </a:lnTo>
                          <a:lnTo>
                            <a:pt x="124" y="86"/>
                          </a:lnTo>
                          <a:lnTo>
                            <a:pt x="189" y="152"/>
                          </a:lnTo>
                          <a:lnTo>
                            <a:pt x="162" y="200"/>
                          </a:lnTo>
                          <a:lnTo>
                            <a:pt x="95" y="182"/>
                          </a:lnTo>
                          <a:lnTo>
                            <a:pt x="95" y="134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000000"/>
                        </a:solidFill>
                        <a:latin typeface="Tahoma" pitchFamily="34" charset="0"/>
                      </a:endParaRPr>
                    </a:p>
                  </p:txBody>
                </p:sp>
                <p:sp>
                  <p:nvSpPr>
                    <p:cNvPr id="36038" name="Freeform 198"/>
                    <p:cNvSpPr>
                      <a:spLocks/>
                    </p:cNvSpPr>
                    <p:nvPr/>
                  </p:nvSpPr>
                  <p:spPr bwMode="gray">
                    <a:xfrm>
                      <a:off x="2343" y="1309"/>
                      <a:ext cx="156" cy="101"/>
                    </a:xfrm>
                    <a:custGeom>
                      <a:avLst/>
                      <a:gdLst/>
                      <a:ahLst/>
                      <a:cxnLst>
                        <a:cxn ang="0">
                          <a:pos x="95" y="134"/>
                        </a:cxn>
                        <a:cxn ang="0">
                          <a:pos x="48" y="105"/>
                        </a:cxn>
                        <a:cxn ang="0">
                          <a:pos x="67" y="182"/>
                        </a:cxn>
                        <a:cxn ang="0">
                          <a:pos x="29" y="152"/>
                        </a:cxn>
                        <a:cxn ang="0">
                          <a:pos x="0" y="152"/>
                        </a:cxn>
                        <a:cxn ang="0">
                          <a:pos x="10" y="105"/>
                        </a:cxn>
                        <a:cxn ang="0">
                          <a:pos x="95" y="19"/>
                        </a:cxn>
                        <a:cxn ang="0">
                          <a:pos x="162" y="0"/>
                        </a:cxn>
                        <a:cxn ang="0">
                          <a:pos x="313" y="67"/>
                        </a:cxn>
                        <a:cxn ang="0">
                          <a:pos x="265" y="105"/>
                        </a:cxn>
                        <a:cxn ang="0">
                          <a:pos x="256" y="152"/>
                        </a:cxn>
                        <a:cxn ang="0">
                          <a:pos x="218" y="152"/>
                        </a:cxn>
                        <a:cxn ang="0">
                          <a:pos x="162" y="86"/>
                        </a:cxn>
                        <a:cxn ang="0">
                          <a:pos x="162" y="48"/>
                        </a:cxn>
                        <a:cxn ang="0">
                          <a:pos x="124" y="48"/>
                        </a:cxn>
                        <a:cxn ang="0">
                          <a:pos x="124" y="86"/>
                        </a:cxn>
                        <a:cxn ang="0">
                          <a:pos x="189" y="152"/>
                        </a:cxn>
                        <a:cxn ang="0">
                          <a:pos x="162" y="200"/>
                        </a:cxn>
                        <a:cxn ang="0">
                          <a:pos x="95" y="182"/>
                        </a:cxn>
                        <a:cxn ang="0">
                          <a:pos x="95" y="134"/>
                        </a:cxn>
                      </a:cxnLst>
                      <a:rect l="0" t="0" r="r" b="b"/>
                      <a:pathLst>
                        <a:path w="313" h="200">
                          <a:moveTo>
                            <a:pt x="95" y="134"/>
                          </a:moveTo>
                          <a:lnTo>
                            <a:pt x="48" y="105"/>
                          </a:lnTo>
                          <a:lnTo>
                            <a:pt x="67" y="182"/>
                          </a:lnTo>
                          <a:lnTo>
                            <a:pt x="29" y="152"/>
                          </a:lnTo>
                          <a:lnTo>
                            <a:pt x="0" y="152"/>
                          </a:lnTo>
                          <a:lnTo>
                            <a:pt x="10" y="105"/>
                          </a:lnTo>
                          <a:lnTo>
                            <a:pt x="95" y="19"/>
                          </a:lnTo>
                          <a:lnTo>
                            <a:pt x="162" y="0"/>
                          </a:lnTo>
                          <a:lnTo>
                            <a:pt x="313" y="67"/>
                          </a:lnTo>
                          <a:lnTo>
                            <a:pt x="265" y="105"/>
                          </a:lnTo>
                          <a:lnTo>
                            <a:pt x="256" y="152"/>
                          </a:lnTo>
                          <a:lnTo>
                            <a:pt x="218" y="152"/>
                          </a:lnTo>
                          <a:lnTo>
                            <a:pt x="162" y="86"/>
                          </a:lnTo>
                          <a:lnTo>
                            <a:pt x="162" y="48"/>
                          </a:lnTo>
                          <a:lnTo>
                            <a:pt x="124" y="48"/>
                          </a:lnTo>
                          <a:lnTo>
                            <a:pt x="124" y="86"/>
                          </a:lnTo>
                          <a:lnTo>
                            <a:pt x="189" y="152"/>
                          </a:lnTo>
                          <a:lnTo>
                            <a:pt x="162" y="200"/>
                          </a:lnTo>
                          <a:lnTo>
                            <a:pt x="95" y="182"/>
                          </a:lnTo>
                          <a:lnTo>
                            <a:pt x="95" y="134"/>
                          </a:lnTo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00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</p:grpSp>
            <p:grpSp>
              <p:nvGrpSpPr>
                <p:cNvPr id="36039" name="Group 199"/>
                <p:cNvGrpSpPr>
                  <a:grpSpLocks/>
                </p:cNvGrpSpPr>
                <p:nvPr/>
              </p:nvGrpSpPr>
              <p:grpSpPr bwMode="auto">
                <a:xfrm>
                  <a:off x="1135" y="735"/>
                  <a:ext cx="177" cy="183"/>
                  <a:chOff x="2262" y="1386"/>
                  <a:chExt cx="128" cy="129"/>
                </a:xfrm>
                <a:grpFill/>
              </p:grpSpPr>
              <p:sp>
                <p:nvSpPr>
                  <p:cNvPr id="36040" name="Freeform 200"/>
                  <p:cNvSpPr>
                    <a:spLocks/>
                  </p:cNvSpPr>
                  <p:nvPr/>
                </p:nvSpPr>
                <p:spPr bwMode="gray">
                  <a:xfrm>
                    <a:off x="2262" y="1386"/>
                    <a:ext cx="128" cy="129"/>
                  </a:xfrm>
                  <a:custGeom>
                    <a:avLst/>
                    <a:gdLst/>
                    <a:ahLst/>
                    <a:cxnLst>
                      <a:cxn ang="0">
                        <a:pos x="132" y="182"/>
                      </a:cxn>
                      <a:cxn ang="0">
                        <a:pos x="132" y="211"/>
                      </a:cxn>
                      <a:cxn ang="0">
                        <a:pos x="57" y="182"/>
                      </a:cxn>
                      <a:cxn ang="0">
                        <a:pos x="0" y="96"/>
                      </a:cxn>
                      <a:cxn ang="0">
                        <a:pos x="38" y="0"/>
                      </a:cxn>
                      <a:cxn ang="0">
                        <a:pos x="84" y="0"/>
                      </a:cxn>
                      <a:cxn ang="0">
                        <a:pos x="84" y="30"/>
                      </a:cxn>
                      <a:cxn ang="0">
                        <a:pos x="189" y="96"/>
                      </a:cxn>
                      <a:cxn ang="0">
                        <a:pos x="170" y="125"/>
                      </a:cxn>
                      <a:cxn ang="0">
                        <a:pos x="227" y="144"/>
                      </a:cxn>
                      <a:cxn ang="0">
                        <a:pos x="170" y="144"/>
                      </a:cxn>
                      <a:cxn ang="0">
                        <a:pos x="170" y="182"/>
                      </a:cxn>
                      <a:cxn ang="0">
                        <a:pos x="227" y="230"/>
                      </a:cxn>
                      <a:cxn ang="0">
                        <a:pos x="255" y="230"/>
                      </a:cxn>
                      <a:cxn ang="0">
                        <a:pos x="236" y="259"/>
                      </a:cxn>
                      <a:cxn ang="0">
                        <a:pos x="160" y="230"/>
                      </a:cxn>
                      <a:cxn ang="0">
                        <a:pos x="132" y="182"/>
                      </a:cxn>
                    </a:cxnLst>
                    <a:rect l="0" t="0" r="r" b="b"/>
                    <a:pathLst>
                      <a:path w="255" h="259">
                        <a:moveTo>
                          <a:pt x="132" y="182"/>
                        </a:moveTo>
                        <a:lnTo>
                          <a:pt x="132" y="211"/>
                        </a:lnTo>
                        <a:lnTo>
                          <a:pt x="57" y="182"/>
                        </a:lnTo>
                        <a:lnTo>
                          <a:pt x="0" y="96"/>
                        </a:lnTo>
                        <a:lnTo>
                          <a:pt x="38" y="0"/>
                        </a:lnTo>
                        <a:lnTo>
                          <a:pt x="84" y="0"/>
                        </a:lnTo>
                        <a:lnTo>
                          <a:pt x="84" y="30"/>
                        </a:lnTo>
                        <a:lnTo>
                          <a:pt x="189" y="96"/>
                        </a:lnTo>
                        <a:lnTo>
                          <a:pt x="170" y="125"/>
                        </a:lnTo>
                        <a:lnTo>
                          <a:pt x="227" y="144"/>
                        </a:lnTo>
                        <a:lnTo>
                          <a:pt x="170" y="144"/>
                        </a:lnTo>
                        <a:lnTo>
                          <a:pt x="170" y="182"/>
                        </a:lnTo>
                        <a:lnTo>
                          <a:pt x="227" y="230"/>
                        </a:lnTo>
                        <a:lnTo>
                          <a:pt x="255" y="230"/>
                        </a:lnTo>
                        <a:lnTo>
                          <a:pt x="236" y="259"/>
                        </a:lnTo>
                        <a:lnTo>
                          <a:pt x="160" y="230"/>
                        </a:lnTo>
                        <a:lnTo>
                          <a:pt x="132" y="182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  <p:grpSp>
                <p:nvGrpSpPr>
                  <p:cNvPr id="36041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2262" y="1386"/>
                    <a:ext cx="128" cy="129"/>
                    <a:chOff x="2262" y="1386"/>
                    <a:chExt cx="128" cy="129"/>
                  </a:xfrm>
                  <a:grpFill/>
                </p:grpSpPr>
                <p:sp>
                  <p:nvSpPr>
                    <p:cNvPr id="36042" name="Freeform 202"/>
                    <p:cNvSpPr>
                      <a:spLocks/>
                    </p:cNvSpPr>
                    <p:nvPr/>
                  </p:nvSpPr>
                  <p:spPr bwMode="gray">
                    <a:xfrm>
                      <a:off x="2262" y="1386"/>
                      <a:ext cx="128" cy="129"/>
                    </a:xfrm>
                    <a:custGeom>
                      <a:avLst/>
                      <a:gdLst/>
                      <a:ahLst/>
                      <a:cxnLst>
                        <a:cxn ang="0">
                          <a:pos x="132" y="182"/>
                        </a:cxn>
                        <a:cxn ang="0">
                          <a:pos x="132" y="211"/>
                        </a:cxn>
                        <a:cxn ang="0">
                          <a:pos x="57" y="182"/>
                        </a:cxn>
                        <a:cxn ang="0">
                          <a:pos x="0" y="96"/>
                        </a:cxn>
                        <a:cxn ang="0">
                          <a:pos x="38" y="0"/>
                        </a:cxn>
                        <a:cxn ang="0">
                          <a:pos x="84" y="0"/>
                        </a:cxn>
                        <a:cxn ang="0">
                          <a:pos x="84" y="30"/>
                        </a:cxn>
                        <a:cxn ang="0">
                          <a:pos x="189" y="96"/>
                        </a:cxn>
                        <a:cxn ang="0">
                          <a:pos x="170" y="125"/>
                        </a:cxn>
                        <a:cxn ang="0">
                          <a:pos x="227" y="144"/>
                        </a:cxn>
                        <a:cxn ang="0">
                          <a:pos x="170" y="144"/>
                        </a:cxn>
                        <a:cxn ang="0">
                          <a:pos x="170" y="182"/>
                        </a:cxn>
                        <a:cxn ang="0">
                          <a:pos x="227" y="230"/>
                        </a:cxn>
                        <a:cxn ang="0">
                          <a:pos x="255" y="230"/>
                        </a:cxn>
                        <a:cxn ang="0">
                          <a:pos x="236" y="259"/>
                        </a:cxn>
                        <a:cxn ang="0">
                          <a:pos x="160" y="230"/>
                        </a:cxn>
                        <a:cxn ang="0">
                          <a:pos x="132" y="182"/>
                        </a:cxn>
                      </a:cxnLst>
                      <a:rect l="0" t="0" r="r" b="b"/>
                      <a:pathLst>
                        <a:path w="255" h="259">
                          <a:moveTo>
                            <a:pt x="132" y="182"/>
                          </a:moveTo>
                          <a:lnTo>
                            <a:pt x="132" y="211"/>
                          </a:lnTo>
                          <a:lnTo>
                            <a:pt x="57" y="182"/>
                          </a:lnTo>
                          <a:lnTo>
                            <a:pt x="0" y="96"/>
                          </a:lnTo>
                          <a:lnTo>
                            <a:pt x="38" y="0"/>
                          </a:lnTo>
                          <a:lnTo>
                            <a:pt x="84" y="0"/>
                          </a:lnTo>
                          <a:lnTo>
                            <a:pt x="84" y="30"/>
                          </a:lnTo>
                          <a:lnTo>
                            <a:pt x="189" y="96"/>
                          </a:lnTo>
                          <a:lnTo>
                            <a:pt x="170" y="125"/>
                          </a:lnTo>
                          <a:lnTo>
                            <a:pt x="227" y="144"/>
                          </a:lnTo>
                          <a:lnTo>
                            <a:pt x="170" y="144"/>
                          </a:lnTo>
                          <a:lnTo>
                            <a:pt x="170" y="182"/>
                          </a:lnTo>
                          <a:lnTo>
                            <a:pt x="227" y="230"/>
                          </a:lnTo>
                          <a:lnTo>
                            <a:pt x="255" y="230"/>
                          </a:lnTo>
                          <a:lnTo>
                            <a:pt x="236" y="259"/>
                          </a:lnTo>
                          <a:lnTo>
                            <a:pt x="160" y="230"/>
                          </a:lnTo>
                          <a:lnTo>
                            <a:pt x="132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000000"/>
                        </a:solidFill>
                        <a:latin typeface="Tahoma" pitchFamily="34" charset="0"/>
                      </a:endParaRPr>
                    </a:p>
                  </p:txBody>
                </p:sp>
                <p:sp>
                  <p:nvSpPr>
                    <p:cNvPr id="36043" name="Freeform 203"/>
                    <p:cNvSpPr>
                      <a:spLocks/>
                    </p:cNvSpPr>
                    <p:nvPr/>
                  </p:nvSpPr>
                  <p:spPr bwMode="gray">
                    <a:xfrm>
                      <a:off x="2262" y="1386"/>
                      <a:ext cx="128" cy="129"/>
                    </a:xfrm>
                    <a:custGeom>
                      <a:avLst/>
                      <a:gdLst/>
                      <a:ahLst/>
                      <a:cxnLst>
                        <a:cxn ang="0">
                          <a:pos x="132" y="182"/>
                        </a:cxn>
                        <a:cxn ang="0">
                          <a:pos x="132" y="211"/>
                        </a:cxn>
                        <a:cxn ang="0">
                          <a:pos x="57" y="182"/>
                        </a:cxn>
                        <a:cxn ang="0">
                          <a:pos x="0" y="96"/>
                        </a:cxn>
                        <a:cxn ang="0">
                          <a:pos x="38" y="0"/>
                        </a:cxn>
                        <a:cxn ang="0">
                          <a:pos x="84" y="0"/>
                        </a:cxn>
                        <a:cxn ang="0">
                          <a:pos x="84" y="30"/>
                        </a:cxn>
                        <a:cxn ang="0">
                          <a:pos x="189" y="96"/>
                        </a:cxn>
                        <a:cxn ang="0">
                          <a:pos x="170" y="125"/>
                        </a:cxn>
                        <a:cxn ang="0">
                          <a:pos x="227" y="144"/>
                        </a:cxn>
                        <a:cxn ang="0">
                          <a:pos x="170" y="144"/>
                        </a:cxn>
                        <a:cxn ang="0">
                          <a:pos x="170" y="182"/>
                        </a:cxn>
                        <a:cxn ang="0">
                          <a:pos x="227" y="230"/>
                        </a:cxn>
                        <a:cxn ang="0">
                          <a:pos x="255" y="230"/>
                        </a:cxn>
                        <a:cxn ang="0">
                          <a:pos x="236" y="259"/>
                        </a:cxn>
                        <a:cxn ang="0">
                          <a:pos x="160" y="230"/>
                        </a:cxn>
                        <a:cxn ang="0">
                          <a:pos x="132" y="182"/>
                        </a:cxn>
                      </a:cxnLst>
                      <a:rect l="0" t="0" r="r" b="b"/>
                      <a:pathLst>
                        <a:path w="255" h="259">
                          <a:moveTo>
                            <a:pt x="132" y="182"/>
                          </a:moveTo>
                          <a:lnTo>
                            <a:pt x="132" y="211"/>
                          </a:lnTo>
                          <a:lnTo>
                            <a:pt x="57" y="182"/>
                          </a:lnTo>
                          <a:lnTo>
                            <a:pt x="0" y="96"/>
                          </a:lnTo>
                          <a:lnTo>
                            <a:pt x="38" y="0"/>
                          </a:lnTo>
                          <a:lnTo>
                            <a:pt x="84" y="0"/>
                          </a:lnTo>
                          <a:lnTo>
                            <a:pt x="84" y="30"/>
                          </a:lnTo>
                          <a:lnTo>
                            <a:pt x="189" y="96"/>
                          </a:lnTo>
                          <a:lnTo>
                            <a:pt x="170" y="125"/>
                          </a:lnTo>
                          <a:lnTo>
                            <a:pt x="227" y="144"/>
                          </a:lnTo>
                          <a:lnTo>
                            <a:pt x="170" y="144"/>
                          </a:lnTo>
                          <a:lnTo>
                            <a:pt x="170" y="182"/>
                          </a:lnTo>
                          <a:lnTo>
                            <a:pt x="227" y="230"/>
                          </a:lnTo>
                          <a:lnTo>
                            <a:pt x="255" y="230"/>
                          </a:lnTo>
                          <a:lnTo>
                            <a:pt x="236" y="259"/>
                          </a:lnTo>
                          <a:lnTo>
                            <a:pt x="160" y="230"/>
                          </a:lnTo>
                          <a:lnTo>
                            <a:pt x="132" y="182"/>
                          </a:lnTo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00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</p:grpSp>
            <p:grpSp>
              <p:nvGrpSpPr>
                <p:cNvPr id="36044" name="Group 204"/>
                <p:cNvGrpSpPr>
                  <a:grpSpLocks/>
                </p:cNvGrpSpPr>
                <p:nvPr/>
              </p:nvGrpSpPr>
              <p:grpSpPr bwMode="auto">
                <a:xfrm>
                  <a:off x="1527" y="769"/>
                  <a:ext cx="52" cy="68"/>
                  <a:chOff x="2546" y="1410"/>
                  <a:chExt cx="38" cy="48"/>
                </a:xfrm>
                <a:grpFill/>
              </p:grpSpPr>
              <p:sp>
                <p:nvSpPr>
                  <p:cNvPr id="36045" name="Freeform 205"/>
                  <p:cNvSpPr>
                    <a:spLocks/>
                  </p:cNvSpPr>
                  <p:nvPr/>
                </p:nvSpPr>
                <p:spPr bwMode="gray">
                  <a:xfrm>
                    <a:off x="2546" y="1410"/>
                    <a:ext cx="38" cy="48"/>
                  </a:xfrm>
                  <a:custGeom>
                    <a:avLst/>
                    <a:gdLst/>
                    <a:ahLst/>
                    <a:cxnLst>
                      <a:cxn ang="0">
                        <a:pos x="76" y="96"/>
                      </a:cxn>
                      <a:cxn ang="0">
                        <a:pos x="0" y="96"/>
                      </a:cxn>
                      <a:cxn ang="0">
                        <a:pos x="0" y="0"/>
                      </a:cxn>
                      <a:cxn ang="0">
                        <a:pos x="76" y="96"/>
                      </a:cxn>
                    </a:cxnLst>
                    <a:rect l="0" t="0" r="r" b="b"/>
                    <a:pathLst>
                      <a:path w="76" h="96">
                        <a:moveTo>
                          <a:pt x="76" y="96"/>
                        </a:moveTo>
                        <a:lnTo>
                          <a:pt x="0" y="96"/>
                        </a:lnTo>
                        <a:lnTo>
                          <a:pt x="0" y="0"/>
                        </a:lnTo>
                        <a:lnTo>
                          <a:pt x="76" y="96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  <p:grpSp>
                <p:nvGrpSpPr>
                  <p:cNvPr id="36046" name="Group 206"/>
                  <p:cNvGrpSpPr>
                    <a:grpSpLocks/>
                  </p:cNvGrpSpPr>
                  <p:nvPr/>
                </p:nvGrpSpPr>
                <p:grpSpPr bwMode="auto">
                  <a:xfrm>
                    <a:off x="2546" y="1410"/>
                    <a:ext cx="38" cy="48"/>
                    <a:chOff x="2546" y="1410"/>
                    <a:chExt cx="38" cy="48"/>
                  </a:xfrm>
                  <a:grpFill/>
                </p:grpSpPr>
                <p:sp>
                  <p:nvSpPr>
                    <p:cNvPr id="36047" name="Freeform 207"/>
                    <p:cNvSpPr>
                      <a:spLocks/>
                    </p:cNvSpPr>
                    <p:nvPr/>
                  </p:nvSpPr>
                  <p:spPr bwMode="gray">
                    <a:xfrm>
                      <a:off x="2546" y="1410"/>
                      <a:ext cx="38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96"/>
                        </a:cxn>
                        <a:cxn ang="0">
                          <a:pos x="0" y="96"/>
                        </a:cxn>
                        <a:cxn ang="0">
                          <a:pos x="0" y="0"/>
                        </a:cxn>
                        <a:cxn ang="0">
                          <a:pos x="76" y="96"/>
                        </a:cxn>
                      </a:cxnLst>
                      <a:rect l="0" t="0" r="r" b="b"/>
                      <a:pathLst>
                        <a:path w="76" h="96">
                          <a:moveTo>
                            <a:pt x="76" y="96"/>
                          </a:moveTo>
                          <a:lnTo>
                            <a:pt x="0" y="96"/>
                          </a:lnTo>
                          <a:lnTo>
                            <a:pt x="0" y="0"/>
                          </a:lnTo>
                          <a:lnTo>
                            <a:pt x="76" y="96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000000"/>
                        </a:solidFill>
                        <a:latin typeface="Tahoma" pitchFamily="34" charset="0"/>
                      </a:endParaRPr>
                    </a:p>
                  </p:txBody>
                </p:sp>
                <p:sp>
                  <p:nvSpPr>
                    <p:cNvPr id="36048" name="Freeform 208"/>
                    <p:cNvSpPr>
                      <a:spLocks/>
                    </p:cNvSpPr>
                    <p:nvPr/>
                  </p:nvSpPr>
                  <p:spPr bwMode="gray">
                    <a:xfrm>
                      <a:off x="2546" y="1410"/>
                      <a:ext cx="38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96"/>
                        </a:cxn>
                        <a:cxn ang="0">
                          <a:pos x="0" y="96"/>
                        </a:cxn>
                        <a:cxn ang="0">
                          <a:pos x="0" y="0"/>
                        </a:cxn>
                        <a:cxn ang="0">
                          <a:pos x="76" y="96"/>
                        </a:cxn>
                      </a:cxnLst>
                      <a:rect l="0" t="0" r="r" b="b"/>
                      <a:pathLst>
                        <a:path w="76" h="96">
                          <a:moveTo>
                            <a:pt x="76" y="96"/>
                          </a:moveTo>
                          <a:lnTo>
                            <a:pt x="0" y="96"/>
                          </a:lnTo>
                          <a:lnTo>
                            <a:pt x="0" y="0"/>
                          </a:lnTo>
                          <a:lnTo>
                            <a:pt x="76" y="96"/>
                          </a:lnTo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00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</p:grpSp>
            <p:sp>
              <p:nvSpPr>
                <p:cNvPr id="36049" name="Freeform 209"/>
                <p:cNvSpPr>
                  <a:spLocks/>
                </p:cNvSpPr>
                <p:nvPr/>
              </p:nvSpPr>
              <p:spPr bwMode="gray">
                <a:xfrm>
                  <a:off x="1527" y="769"/>
                  <a:ext cx="52" cy="68"/>
                </a:xfrm>
                <a:custGeom>
                  <a:avLst/>
                  <a:gdLst/>
                  <a:ahLst/>
                  <a:cxnLst>
                    <a:cxn ang="0">
                      <a:pos x="76" y="96"/>
                    </a:cxn>
                    <a:cxn ang="0">
                      <a:pos x="0" y="96"/>
                    </a:cxn>
                    <a:cxn ang="0">
                      <a:pos x="0" y="0"/>
                    </a:cxn>
                    <a:cxn ang="0">
                      <a:pos x="76" y="96"/>
                    </a:cxn>
                  </a:cxnLst>
                  <a:rect l="0" t="0" r="r" b="b"/>
                  <a:pathLst>
                    <a:path w="76" h="96">
                      <a:moveTo>
                        <a:pt x="76" y="96"/>
                      </a:moveTo>
                      <a:lnTo>
                        <a:pt x="0" y="96"/>
                      </a:lnTo>
                      <a:lnTo>
                        <a:pt x="0" y="0"/>
                      </a:lnTo>
                      <a:lnTo>
                        <a:pt x="76" y="96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grpSp>
              <p:nvGrpSpPr>
                <p:cNvPr id="36050" name="Group 210"/>
                <p:cNvGrpSpPr>
                  <a:grpSpLocks/>
                </p:cNvGrpSpPr>
                <p:nvPr/>
              </p:nvGrpSpPr>
              <p:grpSpPr bwMode="auto">
                <a:xfrm>
                  <a:off x="1527" y="769"/>
                  <a:ext cx="52" cy="68"/>
                  <a:chOff x="2546" y="1410"/>
                  <a:chExt cx="38" cy="48"/>
                </a:xfrm>
                <a:grpFill/>
              </p:grpSpPr>
              <p:sp>
                <p:nvSpPr>
                  <p:cNvPr id="36051" name="Freeform 211"/>
                  <p:cNvSpPr>
                    <a:spLocks/>
                  </p:cNvSpPr>
                  <p:nvPr/>
                </p:nvSpPr>
                <p:spPr bwMode="gray">
                  <a:xfrm>
                    <a:off x="2546" y="1410"/>
                    <a:ext cx="38" cy="48"/>
                  </a:xfrm>
                  <a:custGeom>
                    <a:avLst/>
                    <a:gdLst/>
                    <a:ahLst/>
                    <a:cxnLst>
                      <a:cxn ang="0">
                        <a:pos x="76" y="96"/>
                      </a:cxn>
                      <a:cxn ang="0">
                        <a:pos x="0" y="96"/>
                      </a:cxn>
                      <a:cxn ang="0">
                        <a:pos x="0" y="0"/>
                      </a:cxn>
                      <a:cxn ang="0">
                        <a:pos x="76" y="96"/>
                      </a:cxn>
                    </a:cxnLst>
                    <a:rect l="0" t="0" r="r" b="b"/>
                    <a:pathLst>
                      <a:path w="76" h="96">
                        <a:moveTo>
                          <a:pt x="76" y="96"/>
                        </a:moveTo>
                        <a:lnTo>
                          <a:pt x="0" y="96"/>
                        </a:lnTo>
                        <a:lnTo>
                          <a:pt x="0" y="0"/>
                        </a:lnTo>
                        <a:lnTo>
                          <a:pt x="76" y="96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  <p:sp>
                <p:nvSpPr>
                  <p:cNvPr id="36052" name="Freeform 212"/>
                  <p:cNvSpPr>
                    <a:spLocks/>
                  </p:cNvSpPr>
                  <p:nvPr/>
                </p:nvSpPr>
                <p:spPr bwMode="gray">
                  <a:xfrm>
                    <a:off x="2546" y="1410"/>
                    <a:ext cx="38" cy="48"/>
                  </a:xfrm>
                  <a:custGeom>
                    <a:avLst/>
                    <a:gdLst/>
                    <a:ahLst/>
                    <a:cxnLst>
                      <a:cxn ang="0">
                        <a:pos x="76" y="96"/>
                      </a:cxn>
                      <a:cxn ang="0">
                        <a:pos x="0" y="96"/>
                      </a:cxn>
                      <a:cxn ang="0">
                        <a:pos x="0" y="0"/>
                      </a:cxn>
                      <a:cxn ang="0">
                        <a:pos x="76" y="96"/>
                      </a:cxn>
                    </a:cxnLst>
                    <a:rect l="0" t="0" r="r" b="b"/>
                    <a:pathLst>
                      <a:path w="76" h="96">
                        <a:moveTo>
                          <a:pt x="76" y="96"/>
                        </a:moveTo>
                        <a:lnTo>
                          <a:pt x="0" y="96"/>
                        </a:lnTo>
                        <a:lnTo>
                          <a:pt x="0" y="0"/>
                        </a:lnTo>
                        <a:lnTo>
                          <a:pt x="76" y="96"/>
                        </a:lnTo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</p:grpSp>
            <p:sp>
              <p:nvSpPr>
                <p:cNvPr id="36053" name="Freeform 213"/>
                <p:cNvSpPr>
                  <a:spLocks/>
                </p:cNvSpPr>
                <p:nvPr/>
              </p:nvSpPr>
              <p:spPr bwMode="gray">
                <a:xfrm>
                  <a:off x="1527" y="769"/>
                  <a:ext cx="52" cy="68"/>
                </a:xfrm>
                <a:custGeom>
                  <a:avLst/>
                  <a:gdLst/>
                  <a:ahLst/>
                  <a:cxnLst>
                    <a:cxn ang="0">
                      <a:pos x="76" y="96"/>
                    </a:cxn>
                    <a:cxn ang="0">
                      <a:pos x="0" y="96"/>
                    </a:cxn>
                    <a:cxn ang="0">
                      <a:pos x="0" y="0"/>
                    </a:cxn>
                    <a:cxn ang="0">
                      <a:pos x="76" y="96"/>
                    </a:cxn>
                  </a:cxnLst>
                  <a:rect l="0" t="0" r="r" b="b"/>
                  <a:pathLst>
                    <a:path w="76" h="96">
                      <a:moveTo>
                        <a:pt x="76" y="96"/>
                      </a:moveTo>
                      <a:lnTo>
                        <a:pt x="0" y="96"/>
                      </a:lnTo>
                      <a:lnTo>
                        <a:pt x="0" y="0"/>
                      </a:lnTo>
                      <a:lnTo>
                        <a:pt x="76" y="96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grpSp>
              <p:nvGrpSpPr>
                <p:cNvPr id="36054" name="Group 214"/>
                <p:cNvGrpSpPr>
                  <a:grpSpLocks/>
                </p:cNvGrpSpPr>
                <p:nvPr/>
              </p:nvGrpSpPr>
              <p:grpSpPr bwMode="auto">
                <a:xfrm>
                  <a:off x="1527" y="769"/>
                  <a:ext cx="52" cy="68"/>
                  <a:chOff x="2546" y="1410"/>
                  <a:chExt cx="38" cy="48"/>
                </a:xfrm>
                <a:grpFill/>
              </p:grpSpPr>
              <p:sp>
                <p:nvSpPr>
                  <p:cNvPr id="36055" name="Freeform 215"/>
                  <p:cNvSpPr>
                    <a:spLocks/>
                  </p:cNvSpPr>
                  <p:nvPr/>
                </p:nvSpPr>
                <p:spPr bwMode="gray">
                  <a:xfrm>
                    <a:off x="2546" y="1410"/>
                    <a:ext cx="38" cy="48"/>
                  </a:xfrm>
                  <a:custGeom>
                    <a:avLst/>
                    <a:gdLst/>
                    <a:ahLst/>
                    <a:cxnLst>
                      <a:cxn ang="0">
                        <a:pos x="76" y="96"/>
                      </a:cxn>
                      <a:cxn ang="0">
                        <a:pos x="0" y="96"/>
                      </a:cxn>
                      <a:cxn ang="0">
                        <a:pos x="0" y="0"/>
                      </a:cxn>
                      <a:cxn ang="0">
                        <a:pos x="76" y="96"/>
                      </a:cxn>
                    </a:cxnLst>
                    <a:rect l="0" t="0" r="r" b="b"/>
                    <a:pathLst>
                      <a:path w="76" h="96">
                        <a:moveTo>
                          <a:pt x="76" y="96"/>
                        </a:moveTo>
                        <a:lnTo>
                          <a:pt x="0" y="96"/>
                        </a:lnTo>
                        <a:lnTo>
                          <a:pt x="0" y="0"/>
                        </a:lnTo>
                        <a:lnTo>
                          <a:pt x="76" y="96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  <p:sp>
                <p:nvSpPr>
                  <p:cNvPr id="36056" name="Freeform 216"/>
                  <p:cNvSpPr>
                    <a:spLocks/>
                  </p:cNvSpPr>
                  <p:nvPr/>
                </p:nvSpPr>
                <p:spPr bwMode="gray">
                  <a:xfrm>
                    <a:off x="2546" y="1410"/>
                    <a:ext cx="38" cy="48"/>
                  </a:xfrm>
                  <a:custGeom>
                    <a:avLst/>
                    <a:gdLst/>
                    <a:ahLst/>
                    <a:cxnLst>
                      <a:cxn ang="0">
                        <a:pos x="76" y="96"/>
                      </a:cxn>
                      <a:cxn ang="0">
                        <a:pos x="0" y="96"/>
                      </a:cxn>
                      <a:cxn ang="0">
                        <a:pos x="0" y="0"/>
                      </a:cxn>
                      <a:cxn ang="0">
                        <a:pos x="76" y="96"/>
                      </a:cxn>
                    </a:cxnLst>
                    <a:rect l="0" t="0" r="r" b="b"/>
                    <a:pathLst>
                      <a:path w="76" h="96">
                        <a:moveTo>
                          <a:pt x="76" y="96"/>
                        </a:moveTo>
                        <a:lnTo>
                          <a:pt x="0" y="96"/>
                        </a:lnTo>
                        <a:lnTo>
                          <a:pt x="0" y="0"/>
                        </a:lnTo>
                        <a:lnTo>
                          <a:pt x="76" y="96"/>
                        </a:lnTo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sp>
        <p:nvSpPr>
          <p:cNvPr id="36057" name="Freeform 217"/>
          <p:cNvSpPr>
            <a:spLocks/>
          </p:cNvSpPr>
          <p:nvPr/>
        </p:nvSpPr>
        <p:spPr bwMode="gray">
          <a:xfrm>
            <a:off x="1541426" y="2797975"/>
            <a:ext cx="798357" cy="799510"/>
          </a:xfrm>
          <a:custGeom>
            <a:avLst/>
            <a:gdLst/>
            <a:ahLst/>
            <a:cxnLst>
              <a:cxn ang="0">
                <a:pos x="710" y="298"/>
              </a:cxn>
              <a:cxn ang="0">
                <a:pos x="710" y="432"/>
              </a:cxn>
              <a:cxn ang="0">
                <a:pos x="616" y="480"/>
              </a:cxn>
              <a:cxn ang="0">
                <a:pos x="597" y="615"/>
              </a:cxn>
              <a:cxn ang="0">
                <a:pos x="521" y="681"/>
              </a:cxn>
              <a:cxn ang="0">
                <a:pos x="502" y="729"/>
              </a:cxn>
              <a:cxn ang="0">
                <a:pos x="464" y="729"/>
              </a:cxn>
              <a:cxn ang="0">
                <a:pos x="464" y="758"/>
              </a:cxn>
              <a:cxn ang="0">
                <a:pos x="464" y="806"/>
              </a:cxn>
              <a:cxn ang="0">
                <a:pos x="332" y="806"/>
              </a:cxn>
              <a:cxn ang="0">
                <a:pos x="19" y="806"/>
              </a:cxn>
              <a:cxn ang="0">
                <a:pos x="0" y="134"/>
              </a:cxn>
              <a:cxn ang="0">
                <a:pos x="0" y="0"/>
              </a:cxn>
              <a:cxn ang="0">
                <a:pos x="540" y="0"/>
              </a:cxn>
              <a:cxn ang="0">
                <a:pos x="492" y="134"/>
              </a:cxn>
              <a:cxn ang="0">
                <a:pos x="427" y="202"/>
              </a:cxn>
              <a:cxn ang="0">
                <a:pos x="370" y="384"/>
              </a:cxn>
              <a:cxn ang="0">
                <a:pos x="416" y="413"/>
              </a:cxn>
              <a:cxn ang="0">
                <a:pos x="427" y="384"/>
              </a:cxn>
              <a:cxn ang="0">
                <a:pos x="502" y="384"/>
              </a:cxn>
              <a:cxn ang="0">
                <a:pos x="654" y="298"/>
              </a:cxn>
              <a:cxn ang="0">
                <a:pos x="710" y="250"/>
              </a:cxn>
              <a:cxn ang="0">
                <a:pos x="521" y="336"/>
              </a:cxn>
              <a:cxn ang="0">
                <a:pos x="502" y="384"/>
              </a:cxn>
              <a:cxn ang="0">
                <a:pos x="427" y="365"/>
              </a:cxn>
              <a:cxn ang="0">
                <a:pos x="416" y="298"/>
              </a:cxn>
              <a:cxn ang="0">
                <a:pos x="492" y="154"/>
              </a:cxn>
              <a:cxn ang="0">
                <a:pos x="502" y="106"/>
              </a:cxn>
              <a:cxn ang="0">
                <a:pos x="748" y="106"/>
              </a:cxn>
              <a:cxn ang="0">
                <a:pos x="748" y="298"/>
              </a:cxn>
              <a:cxn ang="0">
                <a:pos x="748" y="365"/>
              </a:cxn>
              <a:cxn ang="0">
                <a:pos x="710" y="298"/>
              </a:cxn>
            </a:cxnLst>
            <a:rect l="0" t="0" r="r" b="b"/>
            <a:pathLst>
              <a:path w="748" h="806">
                <a:moveTo>
                  <a:pt x="710" y="298"/>
                </a:moveTo>
                <a:lnTo>
                  <a:pt x="710" y="432"/>
                </a:lnTo>
                <a:lnTo>
                  <a:pt x="616" y="480"/>
                </a:lnTo>
                <a:lnTo>
                  <a:pt x="597" y="615"/>
                </a:lnTo>
                <a:lnTo>
                  <a:pt x="521" y="681"/>
                </a:lnTo>
                <a:lnTo>
                  <a:pt x="502" y="729"/>
                </a:lnTo>
                <a:lnTo>
                  <a:pt x="464" y="729"/>
                </a:lnTo>
                <a:lnTo>
                  <a:pt x="464" y="758"/>
                </a:lnTo>
                <a:lnTo>
                  <a:pt x="464" y="806"/>
                </a:lnTo>
                <a:lnTo>
                  <a:pt x="332" y="806"/>
                </a:lnTo>
                <a:lnTo>
                  <a:pt x="19" y="806"/>
                </a:lnTo>
                <a:lnTo>
                  <a:pt x="0" y="134"/>
                </a:lnTo>
                <a:lnTo>
                  <a:pt x="0" y="0"/>
                </a:lnTo>
                <a:lnTo>
                  <a:pt x="540" y="0"/>
                </a:lnTo>
                <a:lnTo>
                  <a:pt x="492" y="134"/>
                </a:lnTo>
                <a:lnTo>
                  <a:pt x="427" y="202"/>
                </a:lnTo>
                <a:lnTo>
                  <a:pt x="370" y="384"/>
                </a:lnTo>
                <a:lnTo>
                  <a:pt x="416" y="413"/>
                </a:lnTo>
                <a:lnTo>
                  <a:pt x="427" y="384"/>
                </a:lnTo>
                <a:lnTo>
                  <a:pt x="502" y="384"/>
                </a:lnTo>
                <a:lnTo>
                  <a:pt x="654" y="298"/>
                </a:lnTo>
                <a:lnTo>
                  <a:pt x="710" y="250"/>
                </a:lnTo>
                <a:lnTo>
                  <a:pt x="521" y="336"/>
                </a:lnTo>
                <a:lnTo>
                  <a:pt x="502" y="384"/>
                </a:lnTo>
                <a:lnTo>
                  <a:pt x="427" y="365"/>
                </a:lnTo>
                <a:lnTo>
                  <a:pt x="416" y="298"/>
                </a:lnTo>
                <a:lnTo>
                  <a:pt x="492" y="154"/>
                </a:lnTo>
                <a:lnTo>
                  <a:pt x="502" y="106"/>
                </a:lnTo>
                <a:lnTo>
                  <a:pt x="748" y="106"/>
                </a:lnTo>
                <a:lnTo>
                  <a:pt x="748" y="298"/>
                </a:lnTo>
                <a:lnTo>
                  <a:pt x="748" y="365"/>
                </a:lnTo>
                <a:lnTo>
                  <a:pt x="710" y="298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59" name="Rectangle 219"/>
          <p:cNvSpPr>
            <a:spLocks noChangeArrowheads="1"/>
          </p:cNvSpPr>
          <p:nvPr/>
        </p:nvSpPr>
        <p:spPr bwMode="gray">
          <a:xfrm>
            <a:off x="1070808" y="4119736"/>
            <a:ext cx="757992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Pacific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60" name="Rectangle 220"/>
          <p:cNvSpPr>
            <a:spLocks noChangeArrowheads="1"/>
          </p:cNvSpPr>
          <p:nvPr/>
        </p:nvSpPr>
        <p:spPr bwMode="gray">
          <a:xfrm>
            <a:off x="2439818" y="4216052"/>
            <a:ext cx="38632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Lewis</a:t>
            </a:r>
            <a:endParaRPr lang="en-US" sz="12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61" name="Rectangle 221"/>
          <p:cNvSpPr>
            <a:spLocks noChangeArrowheads="1"/>
          </p:cNvSpPr>
          <p:nvPr/>
        </p:nvSpPr>
        <p:spPr bwMode="gray">
          <a:xfrm>
            <a:off x="2205757" y="4687342"/>
            <a:ext cx="500137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Cowlitz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62" name="Rectangle 222"/>
          <p:cNvSpPr>
            <a:spLocks noChangeArrowheads="1"/>
          </p:cNvSpPr>
          <p:nvPr/>
        </p:nvSpPr>
        <p:spPr bwMode="gray">
          <a:xfrm>
            <a:off x="1031723" y="4929249"/>
            <a:ext cx="803105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Wahkiakum</a:t>
            </a:r>
          </a:p>
        </p:txBody>
      </p:sp>
      <p:sp>
        <p:nvSpPr>
          <p:cNvPr id="36063" name="Rectangle 223"/>
          <p:cNvSpPr>
            <a:spLocks noChangeArrowheads="1"/>
          </p:cNvSpPr>
          <p:nvPr/>
        </p:nvSpPr>
        <p:spPr bwMode="gray">
          <a:xfrm>
            <a:off x="4114800" y="4418033"/>
            <a:ext cx="872476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Yakima</a:t>
            </a:r>
            <a:endParaRPr lang="en-US" sz="105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6064" name="Rectangle 224"/>
          <p:cNvSpPr>
            <a:spLocks noChangeArrowheads="1"/>
          </p:cNvSpPr>
          <p:nvPr/>
        </p:nvSpPr>
        <p:spPr bwMode="gray">
          <a:xfrm>
            <a:off x="1989533" y="3776547"/>
            <a:ext cx="60753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Thurston</a:t>
            </a:r>
          </a:p>
        </p:txBody>
      </p:sp>
      <p:sp>
        <p:nvSpPr>
          <p:cNvPr id="36065" name="Rectangle 225"/>
          <p:cNvSpPr>
            <a:spLocks noChangeArrowheads="1"/>
          </p:cNvSpPr>
          <p:nvPr/>
        </p:nvSpPr>
        <p:spPr bwMode="gray">
          <a:xfrm>
            <a:off x="2764258" y="3502440"/>
            <a:ext cx="817142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Pierce</a:t>
            </a:r>
          </a:p>
        </p:txBody>
      </p:sp>
      <p:sp>
        <p:nvSpPr>
          <p:cNvPr id="36066" name="Rectangle 226"/>
          <p:cNvSpPr>
            <a:spLocks noChangeArrowheads="1"/>
          </p:cNvSpPr>
          <p:nvPr/>
        </p:nvSpPr>
        <p:spPr bwMode="gray">
          <a:xfrm>
            <a:off x="3107465" y="2683707"/>
            <a:ext cx="829301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King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67" name="Rectangle 227"/>
          <p:cNvSpPr>
            <a:spLocks noChangeArrowheads="1"/>
          </p:cNvSpPr>
          <p:nvPr/>
        </p:nvSpPr>
        <p:spPr bwMode="gray">
          <a:xfrm>
            <a:off x="5420267" y="2612826"/>
            <a:ext cx="1547" cy="29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>
              <a:solidFill>
                <a:srgbClr val="00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68" name="Rectangle 228"/>
          <p:cNvSpPr>
            <a:spLocks noChangeArrowheads="1"/>
          </p:cNvSpPr>
          <p:nvPr/>
        </p:nvSpPr>
        <p:spPr bwMode="gray">
          <a:xfrm>
            <a:off x="6376439" y="4230079"/>
            <a:ext cx="1547" cy="13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69" name="Rectangle 229"/>
          <p:cNvSpPr>
            <a:spLocks noChangeArrowheads="1"/>
          </p:cNvSpPr>
          <p:nvPr/>
        </p:nvSpPr>
        <p:spPr bwMode="gray">
          <a:xfrm>
            <a:off x="6787585" y="4903265"/>
            <a:ext cx="81423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Walla Walla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70" name="Rectangle 230"/>
          <p:cNvSpPr>
            <a:spLocks noChangeArrowheads="1"/>
          </p:cNvSpPr>
          <p:nvPr/>
        </p:nvSpPr>
        <p:spPr bwMode="gray">
          <a:xfrm>
            <a:off x="8042041" y="3475402"/>
            <a:ext cx="61555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Whitman</a:t>
            </a:r>
          </a:p>
        </p:txBody>
      </p:sp>
      <p:sp>
        <p:nvSpPr>
          <p:cNvPr id="36071" name="Rectangle 231"/>
          <p:cNvSpPr>
            <a:spLocks noChangeArrowheads="1"/>
          </p:cNvSpPr>
          <p:nvPr/>
        </p:nvSpPr>
        <p:spPr bwMode="gray">
          <a:xfrm>
            <a:off x="8407583" y="4756230"/>
            <a:ext cx="428002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Asotin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72" name="Rectangle 232"/>
          <p:cNvSpPr>
            <a:spLocks noChangeArrowheads="1"/>
          </p:cNvSpPr>
          <p:nvPr/>
        </p:nvSpPr>
        <p:spPr bwMode="gray">
          <a:xfrm>
            <a:off x="7915125" y="4324056"/>
            <a:ext cx="5802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Garfield</a:t>
            </a:r>
            <a:r>
              <a:rPr lang="en-US" sz="12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n-US" sz="12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73" name="Rectangle 233"/>
          <p:cNvSpPr>
            <a:spLocks noChangeArrowheads="1"/>
          </p:cNvSpPr>
          <p:nvPr/>
        </p:nvSpPr>
        <p:spPr bwMode="gray">
          <a:xfrm>
            <a:off x="7601824" y="1545410"/>
            <a:ext cx="53540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Stevens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74" name="Rectangle 234"/>
          <p:cNvSpPr>
            <a:spLocks noChangeArrowheads="1"/>
          </p:cNvSpPr>
          <p:nvPr/>
        </p:nvSpPr>
        <p:spPr bwMode="gray">
          <a:xfrm>
            <a:off x="8307349" y="1051678"/>
            <a:ext cx="4424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Tahoma" pitchFamily="34" charset="0"/>
              </a:rPr>
              <a:t>Pend</a:t>
            </a:r>
            <a:br>
              <a:rPr lang="en-US" sz="1050" b="1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Oreille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75" name="Rectangle 235"/>
          <p:cNvSpPr>
            <a:spLocks noChangeArrowheads="1"/>
          </p:cNvSpPr>
          <p:nvPr/>
        </p:nvSpPr>
        <p:spPr bwMode="gray">
          <a:xfrm>
            <a:off x="921457" y="3054697"/>
            <a:ext cx="46647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Tahoma" pitchFamily="34" charset="0"/>
              </a:rPr>
              <a:t>Grays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lang="en-US" sz="1200" b="1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Harbor</a:t>
            </a:r>
          </a:p>
        </p:txBody>
      </p:sp>
      <p:sp>
        <p:nvSpPr>
          <p:cNvPr id="36076" name="Rectangle 236"/>
          <p:cNvSpPr>
            <a:spLocks noChangeArrowheads="1"/>
          </p:cNvSpPr>
          <p:nvPr/>
        </p:nvSpPr>
        <p:spPr bwMode="gray">
          <a:xfrm>
            <a:off x="913184" y="2470230"/>
            <a:ext cx="626775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Jefferson</a:t>
            </a:r>
          </a:p>
        </p:txBody>
      </p:sp>
      <p:sp>
        <p:nvSpPr>
          <p:cNvPr id="36077" name="Rectangle 237"/>
          <p:cNvSpPr>
            <a:spLocks noChangeArrowheads="1"/>
          </p:cNvSpPr>
          <p:nvPr/>
        </p:nvSpPr>
        <p:spPr bwMode="gray">
          <a:xfrm>
            <a:off x="890212" y="2094970"/>
            <a:ext cx="798041" cy="161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Clallam</a:t>
            </a:r>
          </a:p>
        </p:txBody>
      </p:sp>
      <p:sp>
        <p:nvSpPr>
          <p:cNvPr id="36078" name="Rectangle 238"/>
          <p:cNvSpPr>
            <a:spLocks noChangeArrowheads="1"/>
          </p:cNvSpPr>
          <p:nvPr/>
        </p:nvSpPr>
        <p:spPr bwMode="gray">
          <a:xfrm>
            <a:off x="4383038" y="3321877"/>
            <a:ext cx="49051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Kittitas</a:t>
            </a:r>
          </a:p>
        </p:txBody>
      </p:sp>
      <p:sp>
        <p:nvSpPr>
          <p:cNvPr id="36079" name="Rectangle 239"/>
          <p:cNvSpPr>
            <a:spLocks noChangeArrowheads="1"/>
          </p:cNvSpPr>
          <p:nvPr/>
        </p:nvSpPr>
        <p:spPr bwMode="gray">
          <a:xfrm>
            <a:off x="3161471" y="1859592"/>
            <a:ext cx="748602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Snohomish</a:t>
            </a:r>
          </a:p>
        </p:txBody>
      </p:sp>
      <p:sp>
        <p:nvSpPr>
          <p:cNvPr id="36080" name="Rectangle 240"/>
          <p:cNvSpPr>
            <a:spLocks noChangeArrowheads="1"/>
          </p:cNvSpPr>
          <p:nvPr/>
        </p:nvSpPr>
        <p:spPr bwMode="gray">
          <a:xfrm>
            <a:off x="5409436" y="1260673"/>
            <a:ext cx="68768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Okanogan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81" name="Rectangle 241"/>
          <p:cNvSpPr>
            <a:spLocks noChangeArrowheads="1"/>
          </p:cNvSpPr>
          <p:nvPr/>
        </p:nvSpPr>
        <p:spPr bwMode="gray">
          <a:xfrm>
            <a:off x="4487609" y="2063787"/>
            <a:ext cx="463268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Chelan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82" name="Rectangle 242"/>
          <p:cNvSpPr>
            <a:spLocks noChangeArrowheads="1"/>
          </p:cNvSpPr>
          <p:nvPr/>
        </p:nvSpPr>
        <p:spPr bwMode="gray">
          <a:xfrm>
            <a:off x="6894636" y="3551777"/>
            <a:ext cx="45525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Adams</a:t>
            </a:r>
          </a:p>
        </p:txBody>
      </p:sp>
      <p:sp>
        <p:nvSpPr>
          <p:cNvPr id="36083" name="Rectangle 243"/>
          <p:cNvSpPr>
            <a:spLocks noChangeArrowheads="1"/>
          </p:cNvSpPr>
          <p:nvPr/>
        </p:nvSpPr>
        <p:spPr bwMode="gray">
          <a:xfrm>
            <a:off x="6934979" y="2698830"/>
            <a:ext cx="484107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Lincoln</a:t>
            </a:r>
          </a:p>
        </p:txBody>
      </p:sp>
      <p:sp>
        <p:nvSpPr>
          <p:cNvPr id="36084" name="Rectangle 244"/>
          <p:cNvSpPr>
            <a:spLocks noChangeArrowheads="1"/>
          </p:cNvSpPr>
          <p:nvPr/>
        </p:nvSpPr>
        <p:spPr bwMode="gray">
          <a:xfrm>
            <a:off x="6894636" y="1126580"/>
            <a:ext cx="49188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Ferry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85" name="Rectangle 245"/>
          <p:cNvSpPr>
            <a:spLocks noChangeArrowheads="1"/>
          </p:cNvSpPr>
          <p:nvPr/>
        </p:nvSpPr>
        <p:spPr bwMode="gray">
          <a:xfrm>
            <a:off x="2460466" y="5374077"/>
            <a:ext cx="51133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Clark</a:t>
            </a:r>
            <a:endParaRPr lang="en-US" sz="105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6086" name="Rectangle 246"/>
          <p:cNvSpPr>
            <a:spLocks noChangeArrowheads="1"/>
          </p:cNvSpPr>
          <p:nvPr/>
        </p:nvSpPr>
        <p:spPr bwMode="gray">
          <a:xfrm>
            <a:off x="3047116" y="782368"/>
            <a:ext cx="950000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Whatcom</a:t>
            </a:r>
          </a:p>
        </p:txBody>
      </p:sp>
      <p:sp>
        <p:nvSpPr>
          <p:cNvPr id="36087" name="Rectangle 247"/>
          <p:cNvSpPr>
            <a:spLocks noChangeArrowheads="1"/>
          </p:cNvSpPr>
          <p:nvPr/>
        </p:nvSpPr>
        <p:spPr bwMode="gray">
          <a:xfrm>
            <a:off x="1101952" y="1118085"/>
            <a:ext cx="612347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Tahoma" pitchFamily="34" charset="0"/>
              </a:rPr>
              <a:t>San </a:t>
            </a: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Juan</a:t>
            </a:r>
          </a:p>
        </p:txBody>
      </p:sp>
      <p:sp>
        <p:nvSpPr>
          <p:cNvPr id="36088" name="Rectangle 248"/>
          <p:cNvSpPr>
            <a:spLocks noChangeArrowheads="1"/>
          </p:cNvSpPr>
          <p:nvPr/>
        </p:nvSpPr>
        <p:spPr bwMode="gray">
          <a:xfrm>
            <a:off x="1821019" y="1698009"/>
            <a:ext cx="67967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Island</a:t>
            </a:r>
          </a:p>
        </p:txBody>
      </p:sp>
      <p:sp>
        <p:nvSpPr>
          <p:cNvPr id="36089" name="Rectangle 249"/>
          <p:cNvSpPr>
            <a:spLocks noChangeArrowheads="1"/>
          </p:cNvSpPr>
          <p:nvPr/>
        </p:nvSpPr>
        <p:spPr bwMode="gray">
          <a:xfrm>
            <a:off x="1621953" y="3235142"/>
            <a:ext cx="43922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Mason</a:t>
            </a:r>
          </a:p>
        </p:txBody>
      </p:sp>
      <p:sp>
        <p:nvSpPr>
          <p:cNvPr id="36090" name="Rectangle 250"/>
          <p:cNvSpPr>
            <a:spLocks noChangeArrowheads="1"/>
          </p:cNvSpPr>
          <p:nvPr/>
        </p:nvSpPr>
        <p:spPr bwMode="gray">
          <a:xfrm>
            <a:off x="3034479" y="4821996"/>
            <a:ext cx="662041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Skamania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91" name="Rectangle 251"/>
          <p:cNvSpPr>
            <a:spLocks noChangeArrowheads="1"/>
          </p:cNvSpPr>
          <p:nvPr/>
        </p:nvSpPr>
        <p:spPr bwMode="gray">
          <a:xfrm>
            <a:off x="4327516" y="5293286"/>
            <a:ext cx="557845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Klickitat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92" name="Rectangle 252"/>
          <p:cNvSpPr>
            <a:spLocks noChangeArrowheads="1"/>
          </p:cNvSpPr>
          <p:nvPr/>
        </p:nvSpPr>
        <p:spPr bwMode="gray">
          <a:xfrm>
            <a:off x="3142659" y="1320987"/>
            <a:ext cx="758914" cy="16158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Skagit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93" name="Rectangle 253"/>
          <p:cNvSpPr>
            <a:spLocks noChangeArrowheads="1"/>
          </p:cNvSpPr>
          <p:nvPr/>
        </p:nvSpPr>
        <p:spPr bwMode="gray">
          <a:xfrm>
            <a:off x="5753280" y="3315934"/>
            <a:ext cx="4360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Tahoma" pitchFamily="34" charset="0"/>
              </a:rPr>
              <a:t>Grant</a:t>
            </a:r>
            <a:endParaRPr lang="en-US" sz="9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94" name="Rectangle 254"/>
          <p:cNvSpPr>
            <a:spLocks noChangeArrowheads="1"/>
          </p:cNvSpPr>
          <p:nvPr/>
        </p:nvSpPr>
        <p:spPr bwMode="gray">
          <a:xfrm>
            <a:off x="5669973" y="4566668"/>
            <a:ext cx="60262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Benton 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095" name="Rectangle 255"/>
          <p:cNvSpPr>
            <a:spLocks noChangeArrowheads="1"/>
          </p:cNvSpPr>
          <p:nvPr/>
        </p:nvSpPr>
        <p:spPr bwMode="gray">
          <a:xfrm>
            <a:off x="7452762" y="4552688"/>
            <a:ext cx="60272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Tahoma" pitchFamily="34" charset="0"/>
              </a:rPr>
              <a:t>Columbia</a:t>
            </a:r>
          </a:p>
        </p:txBody>
      </p:sp>
      <p:sp>
        <p:nvSpPr>
          <p:cNvPr id="36096" name="Rectangle 256"/>
          <p:cNvSpPr>
            <a:spLocks noChangeArrowheads="1"/>
          </p:cNvSpPr>
          <p:nvPr/>
        </p:nvSpPr>
        <p:spPr bwMode="gray">
          <a:xfrm>
            <a:off x="8032726" y="2600201"/>
            <a:ext cx="621965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Tahoma" pitchFamily="34" charset="0"/>
              </a:rPr>
              <a:t>Spokane </a:t>
            </a:r>
          </a:p>
        </p:txBody>
      </p:sp>
      <p:sp>
        <p:nvSpPr>
          <p:cNvPr id="36097" name="Rectangle 257"/>
          <p:cNvSpPr>
            <a:spLocks noChangeArrowheads="1"/>
          </p:cNvSpPr>
          <p:nvPr/>
        </p:nvSpPr>
        <p:spPr bwMode="gray">
          <a:xfrm>
            <a:off x="2293303" y="2602899"/>
            <a:ext cx="470955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Kitsap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6329764" y="4216052"/>
            <a:ext cx="7360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Franklin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8260" y="2365453"/>
            <a:ext cx="810331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ahoma" pitchFamily="34" charset="0"/>
              </a:rPr>
              <a:t>Douglas</a:t>
            </a:r>
            <a:endParaRPr lang="en-US" sz="105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803850"/>
            <a:ext cx="20032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Region 1- Blue</a:t>
            </a:r>
          </a:p>
          <a:p>
            <a:r>
              <a:rPr lang="en-US" sz="1000" b="1" dirty="0" smtClean="0"/>
              <a:t>Region 2- Green</a:t>
            </a:r>
          </a:p>
          <a:p>
            <a:r>
              <a:rPr lang="en-US" sz="1000" b="1" dirty="0" smtClean="0"/>
              <a:t>Region 3- Red</a:t>
            </a:r>
          </a:p>
          <a:p>
            <a:r>
              <a:rPr lang="en-US" sz="1000" b="1" dirty="0" smtClean="0"/>
              <a:t>Region 4- Brown</a:t>
            </a:r>
          </a:p>
          <a:p>
            <a:r>
              <a:rPr lang="en-US" sz="1000" b="1" dirty="0" smtClean="0"/>
              <a:t>Region 5- Purple</a:t>
            </a:r>
            <a:endParaRPr lang="en-US" sz="1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22115" y="6096000"/>
            <a:ext cx="321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BFET Regional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60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>Department of Social and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Schalliol, Roxie (DSHS)</dc:creator>
  <cp:lastModifiedBy>Stallsworth, Cindy (DSHS)</cp:lastModifiedBy>
  <cp:revision>16</cp:revision>
  <dcterms:created xsi:type="dcterms:W3CDTF">2014-02-12T01:04:38Z</dcterms:created>
  <dcterms:modified xsi:type="dcterms:W3CDTF">2019-11-13T20:21:15Z</dcterms:modified>
</cp:coreProperties>
</file>