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8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2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9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7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0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0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3D56E7C-B77E-43DB-9E4A-5885D8CC5D5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0A716-3162-4DF8-8E58-1727FECA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Experience Work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Alison Fernandez-Director of Student Success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37" y="5152536"/>
            <a:ext cx="2596813" cy="145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Employer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 between Skagit Valley College, The Mount Vernon Chamber of Commerce, and the Northwest Workforce Council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Mount Vernon Chamber initiates contact with local </a:t>
            </a:r>
            <a:r>
              <a:rPr lang="en-US" dirty="0">
                <a:solidFill>
                  <a:srgbClr val="FF0000"/>
                </a:solidFill>
              </a:rPr>
              <a:t>private industry </a:t>
            </a:r>
            <a:r>
              <a:rPr lang="en-US" dirty="0"/>
              <a:t>to place students</a:t>
            </a:r>
          </a:p>
          <a:p>
            <a:pPr lvl="3" indent="0">
              <a:buNone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Job shadows are targeted at students who need career exploration and those who wish to complete an internship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Internships are targeted at those who do not have a practicum built into their training program and those who need additional industry exposure beyond their practicum hours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40" y="829173"/>
            <a:ext cx="1887415" cy="18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4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is written into BFET Grant Application	</a:t>
            </a:r>
          </a:p>
          <a:p>
            <a:pPr lvl="1"/>
            <a:r>
              <a:rPr lang="en-US" dirty="0"/>
              <a:t>State funding: Opportunity Grant and BFET reimbursement </a:t>
            </a:r>
          </a:p>
          <a:p>
            <a:pPr lvl="1"/>
            <a:r>
              <a:rPr lang="en-US" dirty="0" smtClean="0"/>
              <a:t>21 Job Shadows and 7 Internships </a:t>
            </a:r>
          </a:p>
          <a:p>
            <a:pPr lvl="1"/>
            <a:endParaRPr lang="en-US" dirty="0"/>
          </a:p>
          <a:p>
            <a:r>
              <a:rPr lang="en-US" dirty="0" smtClean="0"/>
              <a:t>Application workshops are offered 2 times per quarter in a computer lab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apply online</a:t>
            </a:r>
          </a:p>
          <a:p>
            <a:pPr lvl="1"/>
            <a:endParaRPr lang="en-US" dirty="0"/>
          </a:p>
          <a:p>
            <a:r>
              <a:rPr lang="en-US" dirty="0" smtClean="0"/>
              <a:t>BFET students participating in a Job Shadow or Internship are co-enrolled in a JT component for the time they participate.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Students </a:t>
            </a:r>
            <a:r>
              <a:rPr lang="en-US" dirty="0" smtClean="0"/>
              <a:t>are given a certificate of completion when they finish each 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650" y="845350"/>
            <a:ext cx="2971598" cy="17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8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Students </a:t>
            </a:r>
            <a:r>
              <a:rPr lang="en-US" dirty="0" smtClean="0"/>
              <a:t>can explore career interests during the job shadow</a:t>
            </a:r>
          </a:p>
          <a:p>
            <a:r>
              <a:rPr lang="en-US" dirty="0" smtClean="0"/>
              <a:t>Internships in private industry give students an opportunity to showcase their skills to employers</a:t>
            </a:r>
          </a:p>
          <a:p>
            <a:r>
              <a:rPr lang="en-US" dirty="0" smtClean="0"/>
              <a:t>Students build their resume with real life experience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Students find employment!!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614" y="142030"/>
            <a:ext cx="2963894" cy="22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37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78</TotalTime>
  <Words>133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Rockwell</vt:lpstr>
      <vt:lpstr>Rockwell Condensed</vt:lpstr>
      <vt:lpstr>Wingdings</vt:lpstr>
      <vt:lpstr>Wood Type</vt:lpstr>
      <vt:lpstr>Experience Work Project</vt:lpstr>
      <vt:lpstr>Creating Employer connections</vt:lpstr>
      <vt:lpstr>The Nuts and Bolts</vt:lpstr>
      <vt:lpstr>Benefits</vt:lpstr>
    </vt:vector>
  </TitlesOfParts>
  <Company>Skagit Valley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Work Project</dc:title>
  <dc:creator>Alison Fernandez</dc:creator>
  <cp:lastModifiedBy>Alison Fernandez</cp:lastModifiedBy>
  <cp:revision>5</cp:revision>
  <dcterms:created xsi:type="dcterms:W3CDTF">2017-05-02T19:52:42Z</dcterms:created>
  <dcterms:modified xsi:type="dcterms:W3CDTF">2017-05-15T19:45:26Z</dcterms:modified>
</cp:coreProperties>
</file>