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7"/>
  </p:notesMasterIdLst>
  <p:handoutMasterIdLst>
    <p:handoutMasterId r:id="rId18"/>
  </p:handoutMasterIdLst>
  <p:sldIdLst>
    <p:sldId id="259" r:id="rId6"/>
    <p:sldId id="262" r:id="rId7"/>
    <p:sldId id="264" r:id="rId8"/>
    <p:sldId id="263" r:id="rId9"/>
    <p:sldId id="272" r:id="rId10"/>
    <p:sldId id="273" r:id="rId11"/>
    <p:sldId id="271" r:id="rId12"/>
    <p:sldId id="270" r:id="rId13"/>
    <p:sldId id="269" r:id="rId14"/>
    <p:sldId id="265"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62105" autoAdjust="0"/>
  </p:normalViewPr>
  <p:slideViewPr>
    <p:cSldViewPr snapToGrid="0">
      <p:cViewPr varScale="1">
        <p:scale>
          <a:sx n="71" d="100"/>
          <a:sy n="71" d="100"/>
        </p:scale>
        <p:origin x="2814" y="66"/>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10/21/2019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10/21/2019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ABAWD Support</a:t>
            </a:r>
          </a:p>
          <a:p>
            <a:r>
              <a:rPr lang="en-US" dirty="0"/>
              <a:t>Secondary Community Collaboration</a:t>
            </a:r>
          </a:p>
          <a:p>
            <a:r>
              <a:rPr lang="en-US" dirty="0"/>
              <a:t>Tertiary Resource Expansion.</a:t>
            </a:r>
          </a:p>
        </p:txBody>
      </p:sp>
      <p:sp>
        <p:nvSpPr>
          <p:cNvPr id="4" name="Slide Number Placeholder 3"/>
          <p:cNvSpPr>
            <a:spLocks noGrp="1"/>
          </p:cNvSpPr>
          <p:nvPr>
            <p:ph type="sldNum" sz="quarter" idx="5"/>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1421644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dirty="0"/>
          </a:p>
        </p:txBody>
      </p:sp>
    </p:spTree>
    <p:extLst>
      <p:ext uri="{BB962C8B-B14F-4D97-AF65-F5344CB8AC3E}">
        <p14:creationId xmlns:p14="http://schemas.microsoft.com/office/powerpoint/2010/main" val="3989516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362278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navigator position is being paid for with SNAP dollars.  Therefore, all interactions with people need to ask if Food insecurity is an issue.  We are focused on collecting data about food insecurity on our campuses.  Senator Murray wants to help get money for additional resources and we need data to be able to help with this.  If you meet with someone from campus and you help them apply for SNAP, please indicate their First, Last name and whether you help them with WA connection or referred them to a CSO.</a:t>
            </a:r>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372047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 people to volunteer for one or both.</a:t>
            </a:r>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dirty="0"/>
          </a:p>
        </p:txBody>
      </p:sp>
    </p:spTree>
    <p:extLst>
      <p:ext uri="{BB962C8B-B14F-4D97-AF65-F5344CB8AC3E}">
        <p14:creationId xmlns:p14="http://schemas.microsoft.com/office/powerpoint/2010/main" val="1997199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Hoping to have it out to field early week of 10/28.</a:t>
            </a:r>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7081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Columns added – SNAP App Assistance (column J) &amp; External Referral Source (column K). We also made some quality of life changes so all cells should wrap text correctly. If you experience issues with the tracking sheet, please contact djilek@sbctc.edu. </a:t>
            </a:r>
          </a:p>
          <a:p>
            <a:endParaRPr lang="en-US" dirty="0"/>
          </a:p>
          <a:p>
            <a:r>
              <a:rPr lang="en-US" dirty="0"/>
              <a:t>Turn in on Nov. 10 whether the entire sheet is blank or not.  This will help us make sure everybody can use secure WA email and naming convention. Send to djilek@sbctc.edu via Secure WA email. </a:t>
            </a:r>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dirty="0"/>
          </a:p>
        </p:txBody>
      </p:sp>
    </p:spTree>
    <p:extLst>
      <p:ext uri="{BB962C8B-B14F-4D97-AF65-F5344CB8AC3E}">
        <p14:creationId xmlns:p14="http://schemas.microsoft.com/office/powerpoint/2010/main" val="604187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10/21/2019</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10/21/2019</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10/21/2019</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10/21/2019</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10/21/2019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10/21/2019</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10/21/2019</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10/21/2019</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10/21/2019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10/21/2019</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djilek@sbctc.edu" TargetMode="External"/><Relationship Id="rId2" Type="http://schemas.openxmlformats.org/officeDocument/2006/relationships/hyperlink" Target="mailto:kmedcalf@sbctc.edu" TargetMode="External"/><Relationship Id="rId1" Type="http://schemas.openxmlformats.org/officeDocument/2006/relationships/slideLayout" Target="../slideLayouts/slideLayout12.xml"/><Relationship Id="rId4" Type="http://schemas.openxmlformats.org/officeDocument/2006/relationships/hyperlink" Target="mailto:jporter@sbct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October Mid-Month </a:t>
            </a:r>
          </a:p>
        </p:txBody>
      </p:sp>
      <p:sp>
        <p:nvSpPr>
          <p:cNvPr id="4" name="Title 3"/>
          <p:cNvSpPr>
            <a:spLocks noGrp="1"/>
          </p:cNvSpPr>
          <p:nvPr>
            <p:ph type="title"/>
          </p:nvPr>
        </p:nvSpPr>
        <p:spPr/>
        <p:txBody>
          <a:bodyPr/>
          <a:lstStyle/>
          <a:p>
            <a:r>
              <a:rPr lang="en-US" dirty="0"/>
              <a:t>ABAWD Navigators	</a:t>
            </a:r>
          </a:p>
        </p:txBody>
      </p:sp>
      <p:sp>
        <p:nvSpPr>
          <p:cNvPr id="6" name="Text Placeholder 5"/>
          <p:cNvSpPr>
            <a:spLocks noGrp="1"/>
          </p:cNvSpPr>
          <p:nvPr>
            <p:ph type="body" sz="quarter" idx="10"/>
          </p:nvPr>
        </p:nvSpPr>
        <p:spPr/>
        <p:txBody>
          <a:bodyPr/>
          <a:lstStyle/>
          <a:p>
            <a:r>
              <a:rPr lang="en-US" dirty="0"/>
              <a:t>Kathi Medcalf, Dylan Jilek, Jessica Porter</a:t>
            </a:r>
          </a:p>
          <a:p>
            <a:r>
              <a:rPr lang="en-US" dirty="0"/>
              <a:t>10-21-19</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0DDC-2056-4DAA-8163-ECEF070CAC3E}"/>
              </a:ext>
            </a:extLst>
          </p:cNvPr>
          <p:cNvSpPr>
            <a:spLocks noGrp="1"/>
          </p:cNvSpPr>
          <p:nvPr>
            <p:ph type="title"/>
          </p:nvPr>
        </p:nvSpPr>
        <p:spPr/>
        <p:txBody>
          <a:bodyPr/>
          <a:lstStyle/>
          <a:p>
            <a:pPr algn="ctr"/>
            <a:r>
              <a:rPr lang="en-US" dirty="0"/>
              <a:t>Q &amp; A</a:t>
            </a:r>
          </a:p>
        </p:txBody>
      </p:sp>
      <p:sp>
        <p:nvSpPr>
          <p:cNvPr id="3" name="Content Placeholder 2">
            <a:extLst>
              <a:ext uri="{FF2B5EF4-FFF2-40B4-BE49-F238E27FC236}">
                <a16:creationId xmlns:a16="http://schemas.microsoft.com/office/drawing/2014/main" id="{3FBD200B-5C32-4F24-87C9-576C97063920}"/>
              </a:ext>
            </a:extLst>
          </p:cNvPr>
          <p:cNvSpPr>
            <a:spLocks noGrp="1"/>
          </p:cNvSpPr>
          <p:nvPr>
            <p:ph idx="1"/>
          </p:nvPr>
        </p:nvSpPr>
        <p:spPr/>
        <p:txBody>
          <a:bodyPr/>
          <a:lstStyle/>
          <a:p>
            <a:pPr marL="0" indent="0">
              <a:buNone/>
            </a:pPr>
            <a:r>
              <a:rPr lang="en-US" dirty="0"/>
              <a:t> Any Questions?</a:t>
            </a:r>
          </a:p>
          <a:p>
            <a:pPr marL="0" indent="0">
              <a:buNone/>
            </a:pPr>
            <a:endParaRPr lang="en-US" dirty="0"/>
          </a:p>
        </p:txBody>
      </p:sp>
      <p:sp>
        <p:nvSpPr>
          <p:cNvPr id="4" name="Slide Number Placeholder 3">
            <a:extLst>
              <a:ext uri="{FF2B5EF4-FFF2-40B4-BE49-F238E27FC236}">
                <a16:creationId xmlns:a16="http://schemas.microsoft.com/office/drawing/2014/main" id="{B6946252-02AE-40C2-96B9-D09FC2A3D13E}"/>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46142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questions?</a:t>
            </a:r>
          </a:p>
        </p:txBody>
      </p:sp>
      <p:sp>
        <p:nvSpPr>
          <p:cNvPr id="3" name="Text Placeholder 2"/>
          <p:cNvSpPr>
            <a:spLocks noGrp="1"/>
          </p:cNvSpPr>
          <p:nvPr>
            <p:ph type="body" sz="quarter" idx="10"/>
          </p:nvPr>
        </p:nvSpPr>
        <p:spPr>
          <a:xfrm>
            <a:off x="268448" y="2265367"/>
            <a:ext cx="8246902" cy="3428855"/>
          </a:xfrm>
        </p:spPr>
        <p:txBody>
          <a:bodyPr/>
          <a:lstStyle/>
          <a:p>
            <a:pPr marL="0" indent="0">
              <a:buNone/>
            </a:pPr>
            <a:r>
              <a:rPr lang="en-US" dirty="0"/>
              <a:t>Contact Information:</a:t>
            </a:r>
          </a:p>
          <a:p>
            <a:pPr marL="0" indent="0">
              <a:buNone/>
            </a:pPr>
            <a:r>
              <a:rPr lang="en-US" dirty="0"/>
              <a:t>Kathi Medcalf: </a:t>
            </a:r>
            <a:r>
              <a:rPr lang="en-US" dirty="0">
                <a:hlinkClick r:id="rId2"/>
              </a:rPr>
              <a:t>kmedcalf@sbctc.edu</a:t>
            </a:r>
            <a:r>
              <a:rPr lang="en-US" dirty="0"/>
              <a:t>, 360-704-1838</a:t>
            </a:r>
          </a:p>
          <a:p>
            <a:pPr marL="0" indent="0">
              <a:buNone/>
            </a:pPr>
            <a:r>
              <a:rPr lang="en-US" dirty="0"/>
              <a:t>Dylan Jilek:	</a:t>
            </a:r>
            <a:r>
              <a:rPr lang="en-US" dirty="0">
                <a:hlinkClick r:id="rId3"/>
              </a:rPr>
              <a:t>djilek@sbctc.edu</a:t>
            </a:r>
            <a:r>
              <a:rPr lang="en-US" dirty="0"/>
              <a:t>, 360-704-1021</a:t>
            </a:r>
          </a:p>
          <a:p>
            <a:pPr marL="0" indent="0">
              <a:buNone/>
            </a:pPr>
            <a:r>
              <a:rPr lang="en-US" dirty="0"/>
              <a:t>Jessica Porter: </a:t>
            </a:r>
            <a:r>
              <a:rPr lang="en-US" dirty="0">
                <a:hlinkClick r:id="rId4"/>
              </a:rPr>
              <a:t>jporter@sbctc.edu</a:t>
            </a:r>
            <a:r>
              <a:rPr lang="en-US" dirty="0"/>
              <a:t>, 360-704-3902</a:t>
            </a:r>
          </a:p>
          <a:p>
            <a:pPr lvl="1"/>
            <a:endParaRPr lang="en-US" dirty="0"/>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p:txBody>
          <a:bodyPr/>
          <a:lstStyle/>
          <a:p>
            <a:pPr lvl="0"/>
            <a:r>
              <a:rPr lang="en-US" dirty="0"/>
              <a:t>Introductions</a:t>
            </a:r>
          </a:p>
          <a:p>
            <a:pPr lvl="0"/>
            <a:r>
              <a:rPr lang="en-US" dirty="0"/>
              <a:t>General Navigator Information</a:t>
            </a:r>
          </a:p>
          <a:p>
            <a:pPr lvl="0"/>
            <a:r>
              <a:rPr lang="en-US" dirty="0"/>
              <a:t>Check-in:</a:t>
            </a:r>
          </a:p>
          <a:p>
            <a:pPr lvl="1"/>
            <a:r>
              <a:rPr lang="en-US" dirty="0"/>
              <a:t>ABAWD Manual</a:t>
            </a:r>
          </a:p>
          <a:p>
            <a:pPr lvl="1"/>
            <a:r>
              <a:rPr lang="en-US" dirty="0"/>
              <a:t>Tracking Sheet</a:t>
            </a:r>
          </a:p>
          <a:p>
            <a:pPr lvl="1"/>
            <a:r>
              <a:rPr lang="en-US" dirty="0"/>
              <a:t>Q&amp;A document</a:t>
            </a:r>
          </a:p>
          <a:p>
            <a:pPr lvl="0"/>
            <a:r>
              <a:rPr lang="en-US" dirty="0"/>
              <a:t>Closing reflections and questions </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8114-F82D-4756-9488-376F1716CBE6}"/>
              </a:ext>
            </a:extLst>
          </p:cNvPr>
          <p:cNvSpPr>
            <a:spLocks noGrp="1"/>
          </p:cNvSpPr>
          <p:nvPr>
            <p:ph type="title"/>
          </p:nvPr>
        </p:nvSpPr>
        <p:spPr/>
        <p:txBody>
          <a:bodyPr/>
          <a:lstStyle/>
          <a:p>
            <a:r>
              <a:rPr lang="en-US" dirty="0"/>
              <a:t>General Navigator  Information</a:t>
            </a:r>
          </a:p>
        </p:txBody>
      </p:sp>
      <p:sp>
        <p:nvSpPr>
          <p:cNvPr id="4" name="Slide Number Placeholder 3">
            <a:extLst>
              <a:ext uri="{FF2B5EF4-FFF2-40B4-BE49-F238E27FC236}">
                <a16:creationId xmlns:a16="http://schemas.microsoft.com/office/drawing/2014/main" id="{A1FD236C-8FE1-4219-B451-84F96DB902AB}"/>
              </a:ext>
            </a:extLst>
          </p:cNvPr>
          <p:cNvSpPr>
            <a:spLocks noGrp="1"/>
          </p:cNvSpPr>
          <p:nvPr>
            <p:ph type="sldNum" sz="quarter" idx="12"/>
          </p:nvPr>
        </p:nvSpPr>
        <p:spPr/>
        <p:txBody>
          <a:bodyPr/>
          <a:lstStyle/>
          <a:p>
            <a:fld id="{DEE5BC03-7CE3-4FE3-BC0A-0ACCA8AC1F24}" type="slidenum">
              <a:rPr lang="en-US" smtClean="0"/>
              <a:pPr/>
              <a:t>3</a:t>
            </a:fld>
            <a:endParaRPr lang="en-US" dirty="0"/>
          </a:p>
        </p:txBody>
      </p:sp>
      <p:pic>
        <p:nvPicPr>
          <p:cNvPr id="5" name="Content Placeholder 5" descr="Three overlapping circles, Venn diagram style. Each circle contains text: 1) ABAWD Support, 2) Resource Expansion, and 3) Community Collaboration">
            <a:extLst>
              <a:ext uri="{FF2B5EF4-FFF2-40B4-BE49-F238E27FC236}">
                <a16:creationId xmlns:a16="http://schemas.microsoft.com/office/drawing/2014/main" id="{1B515661-3C5C-4294-B549-D365C404470C}"/>
              </a:ext>
            </a:extLst>
          </p:cNvPr>
          <p:cNvPicPr>
            <a:picLocks noGrp="1" noChangeAspect="1"/>
          </p:cNvPicPr>
          <p:nvPr>
            <p:ph idx="1"/>
          </p:nvPr>
        </p:nvPicPr>
        <p:blipFill>
          <a:blip r:embed="rId3"/>
          <a:stretch>
            <a:fillRect/>
          </a:stretch>
        </p:blipFill>
        <p:spPr>
          <a:xfrm>
            <a:off x="1895911" y="2649170"/>
            <a:ext cx="5285065" cy="3550293"/>
          </a:xfrm>
          <a:prstGeom prst="rect">
            <a:avLst/>
          </a:prstGeom>
        </p:spPr>
      </p:pic>
    </p:spTree>
    <p:extLst>
      <p:ext uri="{BB962C8B-B14F-4D97-AF65-F5344CB8AC3E}">
        <p14:creationId xmlns:p14="http://schemas.microsoft.com/office/powerpoint/2010/main" val="210347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1AB1-CC44-4ABB-BA29-773BCBE5311C}"/>
              </a:ext>
            </a:extLst>
          </p:cNvPr>
          <p:cNvSpPr>
            <a:spLocks noGrp="1"/>
          </p:cNvSpPr>
          <p:nvPr>
            <p:ph type="title"/>
          </p:nvPr>
        </p:nvSpPr>
        <p:spPr/>
        <p:txBody>
          <a:bodyPr/>
          <a:lstStyle/>
          <a:p>
            <a:r>
              <a:rPr lang="en-US" dirty="0"/>
              <a:t>General Navigator Information, </a:t>
            </a:r>
            <a:r>
              <a:rPr lang="en-US" dirty="0" err="1"/>
              <a:t>pt</a:t>
            </a:r>
            <a:r>
              <a:rPr lang="en-US" dirty="0"/>
              <a:t> 1</a:t>
            </a:r>
          </a:p>
        </p:txBody>
      </p:sp>
      <p:sp>
        <p:nvSpPr>
          <p:cNvPr id="8" name="Content Placeholder 7">
            <a:extLst>
              <a:ext uri="{FF2B5EF4-FFF2-40B4-BE49-F238E27FC236}">
                <a16:creationId xmlns:a16="http://schemas.microsoft.com/office/drawing/2014/main" id="{172ADEC6-DAE3-460D-B628-6AF4761EA71E}"/>
              </a:ext>
            </a:extLst>
          </p:cNvPr>
          <p:cNvSpPr>
            <a:spLocks noGrp="1"/>
          </p:cNvSpPr>
          <p:nvPr>
            <p:ph idx="1"/>
          </p:nvPr>
        </p:nvSpPr>
        <p:spPr/>
        <p:txBody>
          <a:bodyPr/>
          <a:lstStyle/>
          <a:p>
            <a:r>
              <a:rPr lang="en-US" dirty="0"/>
              <a:t>ABAWDS reach out to you or you contact ABAWD when referral arrives.</a:t>
            </a:r>
          </a:p>
          <a:p>
            <a:pPr lvl="1"/>
            <a:r>
              <a:rPr lang="en-US" dirty="0"/>
              <a:t>If you have to contact them, they are considered a no-show on our tracking sheet regardless of whether you meet with them or not.</a:t>
            </a:r>
          </a:p>
          <a:p>
            <a:r>
              <a:rPr lang="en-US" dirty="0"/>
              <a:t>We are not ABAWD recruiters.  If you meet with a student/community member who has food insecurity you can help them apply for SNAP on WA Connect.</a:t>
            </a:r>
          </a:p>
        </p:txBody>
      </p:sp>
      <p:sp>
        <p:nvSpPr>
          <p:cNvPr id="5" name="Slide Number Placeholder 4">
            <a:extLst>
              <a:ext uri="{FF2B5EF4-FFF2-40B4-BE49-F238E27FC236}">
                <a16:creationId xmlns:a16="http://schemas.microsoft.com/office/drawing/2014/main" id="{2D6CE5F4-4866-4674-A5F4-012C130025A7}"/>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98826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1AB1-CC44-4ABB-BA29-773BCBE5311C}"/>
              </a:ext>
            </a:extLst>
          </p:cNvPr>
          <p:cNvSpPr>
            <a:spLocks noGrp="1"/>
          </p:cNvSpPr>
          <p:nvPr>
            <p:ph type="title"/>
          </p:nvPr>
        </p:nvSpPr>
        <p:spPr/>
        <p:txBody>
          <a:bodyPr/>
          <a:lstStyle/>
          <a:p>
            <a:r>
              <a:rPr lang="en-US" dirty="0"/>
              <a:t>General Navigator Information, Pt 2</a:t>
            </a:r>
          </a:p>
        </p:txBody>
      </p:sp>
      <p:sp>
        <p:nvSpPr>
          <p:cNvPr id="8" name="Content Placeholder 7">
            <a:extLst>
              <a:ext uri="{FF2B5EF4-FFF2-40B4-BE49-F238E27FC236}">
                <a16:creationId xmlns:a16="http://schemas.microsoft.com/office/drawing/2014/main" id="{172ADEC6-DAE3-460D-B628-6AF4761EA71E}"/>
              </a:ext>
            </a:extLst>
          </p:cNvPr>
          <p:cNvSpPr>
            <a:spLocks noGrp="1"/>
          </p:cNvSpPr>
          <p:nvPr>
            <p:ph idx="1"/>
          </p:nvPr>
        </p:nvSpPr>
        <p:spPr/>
        <p:txBody>
          <a:bodyPr/>
          <a:lstStyle/>
          <a:p>
            <a:r>
              <a:rPr lang="en-US" dirty="0"/>
              <a:t>Schedule appt with ABAWD</a:t>
            </a:r>
          </a:p>
          <a:p>
            <a:r>
              <a:rPr lang="en-US" dirty="0"/>
              <a:t>Do orientation in person preferably</a:t>
            </a:r>
          </a:p>
          <a:p>
            <a:r>
              <a:rPr lang="en-US" dirty="0"/>
              <a:t>Fill out Consent form, IEP, go over Activity Form(formerly Work Verification form), fill out Referral form</a:t>
            </a:r>
          </a:p>
          <a:p>
            <a:r>
              <a:rPr lang="en-US" dirty="0"/>
              <a:t>Warm Hand off</a:t>
            </a:r>
          </a:p>
          <a:p>
            <a:r>
              <a:rPr lang="en-US" dirty="0"/>
              <a:t>Check in</a:t>
            </a:r>
          </a:p>
        </p:txBody>
      </p:sp>
      <p:sp>
        <p:nvSpPr>
          <p:cNvPr id="5" name="Slide Number Placeholder 4">
            <a:extLst>
              <a:ext uri="{FF2B5EF4-FFF2-40B4-BE49-F238E27FC236}">
                <a16:creationId xmlns:a16="http://schemas.microsoft.com/office/drawing/2014/main" id="{2D6CE5F4-4866-4674-A5F4-012C130025A7}"/>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42267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1AB1-CC44-4ABB-BA29-773BCBE5311C}"/>
              </a:ext>
            </a:extLst>
          </p:cNvPr>
          <p:cNvSpPr>
            <a:spLocks noGrp="1"/>
          </p:cNvSpPr>
          <p:nvPr>
            <p:ph type="title"/>
          </p:nvPr>
        </p:nvSpPr>
        <p:spPr/>
        <p:txBody>
          <a:bodyPr/>
          <a:lstStyle/>
          <a:p>
            <a:r>
              <a:rPr lang="en-US" dirty="0"/>
              <a:t>General Navigator Information, Pt 3</a:t>
            </a:r>
            <a:br>
              <a:rPr lang="en-US" dirty="0"/>
            </a:br>
            <a:endParaRPr lang="en-US" dirty="0"/>
          </a:p>
        </p:txBody>
      </p:sp>
      <p:sp>
        <p:nvSpPr>
          <p:cNvPr id="8" name="Content Placeholder 7">
            <a:extLst>
              <a:ext uri="{FF2B5EF4-FFF2-40B4-BE49-F238E27FC236}">
                <a16:creationId xmlns:a16="http://schemas.microsoft.com/office/drawing/2014/main" id="{172ADEC6-DAE3-460D-B628-6AF4761EA71E}"/>
              </a:ext>
            </a:extLst>
          </p:cNvPr>
          <p:cNvSpPr>
            <a:spLocks noGrp="1"/>
          </p:cNvSpPr>
          <p:nvPr>
            <p:ph idx="1"/>
          </p:nvPr>
        </p:nvSpPr>
        <p:spPr/>
        <p:txBody>
          <a:bodyPr/>
          <a:lstStyle/>
          <a:p>
            <a:r>
              <a:rPr lang="en-US" dirty="0"/>
              <a:t>Students not yet registered with SNAP</a:t>
            </a:r>
          </a:p>
          <a:p>
            <a:pPr lvl="1"/>
            <a:r>
              <a:rPr lang="en-US" dirty="0"/>
              <a:t>Senator Murray</a:t>
            </a:r>
          </a:p>
          <a:p>
            <a:pPr lvl="1"/>
            <a:r>
              <a:rPr lang="en-US" dirty="0"/>
              <a:t>Help register for SNAP on WA connect</a:t>
            </a:r>
          </a:p>
          <a:p>
            <a:pPr lvl="1"/>
            <a:r>
              <a:rPr lang="en-US" dirty="0"/>
              <a:t>Tracking sheet</a:t>
            </a:r>
          </a:p>
          <a:p>
            <a:pPr lvl="2"/>
            <a:r>
              <a:rPr lang="en-US" dirty="0"/>
              <a:t>First Name, last name and SNAP Assistance (Column A,B, J) indicate also other resources you referred student to.</a:t>
            </a:r>
          </a:p>
          <a:p>
            <a:pPr marL="0" indent="0">
              <a:buNone/>
            </a:pPr>
            <a:r>
              <a:rPr lang="en-US" dirty="0"/>
              <a:t>This information will come to SBCTC and be removed from tracking sheets before sheets are aggregated and sent to DSHS.</a:t>
            </a:r>
          </a:p>
        </p:txBody>
      </p:sp>
      <p:sp>
        <p:nvSpPr>
          <p:cNvPr id="5" name="Slide Number Placeholder 4">
            <a:extLst>
              <a:ext uri="{FF2B5EF4-FFF2-40B4-BE49-F238E27FC236}">
                <a16:creationId xmlns:a16="http://schemas.microsoft.com/office/drawing/2014/main" id="{2D6CE5F4-4866-4674-A5F4-012C130025A7}"/>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63899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9E7E-93D8-4A62-9A53-CC42F59EC49A}"/>
              </a:ext>
            </a:extLst>
          </p:cNvPr>
          <p:cNvSpPr>
            <a:spLocks noGrp="1"/>
          </p:cNvSpPr>
          <p:nvPr>
            <p:ph type="title"/>
          </p:nvPr>
        </p:nvSpPr>
        <p:spPr/>
        <p:txBody>
          <a:bodyPr/>
          <a:lstStyle/>
          <a:p>
            <a:r>
              <a:rPr lang="en-US" dirty="0"/>
              <a:t>Looking for help</a:t>
            </a:r>
          </a:p>
        </p:txBody>
      </p:sp>
      <p:sp>
        <p:nvSpPr>
          <p:cNvPr id="3" name="Content Placeholder 2">
            <a:extLst>
              <a:ext uri="{FF2B5EF4-FFF2-40B4-BE49-F238E27FC236}">
                <a16:creationId xmlns:a16="http://schemas.microsoft.com/office/drawing/2014/main" id="{25291481-EB22-4835-9C5E-890A061EEAFD}"/>
              </a:ext>
            </a:extLst>
          </p:cNvPr>
          <p:cNvSpPr>
            <a:spLocks noGrp="1"/>
          </p:cNvSpPr>
          <p:nvPr>
            <p:ph idx="1"/>
          </p:nvPr>
        </p:nvSpPr>
        <p:spPr/>
        <p:txBody>
          <a:bodyPr/>
          <a:lstStyle/>
          <a:p>
            <a:r>
              <a:rPr lang="en-US" dirty="0"/>
              <a:t>Referral form Volunteers</a:t>
            </a:r>
          </a:p>
          <a:p>
            <a:pPr lvl="1"/>
            <a:r>
              <a:rPr lang="en-US" dirty="0"/>
              <a:t>Samples</a:t>
            </a:r>
          </a:p>
          <a:p>
            <a:r>
              <a:rPr lang="en-US" dirty="0"/>
              <a:t>Activity Form review with DSHS over WebEx</a:t>
            </a:r>
          </a:p>
          <a:p>
            <a:pPr marL="0" indent="0">
              <a:buNone/>
            </a:pPr>
            <a:endParaRPr lang="en-US" dirty="0"/>
          </a:p>
        </p:txBody>
      </p:sp>
      <p:sp>
        <p:nvSpPr>
          <p:cNvPr id="4" name="Slide Number Placeholder 3">
            <a:extLst>
              <a:ext uri="{FF2B5EF4-FFF2-40B4-BE49-F238E27FC236}">
                <a16:creationId xmlns:a16="http://schemas.microsoft.com/office/drawing/2014/main" id="{31C45FCF-9441-4AFA-8992-F797C3636506}"/>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125990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E560-D92C-4F06-821A-B7AF526EB9DB}"/>
              </a:ext>
            </a:extLst>
          </p:cNvPr>
          <p:cNvSpPr>
            <a:spLocks noGrp="1"/>
          </p:cNvSpPr>
          <p:nvPr>
            <p:ph type="title"/>
          </p:nvPr>
        </p:nvSpPr>
        <p:spPr/>
        <p:txBody>
          <a:bodyPr/>
          <a:lstStyle/>
          <a:p>
            <a:pPr algn="ctr"/>
            <a:r>
              <a:rPr lang="en-US" dirty="0"/>
              <a:t>ABAwd Manual	</a:t>
            </a:r>
          </a:p>
        </p:txBody>
      </p:sp>
      <p:sp>
        <p:nvSpPr>
          <p:cNvPr id="4" name="Content Placeholder 3">
            <a:extLst>
              <a:ext uri="{FF2B5EF4-FFF2-40B4-BE49-F238E27FC236}">
                <a16:creationId xmlns:a16="http://schemas.microsoft.com/office/drawing/2014/main" id="{5A03F9A6-D139-4B84-8FF5-FE9F3D0A160D}"/>
              </a:ext>
            </a:extLst>
          </p:cNvPr>
          <p:cNvSpPr>
            <a:spLocks noGrp="1"/>
          </p:cNvSpPr>
          <p:nvPr>
            <p:ph idx="1"/>
          </p:nvPr>
        </p:nvSpPr>
        <p:spPr/>
        <p:txBody>
          <a:bodyPr/>
          <a:lstStyle/>
          <a:p>
            <a:r>
              <a:rPr lang="en-US" dirty="0"/>
              <a:t>Been sent to DSHS for approval</a:t>
            </a:r>
          </a:p>
        </p:txBody>
      </p:sp>
      <p:sp>
        <p:nvSpPr>
          <p:cNvPr id="3" name="Slide Number Placeholder 2">
            <a:extLst>
              <a:ext uri="{FF2B5EF4-FFF2-40B4-BE49-F238E27FC236}">
                <a16:creationId xmlns:a16="http://schemas.microsoft.com/office/drawing/2014/main" id="{245D2846-5DA0-4743-8058-DA0DE50E1967}"/>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152837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90DDC-2056-4DAA-8163-ECEF070CAC3E}"/>
              </a:ext>
            </a:extLst>
          </p:cNvPr>
          <p:cNvSpPr>
            <a:spLocks noGrp="1"/>
          </p:cNvSpPr>
          <p:nvPr>
            <p:ph type="title"/>
          </p:nvPr>
        </p:nvSpPr>
        <p:spPr/>
        <p:txBody>
          <a:bodyPr/>
          <a:lstStyle/>
          <a:p>
            <a:pPr algn="ctr"/>
            <a:r>
              <a:rPr lang="en-US" dirty="0"/>
              <a:t>Tracking Sheet	</a:t>
            </a:r>
          </a:p>
        </p:txBody>
      </p:sp>
      <p:sp>
        <p:nvSpPr>
          <p:cNvPr id="3" name="Content Placeholder 2">
            <a:extLst>
              <a:ext uri="{FF2B5EF4-FFF2-40B4-BE49-F238E27FC236}">
                <a16:creationId xmlns:a16="http://schemas.microsoft.com/office/drawing/2014/main" id="{3FBD200B-5C32-4F24-87C9-576C97063920}"/>
              </a:ext>
            </a:extLst>
          </p:cNvPr>
          <p:cNvSpPr>
            <a:spLocks noGrp="1"/>
          </p:cNvSpPr>
          <p:nvPr>
            <p:ph idx="1"/>
          </p:nvPr>
        </p:nvSpPr>
        <p:spPr/>
        <p:txBody>
          <a:bodyPr/>
          <a:lstStyle/>
          <a:p>
            <a:r>
              <a:rPr lang="en-US" dirty="0"/>
              <a:t>Changes</a:t>
            </a:r>
          </a:p>
          <a:p>
            <a:r>
              <a:rPr lang="en-US" dirty="0"/>
              <a:t>First Submission Nov. 10</a:t>
            </a:r>
          </a:p>
          <a:p>
            <a:r>
              <a:rPr lang="en-US" dirty="0"/>
              <a:t>Save tracking sheet with the following format:</a:t>
            </a:r>
          </a:p>
          <a:p>
            <a:pPr lvl="1"/>
            <a:r>
              <a:rPr lang="en-US" dirty="0"/>
              <a:t>College </a:t>
            </a:r>
            <a:r>
              <a:rPr lang="en-US" dirty="0" err="1"/>
              <a:t>name.month.year</a:t>
            </a:r>
            <a:r>
              <a:rPr lang="en-US" dirty="0"/>
              <a:t> </a:t>
            </a:r>
          </a:p>
          <a:p>
            <a:pPr lvl="2"/>
            <a:r>
              <a:rPr lang="en-US" dirty="0"/>
              <a:t>Cptc.oct.19</a:t>
            </a:r>
          </a:p>
          <a:p>
            <a:pPr lvl="1"/>
            <a:r>
              <a:rPr lang="en-US" dirty="0"/>
              <a:t>Send to Dylan through Secure WA email</a:t>
            </a:r>
          </a:p>
          <a:p>
            <a:r>
              <a:rPr lang="en-US" dirty="0"/>
              <a:t>Questions?</a:t>
            </a:r>
          </a:p>
          <a:p>
            <a:pPr marL="0" indent="0">
              <a:buNone/>
            </a:pPr>
            <a:endParaRPr lang="en-US" dirty="0"/>
          </a:p>
        </p:txBody>
      </p:sp>
      <p:sp>
        <p:nvSpPr>
          <p:cNvPr id="4" name="Slide Number Placeholder 3">
            <a:extLst>
              <a:ext uri="{FF2B5EF4-FFF2-40B4-BE49-F238E27FC236}">
                <a16:creationId xmlns:a16="http://schemas.microsoft.com/office/drawing/2014/main" id="{B6946252-02AE-40C2-96B9-D09FC2A3D13E}"/>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802111566"/>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Z7X6SQ3F62JH-64-78</_dlc_DocId>
    <_dlc_DocIdUrl xmlns="dbb9891f-5342-44b3-9004-2472729e727f">
      <Url>https://portal.sbctc.edu/sites/Intranet/publications/_layouts/15/DocIdRedir.aspx?ID=Z7X6SQ3F62JH-64-78</Url>
      <Description>Z7X6SQ3F62JH-64-78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E77C9D9-27EA-4988-8304-45C8213DE2CB}">
  <ds:schemaRefs>
    <ds:schemaRef ds:uri="http://schemas.microsoft.com/sharepoint/v3/contenttype/forms"/>
  </ds:schemaRefs>
</ds:datastoreItem>
</file>

<file path=customXml/itemProps2.xml><?xml version="1.0" encoding="utf-8"?>
<ds:datastoreItem xmlns:ds="http://schemas.openxmlformats.org/officeDocument/2006/customXml" ds:itemID="{C7D6A940-36FF-4CB3-B7C1-8A7054F11ACA}">
  <ds:schemaRefs>
    <ds:schemaRef ds:uri="http://schemas.microsoft.com/office/2006/metadata/properties"/>
    <ds:schemaRef ds:uri="http://www.w3.org/XML/1998/namespace"/>
    <ds:schemaRef ds:uri="http://purl.org/dc/elements/1.1/"/>
    <ds:schemaRef ds:uri="http://purl.org/dc/terms/"/>
    <ds:schemaRef ds:uri="686bc730-dfb5-4557-ac43-64e2aeb71117"/>
    <ds:schemaRef ds:uri="http://schemas.microsoft.com/office/2006/documentManagement/types"/>
    <ds:schemaRef ds:uri="http://schemas.microsoft.com/sharepoint/v4"/>
    <ds:schemaRef ds:uri="http://schemas.microsoft.com/office/infopath/2007/PartnerControls"/>
    <ds:schemaRef ds:uri="http://schemas.openxmlformats.org/package/2006/metadata/core-properties"/>
    <ds:schemaRef ds:uri="dbb9891f-5342-44b3-9004-2472729e727f"/>
    <ds:schemaRef ds:uri="http://schemas.microsoft.com/sharepoint/v3"/>
    <ds:schemaRef ds:uri="http://purl.org/dc/dcmitype/"/>
  </ds:schemaRefs>
</ds:datastoreItem>
</file>

<file path=customXml/itemProps3.xml><?xml version="1.0" encoding="utf-8"?>
<ds:datastoreItem xmlns:ds="http://schemas.openxmlformats.org/officeDocument/2006/customXml" ds:itemID="{8F3370DF-98B4-452B-8DA2-78455D41B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BE5EF79-1082-4748-9BA5-2D0E8E6B777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Agency PowerPoint template</Template>
  <TotalTime>647</TotalTime>
  <Words>546</Words>
  <Application>Microsoft Office PowerPoint</Application>
  <PresentationFormat>On-screen Show (4:3)</PresentationFormat>
  <Paragraphs>76</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Franklin Gothic Medium</vt:lpstr>
      <vt:lpstr>Office Theme</vt:lpstr>
      <vt:lpstr>ABAWD Navigators </vt:lpstr>
      <vt:lpstr>Agenda</vt:lpstr>
      <vt:lpstr>General Navigator  Information</vt:lpstr>
      <vt:lpstr>General Navigator Information, pt 1</vt:lpstr>
      <vt:lpstr>General Navigator Information, Pt 2</vt:lpstr>
      <vt:lpstr>General Navigator Information, Pt 3 </vt:lpstr>
      <vt:lpstr>Looking for help</vt:lpstr>
      <vt:lpstr>ABAwd Manual </vt:lpstr>
      <vt:lpstr>Tracking Sheet </vt:lpstr>
      <vt:lpstr>Q &amp; A</vt:lpstr>
      <vt:lpstr>Additional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Kathi Medcalf</dc:creator>
  <cp:lastModifiedBy>Dylan Jilek</cp:lastModifiedBy>
  <cp:revision>26</cp:revision>
  <dcterms:created xsi:type="dcterms:W3CDTF">2019-10-16T17:17:07Z</dcterms:created>
  <dcterms:modified xsi:type="dcterms:W3CDTF">2019-10-21T23:33:24Z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7eab2c9d-151f-4275-a68b-032ca01519fe</vt:lpwstr>
  </property>
  <property fmtid="{D5CDD505-2E9C-101B-9397-08002B2CF9AE}" pid="4" name="_MarkAsFinal">
    <vt:bool>true</vt:bool>
  </property>
</Properties>
</file>